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7" r:id="rId5"/>
    <p:sldMasterId id="2147483722" r:id="rId6"/>
  </p:sldMasterIdLst>
  <p:notesMasterIdLst>
    <p:notesMasterId r:id="rId31"/>
  </p:notesMasterIdLst>
  <p:sldIdLst>
    <p:sldId id="5396" r:id="rId7"/>
    <p:sldId id="1020" r:id="rId8"/>
    <p:sldId id="5404" r:id="rId9"/>
    <p:sldId id="5390" r:id="rId10"/>
    <p:sldId id="1016" r:id="rId11"/>
    <p:sldId id="5386" r:id="rId12"/>
    <p:sldId id="1637155624" r:id="rId13"/>
    <p:sldId id="2145707212" r:id="rId14"/>
    <p:sldId id="800" r:id="rId15"/>
    <p:sldId id="5405" r:id="rId16"/>
    <p:sldId id="5391" r:id="rId17"/>
    <p:sldId id="5406" r:id="rId18"/>
    <p:sldId id="5407" r:id="rId19"/>
    <p:sldId id="5408" r:id="rId20"/>
    <p:sldId id="5392" r:id="rId21"/>
    <p:sldId id="5410" r:id="rId22"/>
    <p:sldId id="5403" r:id="rId23"/>
    <p:sldId id="2145707214" r:id="rId24"/>
    <p:sldId id="2145707213" r:id="rId25"/>
    <p:sldId id="5367" r:id="rId26"/>
    <p:sldId id="5368" r:id="rId27"/>
    <p:sldId id="5395" r:id="rId28"/>
    <p:sldId id="5369" r:id="rId29"/>
    <p:sldId id="690"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108C617-10C5-C62F-2256-3048C41AEEB2}" name="Raphael FERNANDES" initials="RF" userId="S::raphael.fernandes@totalenergies.com::7adcf3bb-ff5a-4437-82ba-b4c107c52e26" providerId="AD"/>
  <p188:author id="{FD471E4D-D36D-03D7-FA06-5633ABD4C64C}" name="Michael CROCHET-VOUREY" initials="MCV" userId="S::michael.crochet-vourey@totalenergies.com::61c34db9-707b-452d-9e59-6e12cec90205" providerId="AD"/>
  <p188:author id="{13D8E370-136A-64F2-074F-A0A800C32A6D}" name="Julie DEJEAN" initials="JD" userId="S::julie.dejean@totalenergies.com::52c046b1-68e4-43b9-a4f1-bbf66afcb960" providerId="AD"/>
  <p188:author id="{8C7CE384-9E87-438E-F39C-1A6D25BB34FF}" name="Albane Borel" initials="AB" userId="S::albborel@publicisgroupe.net::7d5fd8af-507d-404b-8a11-1e48cee815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ois DE-GOUVELLO" initials="FDG" lastIdx="7" clrIdx="0">
    <p:extLst>
      <p:ext uri="{19B8F6BF-5375-455C-9EA6-DF929625EA0E}">
        <p15:presenceInfo xmlns:p15="http://schemas.microsoft.com/office/powerpoint/2012/main" userId="S::francois.de-gouvello@totalenergies.com::a9b40df1-b8dd-46c5-9eae-c6d50182d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900"/>
    <a:srgbClr val="E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A7E73-29DC-4990-9420-E3F66797EC7F}" type="datetimeFigureOut">
              <a:rPr lang="fr-FR" smtClean="0"/>
              <a:t>19/12/2025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2D597-4C7B-42A7-8D35-1832D49DCEA8}" type="slidenum">
              <a:rPr lang="fr-FR" smtClean="0"/>
              <a:t>‹#›</a:t>
            </a:fld>
            <a:endParaRPr lang="fr-FR"/>
          </a:p>
        </p:txBody>
      </p:sp>
    </p:spTree>
    <p:extLst>
      <p:ext uri="{BB962C8B-B14F-4D97-AF65-F5344CB8AC3E}">
        <p14:creationId xmlns:p14="http://schemas.microsoft.com/office/powerpoint/2010/main" val="186691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919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a:solidFill>
                  <a:srgbClr val="222222"/>
                </a:solidFill>
                <a:effectLst/>
                <a:latin typeface="Arial" panose="020B0604020202020204" pitchFamily="34" charset="0"/>
              </a:rPr>
              <a:t>Afin de respecter la dénomination de la Marque, merci de veiller à la bonne orthographe de </a:t>
            </a:r>
            <a:r>
              <a:rPr lang="fr-FR" b="1" i="0">
                <a:solidFill>
                  <a:srgbClr val="222222"/>
                </a:solidFill>
                <a:effectLst/>
                <a:latin typeface="Arial" panose="020B0604020202020204" pitchFamily="34" charset="0"/>
              </a:rPr>
              <a:t>TotalEnergies.</a:t>
            </a:r>
            <a:endParaRPr lang="fr-FR" b="0" i="0">
              <a:solidFill>
                <a:srgbClr val="222222"/>
              </a:solidFill>
              <a:effectLst/>
              <a:latin typeface="Arial" panose="020B0604020202020204" pitchFamily="34" charset="0"/>
            </a:endParaRPr>
          </a:p>
          <a:p>
            <a:pPr algn="l"/>
            <a:endParaRPr lang="fr-FR" b="1" i="0">
              <a:solidFill>
                <a:srgbClr val="500050"/>
              </a:solidFill>
              <a:effectLst/>
              <a:latin typeface="Arial" panose="020B0604020202020204" pitchFamily="34" charset="0"/>
            </a:endParaRPr>
          </a:p>
          <a:p>
            <a:pPr algn="l"/>
            <a:r>
              <a:rPr lang="fr-FR" b="1" i="0">
                <a:solidFill>
                  <a:srgbClr val="500050"/>
                </a:solidFill>
                <a:effectLst/>
                <a:latin typeface="Arial" panose="020B0604020202020204" pitchFamily="34" charset="0"/>
              </a:rPr>
              <a:t>TotalEnergies</a:t>
            </a:r>
            <a:r>
              <a:rPr lang="fr-FR" b="0" i="0">
                <a:solidFill>
                  <a:srgbClr val="500050"/>
                </a:solidFill>
                <a:effectLst/>
                <a:latin typeface="Arial" panose="020B0604020202020204" pitchFamily="34" charset="0"/>
              </a:rPr>
              <a:t> s’écrit en un seul mot, sans espace, avec un « s » à la fin, avec le T et le E en majuscules, les autres lettres en minuscules, et pas d’accent sur le E majuscule.</a:t>
            </a:r>
          </a:p>
          <a:p>
            <a:pPr algn="l"/>
            <a:endParaRPr lang="fr-FR" b="0" i="0">
              <a:solidFill>
                <a:srgbClr val="222222"/>
              </a:solidFill>
              <a:effectLst/>
              <a:latin typeface="Arial" panose="020B0604020202020204" pitchFamily="34" charset="0"/>
            </a:endParaRPr>
          </a:p>
          <a:p>
            <a:pPr algn="l"/>
            <a:r>
              <a:rPr lang="fr-FR" b="0" i="0">
                <a:solidFill>
                  <a:srgbClr val="222222"/>
                </a:solidFill>
                <a:effectLst/>
                <a:latin typeface="Arial" panose="020B0604020202020204" pitchFamily="34" charset="0"/>
              </a:rPr>
              <a:t>Elle s’écrit bien TotalEnergies </a:t>
            </a:r>
            <a:r>
              <a:rPr lang="fr-FR" b="1" i="0" u="sng">
                <a:solidFill>
                  <a:srgbClr val="222222"/>
                </a:solidFill>
                <a:effectLst/>
                <a:latin typeface="Arial" panose="020B0604020202020204" pitchFamily="34" charset="0"/>
              </a:rPr>
              <a:t>et non</a:t>
            </a:r>
            <a:r>
              <a:rPr lang="fr-FR" b="0" i="0">
                <a:solidFill>
                  <a:srgbClr val="222222"/>
                </a:solidFill>
                <a:effectLst/>
                <a:latin typeface="Arial" panose="020B0604020202020204" pitchFamily="34" charset="0"/>
              </a:rPr>
              <a:t> :</a:t>
            </a:r>
          </a:p>
          <a:p>
            <a:pPr marL="171450" indent="-171450" algn="l">
              <a:buFont typeface="Arial" panose="020B0604020202020204" pitchFamily="34" charset="0"/>
              <a:buChar char="•"/>
            </a:pPr>
            <a:r>
              <a:rPr lang="fr-FR" b="0" i="0">
                <a:solidFill>
                  <a:srgbClr val="222222"/>
                </a:solidFill>
                <a:effectLst/>
                <a:latin typeface="Arial" panose="020B0604020202020204" pitchFamily="34" charset="0"/>
              </a:rPr>
              <a:t>TotalEnergies Energies (avec un espace)</a:t>
            </a:r>
          </a:p>
          <a:p>
            <a:pPr marL="171450" indent="-171450" algn="l">
              <a:buFont typeface="Arial" panose="020B0604020202020204" pitchFamily="34" charset="0"/>
              <a:buChar char="•"/>
            </a:pPr>
            <a:r>
              <a:rPr lang="fr-FR" b="0" i="0" err="1">
                <a:solidFill>
                  <a:srgbClr val="222222"/>
                </a:solidFill>
                <a:effectLst/>
                <a:latin typeface="Arial" panose="020B0604020202020204" pitchFamily="34" charset="0"/>
              </a:rPr>
              <a:t>totalenergies</a:t>
            </a:r>
            <a:endParaRPr lang="fr-FR" b="0" i="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fr-FR" b="0" i="0">
                <a:solidFill>
                  <a:srgbClr val="222222"/>
                </a:solidFill>
                <a:effectLst/>
                <a:latin typeface="Arial" panose="020B0604020202020204" pitchFamily="34" charset="0"/>
              </a:rPr>
              <a:t>total </a:t>
            </a:r>
            <a:r>
              <a:rPr lang="fr-FR" b="0" i="0" err="1">
                <a:solidFill>
                  <a:srgbClr val="222222"/>
                </a:solidFill>
                <a:effectLst/>
                <a:latin typeface="Arial" panose="020B0604020202020204" pitchFamily="34" charset="0"/>
              </a:rPr>
              <a:t>energies</a:t>
            </a:r>
            <a:endParaRPr lang="fr-FR" b="0" i="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fr-FR" b="0" i="0" err="1">
                <a:solidFill>
                  <a:srgbClr val="222222"/>
                </a:solidFill>
                <a:effectLst/>
                <a:latin typeface="Arial" panose="020B0604020202020204" pitchFamily="34" charset="0"/>
              </a:rPr>
              <a:t>Totalenergies</a:t>
            </a:r>
            <a:endParaRPr lang="fr-FR" b="0" i="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fr-FR" b="0" i="0">
                <a:solidFill>
                  <a:srgbClr val="222222"/>
                </a:solidFill>
                <a:effectLst/>
                <a:latin typeface="Arial" panose="020B0604020202020204" pitchFamily="34" charset="0"/>
              </a:rPr>
              <a:t>TotalEnergies </a:t>
            </a:r>
            <a:r>
              <a:rPr lang="fr-FR" b="0" i="0" err="1">
                <a:solidFill>
                  <a:srgbClr val="222222"/>
                </a:solidFill>
                <a:effectLst/>
                <a:latin typeface="Arial" panose="020B0604020202020204" pitchFamily="34" charset="0"/>
              </a:rPr>
              <a:t>energies</a:t>
            </a:r>
            <a:endParaRPr lang="fr-FR" b="0" i="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fr-FR" b="0" i="0" err="1">
                <a:solidFill>
                  <a:srgbClr val="222222"/>
                </a:solidFill>
                <a:effectLst/>
                <a:latin typeface="Arial" panose="020B0604020202020204" pitchFamily="34" charset="0"/>
              </a:rPr>
              <a:t>totalEnergies</a:t>
            </a:r>
            <a:endParaRPr lang="fr-FR" b="0" i="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fr-FR" b="0" i="0">
                <a:solidFill>
                  <a:srgbClr val="222222"/>
                </a:solidFill>
                <a:effectLst/>
                <a:latin typeface="Arial" panose="020B0604020202020204" pitchFamily="34" charset="0"/>
              </a:rPr>
              <a:t>total Energies</a:t>
            </a:r>
          </a:p>
          <a:p>
            <a:pPr marL="171450" indent="-171450" algn="l">
              <a:buFont typeface="Arial" panose="020B0604020202020204" pitchFamily="34" charset="0"/>
              <a:buChar char="•"/>
            </a:pPr>
            <a:r>
              <a:rPr lang="fr-FR" b="0" i="0">
                <a:solidFill>
                  <a:srgbClr val="222222"/>
                </a:solidFill>
                <a:effectLst/>
                <a:latin typeface="Arial" panose="020B0604020202020204" pitchFamily="34" charset="0"/>
              </a:rPr>
              <a:t>TOTALENERGIES</a:t>
            </a:r>
          </a:p>
          <a:p>
            <a:pPr marL="171450" indent="-171450" algn="l">
              <a:buFont typeface="Arial" panose="020B0604020202020204" pitchFamily="34" charset="0"/>
              <a:buChar char="•"/>
            </a:pPr>
            <a:r>
              <a:rPr lang="fr-FR" b="0" i="0">
                <a:solidFill>
                  <a:srgbClr val="222222"/>
                </a:solidFill>
                <a:effectLst/>
                <a:latin typeface="Arial" panose="020B0604020202020204" pitchFamily="34" charset="0"/>
              </a:rPr>
              <a:t>TotalEnergies ENERGIES</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7098A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srgbClr val="7098A7"/>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094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05595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271704F1-D064-4C1D-A5FA-55639244AAD2}" type="datetime1">
              <a:rPr lang="fr-FR" smtClean="0"/>
              <a:t>19/12/2025</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de presse TotalEnergies CAF Coupe d'Afrique des Nations, Maroc 2025</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1445461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704AFB12-8EF6-44F1-9D14-A7912C331641}" type="datetime1">
              <a:rPr lang="fr-FR" smtClean="0"/>
              <a:t>19/12/2025</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de presse TotalEnergies CAF Coupe d'Afrique des Nations, Maroc 2025</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2579784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CF0F359C-0CD6-44BC-A391-E49DD4A68DA1}" type="datetime1">
              <a:rPr lang="fr-FR" smtClean="0"/>
              <a:t>19/12/2025</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de presse TotalEnergies CAF Coupe d'Afrique des Nations, Maroc 2025</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611566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3E8D43F1-F8B9-49B8-8EEB-D43634F10BD8}" type="datetime1">
              <a:rPr lang="fr-FR" smtClean="0"/>
              <a:t>19/12/2025</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de presse TotalEnergies CAF Coupe d'Afrique des Nations, Maroc 2025</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400271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981830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IMG-FULL">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C99636E-C512-4196-993D-FE6E6FADFAAD}"/>
              </a:ext>
            </a:extLst>
          </p:cNvPr>
          <p:cNvSpPr>
            <a:spLocks noGrp="1"/>
          </p:cNvSpPr>
          <p:nvPr>
            <p:ph type="pic" sz="quarter" idx="10"/>
          </p:nvPr>
        </p:nvSpPr>
        <p:spPr>
          <a:xfrm>
            <a:off x="0" y="0"/>
            <a:ext cx="12192000" cy="6858000"/>
          </a:xfrm>
          <a:solidFill>
            <a:schemeClr val="bg1">
              <a:lumMod val="95000"/>
            </a:schemeClr>
          </a:solidFill>
        </p:spPr>
        <p:txBody>
          <a:bodyPr/>
          <a:lstStyle/>
          <a:p>
            <a:endParaRPr lang="fr-FR"/>
          </a:p>
        </p:txBody>
      </p:sp>
    </p:spTree>
    <p:extLst>
      <p:ext uri="{BB962C8B-B14F-4D97-AF65-F5344CB8AC3E}">
        <p14:creationId xmlns:p14="http://schemas.microsoft.com/office/powerpoint/2010/main" val="1885695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prstGeom prst="rect">
            <a:avLst/>
          </a:prstGeom>
          <a:solidFill>
            <a:schemeClr val="bg1">
              <a:lumMod val="95000"/>
            </a:schemeClr>
          </a:solidFill>
        </p:spPr>
        <p:txBody>
          <a:bodyPr anchor="ct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pic>
        <p:nvPicPr>
          <p:cNvPr id="7" name="Image 6">
            <a:extLst>
              <a:ext uri="{FF2B5EF4-FFF2-40B4-BE49-F238E27FC236}">
                <a16:creationId xmlns:a16="http://schemas.microsoft.com/office/drawing/2014/main" id="{FB56FE97-9105-4FE5-B36D-DFD4540EB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4688" y="175322"/>
            <a:ext cx="3133632" cy="2476800"/>
          </a:xfrm>
          <a:prstGeom prst="rect">
            <a:avLst/>
          </a:prstGeom>
        </p:spPr>
      </p:pic>
      <p:sp>
        <p:nvSpPr>
          <p:cNvPr id="4" name="Titre 3">
            <a:extLst>
              <a:ext uri="{FF2B5EF4-FFF2-40B4-BE49-F238E27FC236}">
                <a16:creationId xmlns:a16="http://schemas.microsoft.com/office/drawing/2014/main" id="{874CD9EC-A6AB-42D7-9B5E-1FFCD34F3778}"/>
              </a:ext>
            </a:extLst>
          </p:cNvPr>
          <p:cNvSpPr>
            <a:spLocks noGrp="1"/>
          </p:cNvSpPr>
          <p:nvPr>
            <p:ph type="title"/>
          </p:nvPr>
        </p:nvSpPr>
        <p:spPr>
          <a:xfrm>
            <a:off x="6361202" y="3847794"/>
            <a:ext cx="5351374" cy="716169"/>
          </a:xfrm>
        </p:spPr>
        <p:txBody>
          <a:bodyPr anchor="b"/>
          <a:lstStyle>
            <a:lvl1pPr>
              <a:defRPr sz="3200"/>
            </a:lvl1pPr>
          </a:lstStyle>
          <a:p>
            <a:r>
              <a:rPr lang="fr-FR"/>
              <a:t>Modifiez le style du titre</a:t>
            </a:r>
          </a:p>
        </p:txBody>
      </p:sp>
      <p:sp>
        <p:nvSpPr>
          <p:cNvPr id="19" name="Espace réservé du texte 18">
            <a:extLst>
              <a:ext uri="{FF2B5EF4-FFF2-40B4-BE49-F238E27FC236}">
                <a16:creationId xmlns:a16="http://schemas.microsoft.com/office/drawing/2014/main" id="{BFEA7A02-FDF8-4415-8062-449AE95179AF}"/>
              </a:ext>
            </a:extLst>
          </p:cNvPr>
          <p:cNvSpPr>
            <a:spLocks noGrp="1"/>
          </p:cNvSpPr>
          <p:nvPr>
            <p:ph type="body" sz="quarter" idx="11" hasCustomPrompt="1"/>
          </p:nvPr>
        </p:nvSpPr>
        <p:spPr>
          <a:xfrm>
            <a:off x="6361203" y="4563964"/>
            <a:ext cx="5351617" cy="509752"/>
          </a:xfrm>
        </p:spPr>
        <p:txBody>
          <a:bodyPr/>
          <a:lstStyle>
            <a:lvl1pPr algn="l">
              <a:defRPr sz="2800">
                <a:solidFill>
                  <a:schemeClr val="tx1"/>
                </a:solidFill>
              </a:defRPr>
            </a:lvl1pPr>
          </a:lstStyle>
          <a:p>
            <a:pPr lvl="0"/>
            <a:r>
              <a:rPr lang="fr-FR"/>
              <a:t>Sous-titre</a:t>
            </a:r>
          </a:p>
        </p:txBody>
      </p:sp>
      <p:sp>
        <p:nvSpPr>
          <p:cNvPr id="12" name="Espace réservé du texte 18">
            <a:extLst>
              <a:ext uri="{FF2B5EF4-FFF2-40B4-BE49-F238E27FC236}">
                <a16:creationId xmlns:a16="http://schemas.microsoft.com/office/drawing/2014/main" id="{8B8EA31A-A0B6-4A64-8A33-0D167307B253}"/>
              </a:ext>
            </a:extLst>
          </p:cNvPr>
          <p:cNvSpPr>
            <a:spLocks noGrp="1"/>
          </p:cNvSpPr>
          <p:nvPr>
            <p:ph type="body" sz="quarter" idx="12"/>
          </p:nvPr>
        </p:nvSpPr>
        <p:spPr>
          <a:xfrm>
            <a:off x="6361203" y="5197269"/>
            <a:ext cx="5351617" cy="716169"/>
          </a:xfrm>
        </p:spPr>
        <p:txBody>
          <a:bodyPr anchor="b"/>
          <a:lstStyle>
            <a:lvl1pPr algn="l">
              <a:defRPr sz="2000" b="0">
                <a:solidFill>
                  <a:schemeClr val="tx1"/>
                </a:solidFill>
              </a:defRPr>
            </a:lvl1pPr>
          </a:lstStyle>
          <a:p>
            <a:pPr lvl="0"/>
            <a:r>
              <a:rPr lang="fr-FR"/>
              <a:t>Cliquez pour modifier les styles du texte du masque</a:t>
            </a:r>
          </a:p>
        </p:txBody>
      </p:sp>
    </p:spTree>
    <p:extLst>
      <p:ext uri="{BB962C8B-B14F-4D97-AF65-F5344CB8AC3E}">
        <p14:creationId xmlns:p14="http://schemas.microsoft.com/office/powerpoint/2010/main" val="1086394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DEX">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501382" y="1557338"/>
            <a:ext cx="4457014" cy="4572000"/>
          </a:xfrm>
          <a:prstGeom prst="rect">
            <a:avLst/>
          </a:prstGeom>
        </p:spPr>
        <p:txBody>
          <a:bodyPr>
            <a:noAutofit/>
          </a:bodyPr>
          <a:lstStyle>
            <a:lvl1pPr marL="432000" indent="-432000" algn="l">
              <a:spcBef>
                <a:spcPts val="600"/>
              </a:spcBef>
              <a:spcAft>
                <a:spcPts val="400"/>
              </a:spcAft>
              <a:buClr>
                <a:schemeClr val="tx1">
                  <a:lumMod val="50000"/>
                </a:schemeClr>
              </a:buClr>
              <a:buFont typeface="+mj-lt"/>
              <a:buAutoNum type="arabicPeriod"/>
              <a:defRPr sz="18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
        <p:nvSpPr>
          <p:cNvPr id="3" name="Titre 2">
            <a:extLst>
              <a:ext uri="{FF2B5EF4-FFF2-40B4-BE49-F238E27FC236}">
                <a16:creationId xmlns:a16="http://schemas.microsoft.com/office/drawing/2014/main" id="{9B60FF64-F16F-4609-B3F5-68259BA55333}"/>
              </a:ext>
            </a:extLst>
          </p:cNvPr>
          <p:cNvSpPr>
            <a:spLocks noGrp="1"/>
          </p:cNvSpPr>
          <p:nvPr>
            <p:ph type="title"/>
          </p:nvPr>
        </p:nvSpPr>
        <p:spPr>
          <a:xfrm>
            <a:off x="479425" y="828222"/>
            <a:ext cx="5527337" cy="452890"/>
          </a:xfrm>
        </p:spPr>
        <p:txBody>
          <a:bodyPr anchor="ctr"/>
          <a:lstStyle>
            <a:lvl1pPr>
              <a:defRPr sz="3200">
                <a:solidFill>
                  <a:schemeClr val="tx2"/>
                </a:solidFill>
              </a:defRPr>
            </a:lvl1pPr>
          </a:lstStyle>
          <a:p>
            <a:r>
              <a:rPr lang="fr-FR"/>
              <a:t>Modifiez le style du titre</a:t>
            </a:r>
          </a:p>
        </p:txBody>
      </p:sp>
      <p:sp>
        <p:nvSpPr>
          <p:cNvPr id="18" name="Espace réservé du texte 5">
            <a:extLst>
              <a:ext uri="{FF2B5EF4-FFF2-40B4-BE49-F238E27FC236}">
                <a16:creationId xmlns:a16="http://schemas.microsoft.com/office/drawing/2014/main" id="{7E139E8F-E575-4CE0-81E5-8708FFFD9E04}"/>
              </a:ext>
            </a:extLst>
          </p:cNvPr>
          <p:cNvSpPr>
            <a:spLocks noGrp="1"/>
          </p:cNvSpPr>
          <p:nvPr>
            <p:ph type="body" sz="quarter" idx="27" hasCustomPrompt="1"/>
          </p:nvPr>
        </p:nvSpPr>
        <p:spPr>
          <a:xfrm>
            <a:off x="5298854" y="1557338"/>
            <a:ext cx="707908" cy="4572000"/>
          </a:xfrm>
          <a:prstGeom prst="rect">
            <a:avLst/>
          </a:prstGeom>
        </p:spPr>
        <p:txBody>
          <a:bodyPr>
            <a:noAutofit/>
          </a:bodyPr>
          <a:lstStyle>
            <a:lvl1pPr marL="0" indent="0" algn="ctr">
              <a:spcBef>
                <a:spcPts val="600"/>
              </a:spcBef>
              <a:spcAft>
                <a:spcPts val="400"/>
              </a:spcAft>
              <a:buClr>
                <a:schemeClr val="tx1">
                  <a:lumMod val="50000"/>
                </a:schemeClr>
              </a:buClr>
              <a:buFont typeface="+mj-lt"/>
              <a:buNone/>
              <a:defRPr sz="1800" b="0">
                <a:solidFill>
                  <a:schemeClr val="tx1">
                    <a:lumMod val="60000"/>
                    <a:lumOff val="40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XXX</a:t>
            </a:r>
          </a:p>
        </p:txBody>
      </p:sp>
      <p:pic>
        <p:nvPicPr>
          <p:cNvPr id="19" name="Image 18">
            <a:extLst>
              <a:ext uri="{FF2B5EF4-FFF2-40B4-BE49-F238E27FC236}">
                <a16:creationId xmlns:a16="http://schemas.microsoft.com/office/drawing/2014/main" id="{14613507-EB67-487B-910C-2F2C1AA6F6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76"/>
          <a:stretch/>
        </p:blipFill>
        <p:spPr>
          <a:xfrm flipH="1">
            <a:off x="8305800" y="2952708"/>
            <a:ext cx="3886200" cy="3905292"/>
          </a:xfrm>
          <a:custGeom>
            <a:avLst/>
            <a:gdLst>
              <a:gd name="connsiteX0" fmla="*/ 0 w 3886200"/>
              <a:gd name="connsiteY0" fmla="*/ 0 h 3905292"/>
              <a:gd name="connsiteX1" fmla="*/ 3875535 w 3886200"/>
              <a:gd name="connsiteY1" fmla="*/ 0 h 3905292"/>
              <a:gd name="connsiteX2" fmla="*/ 3875535 w 3886200"/>
              <a:gd name="connsiteY2" fmla="*/ 2966705 h 3905292"/>
              <a:gd name="connsiteX3" fmla="*/ 3886200 w 3886200"/>
              <a:gd name="connsiteY3" fmla="*/ 2966705 h 3905292"/>
              <a:gd name="connsiteX4" fmla="*/ 3886200 w 3886200"/>
              <a:gd name="connsiteY4" fmla="*/ 3905292 h 3905292"/>
              <a:gd name="connsiteX5" fmla="*/ 0 w 3886200"/>
              <a:gd name="connsiteY5" fmla="*/ 3905292 h 39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6200" h="3905292">
                <a:moveTo>
                  <a:pt x="0" y="0"/>
                </a:moveTo>
                <a:lnTo>
                  <a:pt x="3875535" y="0"/>
                </a:lnTo>
                <a:lnTo>
                  <a:pt x="3875535" y="2966705"/>
                </a:lnTo>
                <a:lnTo>
                  <a:pt x="3886200" y="2966705"/>
                </a:lnTo>
                <a:lnTo>
                  <a:pt x="3886200" y="3905292"/>
                </a:lnTo>
                <a:lnTo>
                  <a:pt x="0" y="3905292"/>
                </a:lnTo>
                <a:close/>
              </a:path>
            </a:pathLst>
          </a:custGeom>
        </p:spPr>
      </p:pic>
      <p:pic>
        <p:nvPicPr>
          <p:cNvPr id="8" name="Image 7">
            <a:extLst>
              <a:ext uri="{FF2B5EF4-FFF2-40B4-BE49-F238E27FC236}">
                <a16:creationId xmlns:a16="http://schemas.microsoft.com/office/drawing/2014/main" id="{20300206-C9F3-4E48-B4FC-76546A90D4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14688" y="175322"/>
            <a:ext cx="3133632" cy="2476800"/>
          </a:xfrm>
          <a:prstGeom prst="rect">
            <a:avLst/>
          </a:prstGeom>
        </p:spPr>
      </p:pic>
    </p:spTree>
    <p:extLst>
      <p:ext uri="{BB962C8B-B14F-4D97-AF65-F5344CB8AC3E}">
        <p14:creationId xmlns:p14="http://schemas.microsoft.com/office/powerpoint/2010/main" val="1176925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T">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prstGeom prst="rect">
            <a:avLst/>
          </a:prstGeom>
          <a:solidFill>
            <a:schemeClr val="bg1">
              <a:lumMod val="95000"/>
            </a:schemeClr>
          </a:solidFill>
        </p:spPr>
        <p:txBody>
          <a:bodyPr anchor="ct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2" y="2159000"/>
            <a:ext cx="5351374" cy="2197099"/>
          </a:xfrm>
          <a:prstGeom prst="rect">
            <a:avLst/>
          </a:prstGeom>
        </p:spPr>
        <p:txBody>
          <a:bodyPr anchor="b">
            <a:noAutofit/>
          </a:bodyPr>
          <a:lstStyle>
            <a:lvl1pPr marL="0" indent="0">
              <a:buNone/>
              <a:defRPr sz="13500">
                <a:solidFill>
                  <a:schemeClr val="tx2"/>
                </a:solidFill>
              </a:defRPr>
            </a:lvl1pPr>
          </a:lstStyle>
          <a:p>
            <a:pPr lvl="0"/>
            <a:r>
              <a:rPr lang="fr-FR"/>
              <a:t>NN.</a:t>
            </a:r>
          </a:p>
        </p:txBody>
      </p:sp>
      <p:sp>
        <p:nvSpPr>
          <p:cNvPr id="10" name="Titre 9">
            <a:extLst>
              <a:ext uri="{FF2B5EF4-FFF2-40B4-BE49-F238E27FC236}">
                <a16:creationId xmlns:a16="http://schemas.microsoft.com/office/drawing/2014/main" id="{35CDD752-60D5-48E7-8DE7-1E026B40FAEA}"/>
              </a:ext>
            </a:extLst>
          </p:cNvPr>
          <p:cNvSpPr>
            <a:spLocks noGrp="1"/>
          </p:cNvSpPr>
          <p:nvPr>
            <p:ph type="title"/>
          </p:nvPr>
        </p:nvSpPr>
        <p:spPr>
          <a:xfrm>
            <a:off x="6361202" y="4099718"/>
            <a:ext cx="5351374" cy="1813719"/>
          </a:xfrm>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728704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PART">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prstGeom prst="rect">
            <a:avLst/>
          </a:prstGeom>
          <a:solidFill>
            <a:schemeClr val="bg1">
              <a:lumMod val="95000"/>
            </a:schemeClr>
          </a:solidFill>
        </p:spPr>
        <p:txBody>
          <a:bodyPr anchor="ct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0" name="Titre 9">
            <a:extLst>
              <a:ext uri="{FF2B5EF4-FFF2-40B4-BE49-F238E27FC236}">
                <a16:creationId xmlns:a16="http://schemas.microsoft.com/office/drawing/2014/main" id="{35CDD752-60D5-48E7-8DE7-1E026B40FAEA}"/>
              </a:ext>
            </a:extLst>
          </p:cNvPr>
          <p:cNvSpPr>
            <a:spLocks noGrp="1"/>
          </p:cNvSpPr>
          <p:nvPr>
            <p:ph type="title" hasCustomPrompt="1"/>
          </p:nvPr>
        </p:nvSpPr>
        <p:spPr>
          <a:xfrm>
            <a:off x="6359375" y="2692401"/>
            <a:ext cx="5353200" cy="533400"/>
          </a:xfrm>
        </p:spPr>
        <p:txBody>
          <a:bodyPr anchor="b"/>
          <a:lstStyle>
            <a:lvl1pPr>
              <a:defRPr sz="1600" b="0" i="1" cap="none" baseline="0">
                <a:solidFill>
                  <a:schemeClr val="tx1"/>
                </a:solidFill>
              </a:defRPr>
            </a:lvl1pPr>
          </a:lstStyle>
          <a:p>
            <a:r>
              <a:rPr lang="fr-FR"/>
              <a:t>Fil rouge</a:t>
            </a:r>
          </a:p>
        </p:txBody>
      </p:sp>
      <p:sp>
        <p:nvSpPr>
          <p:cNvPr id="5" name="Espace réservé du texte 4">
            <a:extLst>
              <a:ext uri="{FF2B5EF4-FFF2-40B4-BE49-F238E27FC236}">
                <a16:creationId xmlns:a16="http://schemas.microsoft.com/office/drawing/2014/main" id="{E1027672-9562-4451-8385-330942BEDD29}"/>
              </a:ext>
            </a:extLst>
          </p:cNvPr>
          <p:cNvSpPr>
            <a:spLocks noGrp="1"/>
          </p:cNvSpPr>
          <p:nvPr>
            <p:ph type="body" sz="quarter" idx="15" hasCustomPrompt="1"/>
          </p:nvPr>
        </p:nvSpPr>
        <p:spPr>
          <a:xfrm>
            <a:off x="6359375" y="3238500"/>
            <a:ext cx="5353200" cy="1092200"/>
          </a:xfrm>
        </p:spPr>
        <p:txBody>
          <a:bodyPr/>
          <a:lstStyle>
            <a:lvl1pPr algn="l">
              <a:defRPr sz="3600" b="1">
                <a:solidFill>
                  <a:schemeClr val="tx2"/>
                </a:solidFill>
              </a:defRPr>
            </a:lvl1pPr>
          </a:lstStyle>
          <a:p>
            <a:pPr lvl="0"/>
            <a:r>
              <a:rPr lang="fr-FR"/>
              <a:t>Titre de la sous-partie</a:t>
            </a:r>
          </a:p>
        </p:txBody>
      </p:sp>
    </p:spTree>
    <p:extLst>
      <p:ext uri="{BB962C8B-B14F-4D97-AF65-F5344CB8AC3E}">
        <p14:creationId xmlns:p14="http://schemas.microsoft.com/office/powerpoint/2010/main" val="2431830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1811598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3" name="Titre 2">
            <a:extLst>
              <a:ext uri="{FF2B5EF4-FFF2-40B4-BE49-F238E27FC236}">
                <a16:creationId xmlns:a16="http://schemas.microsoft.com/office/drawing/2014/main" id="{77C9DE7F-849C-4BFC-997E-AB231E835D63}"/>
              </a:ext>
            </a:extLst>
          </p:cNvPr>
          <p:cNvSpPr>
            <a:spLocks noGrp="1"/>
          </p:cNvSpPr>
          <p:nvPr>
            <p:ph type="title"/>
          </p:nvPr>
        </p:nvSpPr>
        <p:spPr/>
        <p:txBody>
          <a:bodyPr/>
          <a:lstStyle/>
          <a:p>
            <a:r>
              <a:rPr lang="fr-FR"/>
              <a:t>Modifiez le style du titre</a:t>
            </a:r>
          </a:p>
        </p:txBody>
      </p:sp>
      <p:sp>
        <p:nvSpPr>
          <p:cNvPr id="8" name="Espace réservé du pied de page 7">
            <a:extLst>
              <a:ext uri="{FF2B5EF4-FFF2-40B4-BE49-F238E27FC236}">
                <a16:creationId xmlns:a16="http://schemas.microsoft.com/office/drawing/2014/main" id="{F0D606F7-AC76-497A-93F7-DE71F4B3E729}"/>
              </a:ext>
            </a:extLst>
          </p:cNvPr>
          <p:cNvSpPr>
            <a:spLocks noGrp="1"/>
          </p:cNvSpPr>
          <p:nvPr>
            <p:ph type="ftr" sz="quarter" idx="17"/>
          </p:nvPr>
        </p:nvSpPr>
        <p:spPr/>
        <p:txBody>
          <a:bodyPr/>
          <a:lstStyle/>
          <a:p>
            <a:r>
              <a:rPr lang="fr-FR"/>
              <a:t>Kit de presse TotalEnergies CAF Coupe d'Afrique des Nations, Maroc 2025</a:t>
            </a:r>
          </a:p>
        </p:txBody>
      </p:sp>
      <p:sp>
        <p:nvSpPr>
          <p:cNvPr id="9" name="Espace réservé du numéro de diapositive 8">
            <a:extLst>
              <a:ext uri="{FF2B5EF4-FFF2-40B4-BE49-F238E27FC236}">
                <a16:creationId xmlns:a16="http://schemas.microsoft.com/office/drawing/2014/main" id="{D0B42782-BD32-4718-A0FE-A198A50AA4D4}"/>
              </a:ext>
            </a:extLst>
          </p:cNvPr>
          <p:cNvSpPr>
            <a:spLocks noGrp="1"/>
          </p:cNvSpPr>
          <p:nvPr>
            <p:ph type="sldNum" sz="quarter" idx="18"/>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3454877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226F13B8-5E2C-4299-93C2-12318F55D077}"/>
              </a:ext>
            </a:extLst>
          </p:cNvPr>
          <p:cNvSpPr>
            <a:spLocks noGrp="1"/>
          </p:cNvSpPr>
          <p:nvPr>
            <p:ph type="pic" sz="quarter" idx="19"/>
          </p:nvPr>
        </p:nvSpPr>
        <p:spPr>
          <a:xfrm>
            <a:off x="593701" y="2423181"/>
            <a:ext cx="2783950" cy="2449266"/>
          </a:xfrm>
          <a:custGeom>
            <a:avLst/>
            <a:gdLst>
              <a:gd name="connsiteX0" fmla="*/ 0 w 2783950"/>
              <a:gd name="connsiteY0" fmla="*/ 0 h 2449266"/>
              <a:gd name="connsiteX1" fmla="*/ 2783950 w 2783950"/>
              <a:gd name="connsiteY1" fmla="*/ 0 h 2449266"/>
              <a:gd name="connsiteX2" fmla="*/ 2783950 w 2783950"/>
              <a:gd name="connsiteY2" fmla="*/ 2449266 h 2449266"/>
              <a:gd name="connsiteX3" fmla="*/ 0 w 2783950"/>
              <a:gd name="connsiteY3" fmla="*/ 2449266 h 2449266"/>
            </a:gdLst>
            <a:ahLst/>
            <a:cxnLst>
              <a:cxn ang="0">
                <a:pos x="connsiteX0" y="connsiteY0"/>
              </a:cxn>
              <a:cxn ang="0">
                <a:pos x="connsiteX1" y="connsiteY1"/>
              </a:cxn>
              <a:cxn ang="0">
                <a:pos x="connsiteX2" y="connsiteY2"/>
              </a:cxn>
              <a:cxn ang="0">
                <a:pos x="connsiteX3" y="connsiteY3"/>
              </a:cxn>
            </a:cxnLst>
            <a:rect l="l" t="t" r="r" b="b"/>
            <a:pathLst>
              <a:path w="2783950" h="2449266">
                <a:moveTo>
                  <a:pt x="0" y="0"/>
                </a:moveTo>
                <a:lnTo>
                  <a:pt x="2783950" y="0"/>
                </a:lnTo>
                <a:lnTo>
                  <a:pt x="2783950" y="2449266"/>
                </a:lnTo>
                <a:lnTo>
                  <a:pt x="0" y="2449266"/>
                </a:lnTo>
                <a:close/>
              </a:path>
            </a:pathLst>
          </a:custGeom>
        </p:spPr>
        <p:txBody>
          <a:bodyPr wrap="square">
            <a:noAutofit/>
          </a:bodyPr>
          <a:lstStyle/>
          <a:p>
            <a:endParaRPr lang="fr-FR"/>
          </a:p>
        </p:txBody>
      </p:sp>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3" name="Titre 2">
            <a:extLst>
              <a:ext uri="{FF2B5EF4-FFF2-40B4-BE49-F238E27FC236}">
                <a16:creationId xmlns:a16="http://schemas.microsoft.com/office/drawing/2014/main" id="{77C9DE7F-849C-4BFC-997E-AB231E835D63}"/>
              </a:ext>
            </a:extLst>
          </p:cNvPr>
          <p:cNvSpPr>
            <a:spLocks noGrp="1"/>
          </p:cNvSpPr>
          <p:nvPr>
            <p:ph type="title"/>
          </p:nvPr>
        </p:nvSpPr>
        <p:spPr/>
        <p:txBody>
          <a:bodyPr/>
          <a:lstStyle/>
          <a:p>
            <a:r>
              <a:rPr lang="fr-FR"/>
              <a:t>Modifiez le style du titre</a:t>
            </a:r>
          </a:p>
        </p:txBody>
      </p:sp>
      <p:sp>
        <p:nvSpPr>
          <p:cNvPr id="8" name="Espace réservé du pied de page 7">
            <a:extLst>
              <a:ext uri="{FF2B5EF4-FFF2-40B4-BE49-F238E27FC236}">
                <a16:creationId xmlns:a16="http://schemas.microsoft.com/office/drawing/2014/main" id="{F0D606F7-AC76-497A-93F7-DE71F4B3E729}"/>
              </a:ext>
            </a:extLst>
          </p:cNvPr>
          <p:cNvSpPr>
            <a:spLocks noGrp="1"/>
          </p:cNvSpPr>
          <p:nvPr>
            <p:ph type="ftr" sz="quarter" idx="17"/>
          </p:nvPr>
        </p:nvSpPr>
        <p:spPr/>
        <p:txBody>
          <a:bodyPr/>
          <a:lstStyle/>
          <a:p>
            <a:r>
              <a:rPr lang="fr-FR"/>
              <a:t>Kit de presse TotalEnergies CAF Coupe d'Afrique des Nations, Maroc 2025</a:t>
            </a:r>
          </a:p>
        </p:txBody>
      </p:sp>
      <p:sp>
        <p:nvSpPr>
          <p:cNvPr id="9" name="Espace réservé du numéro de diapositive 8">
            <a:extLst>
              <a:ext uri="{FF2B5EF4-FFF2-40B4-BE49-F238E27FC236}">
                <a16:creationId xmlns:a16="http://schemas.microsoft.com/office/drawing/2014/main" id="{D0B42782-BD32-4718-A0FE-A198A50AA4D4}"/>
              </a:ext>
            </a:extLst>
          </p:cNvPr>
          <p:cNvSpPr>
            <a:spLocks noGrp="1"/>
          </p:cNvSpPr>
          <p:nvPr>
            <p:ph type="sldNum" sz="quarter" idx="18"/>
          </p:nvPr>
        </p:nvSpPr>
        <p:spPr/>
        <p:txBody>
          <a:bodyPr/>
          <a:lstStyle/>
          <a:p>
            <a:fld id="{975A587B-5814-4D9B-9598-FE9CB954CB01}" type="slidenum">
              <a:rPr lang="fr-FR" smtClean="0"/>
              <a:pPr/>
              <a:t>‹#›</a:t>
            </a:fld>
            <a:endParaRPr lang="fr-FR"/>
          </a:p>
        </p:txBody>
      </p:sp>
      <p:sp>
        <p:nvSpPr>
          <p:cNvPr id="13" name="Espace réservé pour une image  12">
            <a:extLst>
              <a:ext uri="{FF2B5EF4-FFF2-40B4-BE49-F238E27FC236}">
                <a16:creationId xmlns:a16="http://schemas.microsoft.com/office/drawing/2014/main" id="{758B18D7-D8B7-4D19-8998-E285EE7110B1}"/>
              </a:ext>
            </a:extLst>
          </p:cNvPr>
          <p:cNvSpPr>
            <a:spLocks noGrp="1"/>
          </p:cNvSpPr>
          <p:nvPr>
            <p:ph type="pic" sz="quarter" idx="20"/>
          </p:nvPr>
        </p:nvSpPr>
        <p:spPr>
          <a:xfrm>
            <a:off x="6506821" y="2423181"/>
            <a:ext cx="2783950" cy="2449266"/>
          </a:xfrm>
          <a:custGeom>
            <a:avLst/>
            <a:gdLst>
              <a:gd name="connsiteX0" fmla="*/ 0 w 2783950"/>
              <a:gd name="connsiteY0" fmla="*/ 0 h 2449266"/>
              <a:gd name="connsiteX1" fmla="*/ 2783950 w 2783950"/>
              <a:gd name="connsiteY1" fmla="*/ 0 h 2449266"/>
              <a:gd name="connsiteX2" fmla="*/ 2783950 w 2783950"/>
              <a:gd name="connsiteY2" fmla="*/ 2449266 h 2449266"/>
              <a:gd name="connsiteX3" fmla="*/ 0 w 2783950"/>
              <a:gd name="connsiteY3" fmla="*/ 2449266 h 2449266"/>
            </a:gdLst>
            <a:ahLst/>
            <a:cxnLst>
              <a:cxn ang="0">
                <a:pos x="connsiteX0" y="connsiteY0"/>
              </a:cxn>
              <a:cxn ang="0">
                <a:pos x="connsiteX1" y="connsiteY1"/>
              </a:cxn>
              <a:cxn ang="0">
                <a:pos x="connsiteX2" y="connsiteY2"/>
              </a:cxn>
              <a:cxn ang="0">
                <a:pos x="connsiteX3" y="connsiteY3"/>
              </a:cxn>
            </a:cxnLst>
            <a:rect l="l" t="t" r="r" b="b"/>
            <a:pathLst>
              <a:path w="2783950" h="2449266">
                <a:moveTo>
                  <a:pt x="0" y="0"/>
                </a:moveTo>
                <a:lnTo>
                  <a:pt x="2783950" y="0"/>
                </a:lnTo>
                <a:lnTo>
                  <a:pt x="2783950" y="2449266"/>
                </a:lnTo>
                <a:lnTo>
                  <a:pt x="0" y="2449266"/>
                </a:lnTo>
                <a:close/>
              </a:path>
            </a:pathLst>
          </a:custGeom>
        </p:spPr>
        <p:txBody>
          <a:bodyPr wrap="square">
            <a:noAutofit/>
          </a:bodyPr>
          <a:lstStyle/>
          <a:p>
            <a:endParaRPr lang="fr-FR"/>
          </a:p>
        </p:txBody>
      </p:sp>
    </p:spTree>
    <p:extLst>
      <p:ext uri="{BB962C8B-B14F-4D97-AF65-F5344CB8AC3E}">
        <p14:creationId xmlns:p14="http://schemas.microsoft.com/office/powerpoint/2010/main" val="3071201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TEXT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6" y="1557338"/>
            <a:ext cx="1123315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itre 2">
            <a:extLst>
              <a:ext uri="{FF2B5EF4-FFF2-40B4-BE49-F238E27FC236}">
                <a16:creationId xmlns:a16="http://schemas.microsoft.com/office/drawing/2014/main" id="{D01CDDEE-8F56-4ADB-90A3-3B74BF0183C2}"/>
              </a:ext>
            </a:extLst>
          </p:cNvPr>
          <p:cNvSpPr>
            <a:spLocks noGrp="1"/>
          </p:cNvSpPr>
          <p:nvPr>
            <p:ph type="title"/>
          </p:nvPr>
        </p:nvSpPr>
        <p:spPr/>
        <p:txBody>
          <a:bodyPr/>
          <a:lstStyle/>
          <a:p>
            <a:r>
              <a:rPr lang="fr-FR"/>
              <a:t>Modifiez le style du titre</a:t>
            </a:r>
          </a:p>
        </p:txBody>
      </p:sp>
      <p:sp>
        <p:nvSpPr>
          <p:cNvPr id="9" name="Espace réservé du pied de page 8">
            <a:extLst>
              <a:ext uri="{FF2B5EF4-FFF2-40B4-BE49-F238E27FC236}">
                <a16:creationId xmlns:a16="http://schemas.microsoft.com/office/drawing/2014/main" id="{67481BD2-99E3-4CD5-AD8F-D9E3352BB574}"/>
              </a:ext>
            </a:extLst>
          </p:cNvPr>
          <p:cNvSpPr>
            <a:spLocks noGrp="1"/>
          </p:cNvSpPr>
          <p:nvPr>
            <p:ph type="ftr" sz="quarter" idx="18"/>
          </p:nvPr>
        </p:nvSpPr>
        <p:spPr/>
        <p:txBody>
          <a:bodyPr/>
          <a:lstStyle/>
          <a:p>
            <a:r>
              <a:rPr lang="fr-FR"/>
              <a:t>Kit de presse TotalEnergies CAF Coupe d'Afrique des Nations, Maroc 2025</a:t>
            </a:r>
          </a:p>
        </p:txBody>
      </p:sp>
      <p:sp>
        <p:nvSpPr>
          <p:cNvPr id="10" name="Espace réservé du numéro de diapositive 9">
            <a:extLst>
              <a:ext uri="{FF2B5EF4-FFF2-40B4-BE49-F238E27FC236}">
                <a16:creationId xmlns:a16="http://schemas.microsoft.com/office/drawing/2014/main" id="{B5D2BE38-6C00-4E08-A116-83815EEA734E}"/>
              </a:ext>
            </a:extLst>
          </p:cNvPr>
          <p:cNvSpPr>
            <a:spLocks noGrp="1"/>
          </p:cNvSpPr>
          <p:nvPr>
            <p:ph type="sldNum" sz="quarter" idx="19"/>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442040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RE+TEXT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3" name="Titre 2">
            <a:extLst>
              <a:ext uri="{FF2B5EF4-FFF2-40B4-BE49-F238E27FC236}">
                <a16:creationId xmlns:a16="http://schemas.microsoft.com/office/drawing/2014/main" id="{D01CDDEE-8F56-4ADB-90A3-3B74BF0183C2}"/>
              </a:ext>
            </a:extLst>
          </p:cNvPr>
          <p:cNvSpPr>
            <a:spLocks noGrp="1"/>
          </p:cNvSpPr>
          <p:nvPr>
            <p:ph type="title"/>
          </p:nvPr>
        </p:nvSpPr>
        <p:spPr/>
        <p:txBody>
          <a:bodyPr/>
          <a:lstStyle/>
          <a:p>
            <a:r>
              <a:rPr lang="fr-FR"/>
              <a:t>Modifiez le style du titre</a:t>
            </a:r>
          </a:p>
        </p:txBody>
      </p:sp>
      <p:sp>
        <p:nvSpPr>
          <p:cNvPr id="9" name="Espace réservé du pied de page 8">
            <a:extLst>
              <a:ext uri="{FF2B5EF4-FFF2-40B4-BE49-F238E27FC236}">
                <a16:creationId xmlns:a16="http://schemas.microsoft.com/office/drawing/2014/main" id="{67481BD2-99E3-4CD5-AD8F-D9E3352BB574}"/>
              </a:ext>
            </a:extLst>
          </p:cNvPr>
          <p:cNvSpPr>
            <a:spLocks noGrp="1"/>
          </p:cNvSpPr>
          <p:nvPr>
            <p:ph type="ftr" sz="quarter" idx="18"/>
          </p:nvPr>
        </p:nvSpPr>
        <p:spPr/>
        <p:txBody>
          <a:bodyPr/>
          <a:lstStyle/>
          <a:p>
            <a:r>
              <a:rPr lang="fr-FR"/>
              <a:t>Kit de presse TotalEnergies CAF Coupe d'Afrique des Nations, Maroc 2025</a:t>
            </a:r>
          </a:p>
        </p:txBody>
      </p:sp>
      <p:sp>
        <p:nvSpPr>
          <p:cNvPr id="10" name="Espace réservé du numéro de diapositive 9">
            <a:extLst>
              <a:ext uri="{FF2B5EF4-FFF2-40B4-BE49-F238E27FC236}">
                <a16:creationId xmlns:a16="http://schemas.microsoft.com/office/drawing/2014/main" id="{B5D2BE38-6C00-4E08-A116-83815EEA734E}"/>
              </a:ext>
            </a:extLst>
          </p:cNvPr>
          <p:cNvSpPr>
            <a:spLocks noGrp="1"/>
          </p:cNvSpPr>
          <p:nvPr>
            <p:ph type="sldNum" sz="quarter" idx="19"/>
          </p:nvPr>
        </p:nvSpPr>
        <p:spPr/>
        <p:txBody>
          <a:bodyPr/>
          <a:lstStyle/>
          <a:p>
            <a:fld id="{975A587B-5814-4D9B-9598-FE9CB954CB01}" type="slidenum">
              <a:rPr lang="fr-FR" smtClean="0"/>
              <a:pPr/>
              <a:t>‹#›</a:t>
            </a:fld>
            <a:endParaRPr lang="fr-FR"/>
          </a:p>
        </p:txBody>
      </p:sp>
      <p:grpSp>
        <p:nvGrpSpPr>
          <p:cNvPr id="8" name="Groupe 7">
            <a:extLst>
              <a:ext uri="{FF2B5EF4-FFF2-40B4-BE49-F238E27FC236}">
                <a16:creationId xmlns:a16="http://schemas.microsoft.com/office/drawing/2014/main" id="{96081A89-3377-4AD0-BD13-353233680994}"/>
              </a:ext>
            </a:extLst>
          </p:cNvPr>
          <p:cNvGrpSpPr/>
          <p:nvPr userDrawn="1"/>
        </p:nvGrpSpPr>
        <p:grpSpPr>
          <a:xfrm>
            <a:off x="589197" y="2083758"/>
            <a:ext cx="11015428" cy="336652"/>
            <a:chOff x="481248" y="2015020"/>
            <a:chExt cx="12115511" cy="370272"/>
          </a:xfrm>
        </p:grpSpPr>
        <p:sp>
          <p:nvSpPr>
            <p:cNvPr id="11" name="Rectangle : coins arrondis 10">
              <a:extLst>
                <a:ext uri="{FF2B5EF4-FFF2-40B4-BE49-F238E27FC236}">
                  <a16:creationId xmlns:a16="http://schemas.microsoft.com/office/drawing/2014/main" id="{80D35994-43CB-4FA9-BA89-7A6D14419CAB}"/>
                </a:ext>
              </a:extLst>
            </p:cNvPr>
            <p:cNvSpPr/>
            <p:nvPr/>
          </p:nvSpPr>
          <p:spPr>
            <a:xfrm>
              <a:off x="481248" y="2015020"/>
              <a:ext cx="1872526" cy="37027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spc="300">
                  <a:solidFill>
                    <a:schemeClr val="tx1"/>
                  </a:solidFill>
                </a:rPr>
                <a:t>GROUPE A</a:t>
              </a:r>
            </a:p>
          </p:txBody>
        </p:sp>
        <p:sp>
          <p:nvSpPr>
            <p:cNvPr id="12" name="Rectangle : coins arrondis 11">
              <a:extLst>
                <a:ext uri="{FF2B5EF4-FFF2-40B4-BE49-F238E27FC236}">
                  <a16:creationId xmlns:a16="http://schemas.microsoft.com/office/drawing/2014/main" id="{BA1DDE73-1B7C-4F22-9361-AA6F1E127030}"/>
                </a:ext>
              </a:extLst>
            </p:cNvPr>
            <p:cNvSpPr/>
            <p:nvPr/>
          </p:nvSpPr>
          <p:spPr>
            <a:xfrm>
              <a:off x="2529845" y="2015020"/>
              <a:ext cx="1872526" cy="37027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spc="300">
                  <a:solidFill>
                    <a:schemeClr val="tx1"/>
                  </a:solidFill>
                </a:rPr>
                <a:t>GROUPE B</a:t>
              </a:r>
            </a:p>
          </p:txBody>
        </p:sp>
        <p:sp>
          <p:nvSpPr>
            <p:cNvPr id="13" name="Rectangle : coins arrondis 12">
              <a:extLst>
                <a:ext uri="{FF2B5EF4-FFF2-40B4-BE49-F238E27FC236}">
                  <a16:creationId xmlns:a16="http://schemas.microsoft.com/office/drawing/2014/main" id="{CE454B8C-F817-401D-98A8-C21902D3A6BC}"/>
                </a:ext>
              </a:extLst>
            </p:cNvPr>
            <p:cNvSpPr/>
            <p:nvPr/>
          </p:nvSpPr>
          <p:spPr>
            <a:xfrm>
              <a:off x="4578442" y="2015020"/>
              <a:ext cx="1872526" cy="37027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spc="300">
                  <a:solidFill>
                    <a:schemeClr val="tx1"/>
                  </a:solidFill>
                </a:rPr>
                <a:t>GROUPE C</a:t>
              </a:r>
            </a:p>
          </p:txBody>
        </p:sp>
        <p:sp>
          <p:nvSpPr>
            <p:cNvPr id="14" name="Rectangle : coins arrondis 13">
              <a:extLst>
                <a:ext uri="{FF2B5EF4-FFF2-40B4-BE49-F238E27FC236}">
                  <a16:creationId xmlns:a16="http://schemas.microsoft.com/office/drawing/2014/main" id="{1CB83C2D-6E9B-488C-B157-C3D0D136008D}"/>
                </a:ext>
              </a:extLst>
            </p:cNvPr>
            <p:cNvSpPr/>
            <p:nvPr/>
          </p:nvSpPr>
          <p:spPr>
            <a:xfrm>
              <a:off x="6627039" y="2015020"/>
              <a:ext cx="1872526" cy="37027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spc="300">
                  <a:solidFill>
                    <a:schemeClr val="tx1"/>
                  </a:solidFill>
                </a:rPr>
                <a:t>GROUPE D</a:t>
              </a:r>
            </a:p>
          </p:txBody>
        </p:sp>
        <p:sp>
          <p:nvSpPr>
            <p:cNvPr id="15" name="Rectangle : coins arrondis 14">
              <a:extLst>
                <a:ext uri="{FF2B5EF4-FFF2-40B4-BE49-F238E27FC236}">
                  <a16:creationId xmlns:a16="http://schemas.microsoft.com/office/drawing/2014/main" id="{96571276-A402-4AB3-BAE7-2F83F79BECF9}"/>
                </a:ext>
              </a:extLst>
            </p:cNvPr>
            <p:cNvSpPr/>
            <p:nvPr/>
          </p:nvSpPr>
          <p:spPr>
            <a:xfrm>
              <a:off x="8675636" y="2015020"/>
              <a:ext cx="1872526" cy="37027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spc="300">
                  <a:solidFill>
                    <a:schemeClr val="tx1"/>
                  </a:solidFill>
                </a:rPr>
                <a:t>GROUPE E</a:t>
              </a:r>
            </a:p>
          </p:txBody>
        </p:sp>
        <p:sp>
          <p:nvSpPr>
            <p:cNvPr id="16" name="Rectangle : coins arrondis 15">
              <a:extLst>
                <a:ext uri="{FF2B5EF4-FFF2-40B4-BE49-F238E27FC236}">
                  <a16:creationId xmlns:a16="http://schemas.microsoft.com/office/drawing/2014/main" id="{00AE46F0-683B-4560-9B6C-37080B7B39A1}"/>
                </a:ext>
              </a:extLst>
            </p:cNvPr>
            <p:cNvSpPr/>
            <p:nvPr/>
          </p:nvSpPr>
          <p:spPr>
            <a:xfrm>
              <a:off x="10724233" y="2015020"/>
              <a:ext cx="1872526" cy="370272"/>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spc="300">
                  <a:solidFill>
                    <a:schemeClr val="tx1"/>
                  </a:solidFill>
                </a:rPr>
                <a:t>GROUPE F</a:t>
              </a:r>
            </a:p>
          </p:txBody>
        </p:sp>
      </p:grpSp>
      <p:sp>
        <p:nvSpPr>
          <p:cNvPr id="98" name="Espace réservé pour une image  97">
            <a:extLst>
              <a:ext uri="{FF2B5EF4-FFF2-40B4-BE49-F238E27FC236}">
                <a16:creationId xmlns:a16="http://schemas.microsoft.com/office/drawing/2014/main" id="{EEB97824-4A4A-49F8-8D9B-D5AF955BF7F9}"/>
              </a:ext>
            </a:extLst>
          </p:cNvPr>
          <p:cNvSpPr>
            <a:spLocks noGrp="1"/>
          </p:cNvSpPr>
          <p:nvPr>
            <p:ph type="pic" sz="quarter" idx="20"/>
          </p:nvPr>
        </p:nvSpPr>
        <p:spPr>
          <a:xfrm>
            <a:off x="687977" y="2703821"/>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99" name="Espace réservé pour une image  98">
            <a:extLst>
              <a:ext uri="{FF2B5EF4-FFF2-40B4-BE49-F238E27FC236}">
                <a16:creationId xmlns:a16="http://schemas.microsoft.com/office/drawing/2014/main" id="{5D55BF07-5DBD-40A7-A5A8-4D3EEEF4C50E}"/>
              </a:ext>
            </a:extLst>
          </p:cNvPr>
          <p:cNvSpPr>
            <a:spLocks noGrp="1"/>
          </p:cNvSpPr>
          <p:nvPr>
            <p:ph type="pic" sz="quarter" idx="21"/>
          </p:nvPr>
        </p:nvSpPr>
        <p:spPr>
          <a:xfrm>
            <a:off x="687977" y="3280659"/>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0" name="Espace réservé pour une image  99">
            <a:extLst>
              <a:ext uri="{FF2B5EF4-FFF2-40B4-BE49-F238E27FC236}">
                <a16:creationId xmlns:a16="http://schemas.microsoft.com/office/drawing/2014/main" id="{5A8026F3-CC6A-4817-A0FA-16CCE889CD4A}"/>
              </a:ext>
            </a:extLst>
          </p:cNvPr>
          <p:cNvSpPr>
            <a:spLocks noGrp="1"/>
          </p:cNvSpPr>
          <p:nvPr>
            <p:ph type="pic" sz="quarter" idx="22"/>
          </p:nvPr>
        </p:nvSpPr>
        <p:spPr>
          <a:xfrm>
            <a:off x="687977" y="3857497"/>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1" name="Espace réservé pour une image  100">
            <a:extLst>
              <a:ext uri="{FF2B5EF4-FFF2-40B4-BE49-F238E27FC236}">
                <a16:creationId xmlns:a16="http://schemas.microsoft.com/office/drawing/2014/main" id="{12123218-DF2D-456B-AF9B-B5FB7E2CDD1A}"/>
              </a:ext>
            </a:extLst>
          </p:cNvPr>
          <p:cNvSpPr>
            <a:spLocks noGrp="1"/>
          </p:cNvSpPr>
          <p:nvPr>
            <p:ph type="pic" sz="quarter" idx="23"/>
          </p:nvPr>
        </p:nvSpPr>
        <p:spPr>
          <a:xfrm>
            <a:off x="687977" y="4434334"/>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2" name="Espace réservé pour une image  101">
            <a:extLst>
              <a:ext uri="{FF2B5EF4-FFF2-40B4-BE49-F238E27FC236}">
                <a16:creationId xmlns:a16="http://schemas.microsoft.com/office/drawing/2014/main" id="{04A10F7C-EE1E-4812-BADF-BCF9259FFC7F}"/>
              </a:ext>
            </a:extLst>
          </p:cNvPr>
          <p:cNvSpPr>
            <a:spLocks noGrp="1"/>
          </p:cNvSpPr>
          <p:nvPr>
            <p:ph type="pic" sz="quarter" idx="24"/>
          </p:nvPr>
        </p:nvSpPr>
        <p:spPr>
          <a:xfrm>
            <a:off x="2549849" y="2703821"/>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3" name="Espace réservé pour une image  102">
            <a:extLst>
              <a:ext uri="{FF2B5EF4-FFF2-40B4-BE49-F238E27FC236}">
                <a16:creationId xmlns:a16="http://schemas.microsoft.com/office/drawing/2014/main" id="{0E631C2D-1902-4118-9FC1-6507CFEA9E9B}"/>
              </a:ext>
            </a:extLst>
          </p:cNvPr>
          <p:cNvSpPr>
            <a:spLocks noGrp="1"/>
          </p:cNvSpPr>
          <p:nvPr>
            <p:ph type="pic" sz="quarter" idx="25"/>
          </p:nvPr>
        </p:nvSpPr>
        <p:spPr>
          <a:xfrm>
            <a:off x="2549849" y="3280659"/>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4" name="Espace réservé pour une image  103">
            <a:extLst>
              <a:ext uri="{FF2B5EF4-FFF2-40B4-BE49-F238E27FC236}">
                <a16:creationId xmlns:a16="http://schemas.microsoft.com/office/drawing/2014/main" id="{9FAF184B-1A69-4A47-8C61-61C5CE7FB5A8}"/>
              </a:ext>
            </a:extLst>
          </p:cNvPr>
          <p:cNvSpPr>
            <a:spLocks noGrp="1"/>
          </p:cNvSpPr>
          <p:nvPr>
            <p:ph type="pic" sz="quarter" idx="26"/>
          </p:nvPr>
        </p:nvSpPr>
        <p:spPr>
          <a:xfrm>
            <a:off x="2549849" y="3857497"/>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5" name="Espace réservé pour une image  104">
            <a:extLst>
              <a:ext uri="{FF2B5EF4-FFF2-40B4-BE49-F238E27FC236}">
                <a16:creationId xmlns:a16="http://schemas.microsoft.com/office/drawing/2014/main" id="{632F280B-8685-4A10-9239-4D3BED72AC17}"/>
              </a:ext>
            </a:extLst>
          </p:cNvPr>
          <p:cNvSpPr>
            <a:spLocks noGrp="1"/>
          </p:cNvSpPr>
          <p:nvPr>
            <p:ph type="pic" sz="quarter" idx="27"/>
          </p:nvPr>
        </p:nvSpPr>
        <p:spPr>
          <a:xfrm>
            <a:off x="2549849" y="4434334"/>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6" name="Espace réservé pour une image  105">
            <a:extLst>
              <a:ext uri="{FF2B5EF4-FFF2-40B4-BE49-F238E27FC236}">
                <a16:creationId xmlns:a16="http://schemas.microsoft.com/office/drawing/2014/main" id="{5FD7C6FB-6E43-4564-BD40-D065F7895467}"/>
              </a:ext>
            </a:extLst>
          </p:cNvPr>
          <p:cNvSpPr>
            <a:spLocks noGrp="1"/>
          </p:cNvSpPr>
          <p:nvPr>
            <p:ph type="pic" sz="quarter" idx="28"/>
          </p:nvPr>
        </p:nvSpPr>
        <p:spPr>
          <a:xfrm>
            <a:off x="4412435" y="2703821"/>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7" name="Espace réservé pour une image  106">
            <a:extLst>
              <a:ext uri="{FF2B5EF4-FFF2-40B4-BE49-F238E27FC236}">
                <a16:creationId xmlns:a16="http://schemas.microsoft.com/office/drawing/2014/main" id="{4A684BEF-D6F9-4239-993C-B93C855B7854}"/>
              </a:ext>
            </a:extLst>
          </p:cNvPr>
          <p:cNvSpPr>
            <a:spLocks noGrp="1"/>
          </p:cNvSpPr>
          <p:nvPr>
            <p:ph type="pic" sz="quarter" idx="29"/>
          </p:nvPr>
        </p:nvSpPr>
        <p:spPr>
          <a:xfrm>
            <a:off x="4412435" y="3280659"/>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8" name="Espace réservé pour une image  107">
            <a:extLst>
              <a:ext uri="{FF2B5EF4-FFF2-40B4-BE49-F238E27FC236}">
                <a16:creationId xmlns:a16="http://schemas.microsoft.com/office/drawing/2014/main" id="{5C669862-819E-4158-B873-EBBCBE200211}"/>
              </a:ext>
            </a:extLst>
          </p:cNvPr>
          <p:cNvSpPr>
            <a:spLocks noGrp="1"/>
          </p:cNvSpPr>
          <p:nvPr>
            <p:ph type="pic" sz="quarter" idx="30"/>
          </p:nvPr>
        </p:nvSpPr>
        <p:spPr>
          <a:xfrm>
            <a:off x="4412435" y="3857497"/>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09" name="Espace réservé pour une image  108">
            <a:extLst>
              <a:ext uri="{FF2B5EF4-FFF2-40B4-BE49-F238E27FC236}">
                <a16:creationId xmlns:a16="http://schemas.microsoft.com/office/drawing/2014/main" id="{38BE3765-B6F7-489D-A59F-EE66BA0D9F49}"/>
              </a:ext>
            </a:extLst>
          </p:cNvPr>
          <p:cNvSpPr>
            <a:spLocks noGrp="1"/>
          </p:cNvSpPr>
          <p:nvPr>
            <p:ph type="pic" sz="quarter" idx="31"/>
          </p:nvPr>
        </p:nvSpPr>
        <p:spPr>
          <a:xfrm>
            <a:off x="4412435" y="4434334"/>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0" name="Espace réservé pour une image  109">
            <a:extLst>
              <a:ext uri="{FF2B5EF4-FFF2-40B4-BE49-F238E27FC236}">
                <a16:creationId xmlns:a16="http://schemas.microsoft.com/office/drawing/2014/main" id="{9AE8E1AD-313B-47F1-AA55-4F0968D27801}"/>
              </a:ext>
            </a:extLst>
          </p:cNvPr>
          <p:cNvSpPr>
            <a:spLocks noGrp="1"/>
          </p:cNvSpPr>
          <p:nvPr>
            <p:ph type="pic" sz="quarter" idx="32"/>
          </p:nvPr>
        </p:nvSpPr>
        <p:spPr>
          <a:xfrm>
            <a:off x="6286431" y="2703821"/>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1" name="Espace réservé pour une image  110">
            <a:extLst>
              <a:ext uri="{FF2B5EF4-FFF2-40B4-BE49-F238E27FC236}">
                <a16:creationId xmlns:a16="http://schemas.microsoft.com/office/drawing/2014/main" id="{7056C390-4591-483A-85F3-F361DF5DE017}"/>
              </a:ext>
            </a:extLst>
          </p:cNvPr>
          <p:cNvSpPr>
            <a:spLocks noGrp="1"/>
          </p:cNvSpPr>
          <p:nvPr>
            <p:ph type="pic" sz="quarter" idx="33"/>
          </p:nvPr>
        </p:nvSpPr>
        <p:spPr>
          <a:xfrm>
            <a:off x="6286431" y="3280659"/>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2" name="Espace réservé pour une image  111">
            <a:extLst>
              <a:ext uri="{FF2B5EF4-FFF2-40B4-BE49-F238E27FC236}">
                <a16:creationId xmlns:a16="http://schemas.microsoft.com/office/drawing/2014/main" id="{FB9C36E8-2F51-4C32-9116-96734A7CFEC5}"/>
              </a:ext>
            </a:extLst>
          </p:cNvPr>
          <p:cNvSpPr>
            <a:spLocks noGrp="1"/>
          </p:cNvSpPr>
          <p:nvPr>
            <p:ph type="pic" sz="quarter" idx="34"/>
          </p:nvPr>
        </p:nvSpPr>
        <p:spPr>
          <a:xfrm>
            <a:off x="6286431" y="3857497"/>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3" name="Espace réservé pour une image  112">
            <a:extLst>
              <a:ext uri="{FF2B5EF4-FFF2-40B4-BE49-F238E27FC236}">
                <a16:creationId xmlns:a16="http://schemas.microsoft.com/office/drawing/2014/main" id="{A142231B-98BD-45AC-82A4-C07E2A25666E}"/>
              </a:ext>
            </a:extLst>
          </p:cNvPr>
          <p:cNvSpPr>
            <a:spLocks noGrp="1"/>
          </p:cNvSpPr>
          <p:nvPr>
            <p:ph type="pic" sz="quarter" idx="35"/>
          </p:nvPr>
        </p:nvSpPr>
        <p:spPr>
          <a:xfrm>
            <a:off x="6286431" y="4434334"/>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4" name="Espace réservé pour une image  113">
            <a:extLst>
              <a:ext uri="{FF2B5EF4-FFF2-40B4-BE49-F238E27FC236}">
                <a16:creationId xmlns:a16="http://schemas.microsoft.com/office/drawing/2014/main" id="{A7DC032C-4A92-456F-BE35-F4EFAFBBD9FE}"/>
              </a:ext>
            </a:extLst>
          </p:cNvPr>
          <p:cNvSpPr>
            <a:spLocks noGrp="1"/>
          </p:cNvSpPr>
          <p:nvPr>
            <p:ph type="pic" sz="quarter" idx="36"/>
          </p:nvPr>
        </p:nvSpPr>
        <p:spPr>
          <a:xfrm>
            <a:off x="8138319" y="2703821"/>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5" name="Espace réservé pour une image  114">
            <a:extLst>
              <a:ext uri="{FF2B5EF4-FFF2-40B4-BE49-F238E27FC236}">
                <a16:creationId xmlns:a16="http://schemas.microsoft.com/office/drawing/2014/main" id="{91F6D231-5232-47F2-8749-7F663E4C2C73}"/>
              </a:ext>
            </a:extLst>
          </p:cNvPr>
          <p:cNvSpPr>
            <a:spLocks noGrp="1"/>
          </p:cNvSpPr>
          <p:nvPr>
            <p:ph type="pic" sz="quarter" idx="37"/>
          </p:nvPr>
        </p:nvSpPr>
        <p:spPr>
          <a:xfrm>
            <a:off x="8138319" y="3280659"/>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6" name="Espace réservé pour une image  115">
            <a:extLst>
              <a:ext uri="{FF2B5EF4-FFF2-40B4-BE49-F238E27FC236}">
                <a16:creationId xmlns:a16="http://schemas.microsoft.com/office/drawing/2014/main" id="{2A634057-5C43-4BBD-92E9-963B639318AA}"/>
              </a:ext>
            </a:extLst>
          </p:cNvPr>
          <p:cNvSpPr>
            <a:spLocks noGrp="1"/>
          </p:cNvSpPr>
          <p:nvPr>
            <p:ph type="pic" sz="quarter" idx="38"/>
          </p:nvPr>
        </p:nvSpPr>
        <p:spPr>
          <a:xfrm>
            <a:off x="8138319" y="3857497"/>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7" name="Espace réservé pour une image  116">
            <a:extLst>
              <a:ext uri="{FF2B5EF4-FFF2-40B4-BE49-F238E27FC236}">
                <a16:creationId xmlns:a16="http://schemas.microsoft.com/office/drawing/2014/main" id="{649D3F5C-5390-4263-8254-FFC4FEE88C5F}"/>
              </a:ext>
            </a:extLst>
          </p:cNvPr>
          <p:cNvSpPr>
            <a:spLocks noGrp="1"/>
          </p:cNvSpPr>
          <p:nvPr>
            <p:ph type="pic" sz="quarter" idx="39"/>
          </p:nvPr>
        </p:nvSpPr>
        <p:spPr>
          <a:xfrm>
            <a:off x="8138319" y="4434334"/>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8" name="Espace réservé pour une image  117">
            <a:extLst>
              <a:ext uri="{FF2B5EF4-FFF2-40B4-BE49-F238E27FC236}">
                <a16:creationId xmlns:a16="http://schemas.microsoft.com/office/drawing/2014/main" id="{450660EE-2483-4BA1-B251-9859AEC44B6D}"/>
              </a:ext>
            </a:extLst>
          </p:cNvPr>
          <p:cNvSpPr>
            <a:spLocks noGrp="1"/>
          </p:cNvSpPr>
          <p:nvPr>
            <p:ph type="pic" sz="quarter" idx="40"/>
          </p:nvPr>
        </p:nvSpPr>
        <p:spPr>
          <a:xfrm>
            <a:off x="10006282" y="2703821"/>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19" name="Espace réservé pour une image  118">
            <a:extLst>
              <a:ext uri="{FF2B5EF4-FFF2-40B4-BE49-F238E27FC236}">
                <a16:creationId xmlns:a16="http://schemas.microsoft.com/office/drawing/2014/main" id="{B923ABB5-478B-45AD-819B-A02E7ACD2A81}"/>
              </a:ext>
            </a:extLst>
          </p:cNvPr>
          <p:cNvSpPr>
            <a:spLocks noGrp="1"/>
          </p:cNvSpPr>
          <p:nvPr>
            <p:ph type="pic" sz="quarter" idx="41"/>
          </p:nvPr>
        </p:nvSpPr>
        <p:spPr>
          <a:xfrm>
            <a:off x="10006282" y="3280659"/>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20" name="Espace réservé pour une image  119">
            <a:extLst>
              <a:ext uri="{FF2B5EF4-FFF2-40B4-BE49-F238E27FC236}">
                <a16:creationId xmlns:a16="http://schemas.microsoft.com/office/drawing/2014/main" id="{E27FF3FC-2655-470A-B63D-EE285703181E}"/>
              </a:ext>
            </a:extLst>
          </p:cNvPr>
          <p:cNvSpPr>
            <a:spLocks noGrp="1"/>
          </p:cNvSpPr>
          <p:nvPr>
            <p:ph type="pic" sz="quarter" idx="42"/>
          </p:nvPr>
        </p:nvSpPr>
        <p:spPr>
          <a:xfrm>
            <a:off x="10006282" y="3857497"/>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21" name="Espace réservé pour une image  120">
            <a:extLst>
              <a:ext uri="{FF2B5EF4-FFF2-40B4-BE49-F238E27FC236}">
                <a16:creationId xmlns:a16="http://schemas.microsoft.com/office/drawing/2014/main" id="{44C2BBB4-7474-460F-BF9C-A5F42970A39C}"/>
              </a:ext>
            </a:extLst>
          </p:cNvPr>
          <p:cNvSpPr>
            <a:spLocks noGrp="1"/>
          </p:cNvSpPr>
          <p:nvPr>
            <p:ph type="pic" sz="quarter" idx="43"/>
          </p:nvPr>
        </p:nvSpPr>
        <p:spPr>
          <a:xfrm>
            <a:off x="10006282" y="4434334"/>
            <a:ext cx="641512" cy="428510"/>
          </a:xfrm>
          <a:custGeom>
            <a:avLst/>
            <a:gdLst>
              <a:gd name="connsiteX0" fmla="*/ 0 w 641512"/>
              <a:gd name="connsiteY0" fmla="*/ 0 h 428510"/>
              <a:gd name="connsiteX1" fmla="*/ 641512 w 641512"/>
              <a:gd name="connsiteY1" fmla="*/ 0 h 428510"/>
              <a:gd name="connsiteX2" fmla="*/ 641512 w 641512"/>
              <a:gd name="connsiteY2" fmla="*/ 428510 h 428510"/>
              <a:gd name="connsiteX3" fmla="*/ 0 w 641512"/>
              <a:gd name="connsiteY3" fmla="*/ 428510 h 428510"/>
            </a:gdLst>
            <a:ahLst/>
            <a:cxnLst>
              <a:cxn ang="0">
                <a:pos x="connsiteX0" y="connsiteY0"/>
              </a:cxn>
              <a:cxn ang="0">
                <a:pos x="connsiteX1" y="connsiteY1"/>
              </a:cxn>
              <a:cxn ang="0">
                <a:pos x="connsiteX2" y="connsiteY2"/>
              </a:cxn>
              <a:cxn ang="0">
                <a:pos x="connsiteX3" y="connsiteY3"/>
              </a:cxn>
            </a:cxnLst>
            <a:rect l="l" t="t" r="r" b="b"/>
            <a:pathLst>
              <a:path w="641512" h="428510">
                <a:moveTo>
                  <a:pt x="0" y="0"/>
                </a:moveTo>
                <a:lnTo>
                  <a:pt x="641512" y="0"/>
                </a:lnTo>
                <a:lnTo>
                  <a:pt x="641512" y="428510"/>
                </a:lnTo>
                <a:lnTo>
                  <a:pt x="0" y="428510"/>
                </a:lnTo>
                <a:close/>
              </a:path>
            </a:pathLst>
          </a:custGeom>
        </p:spPr>
        <p:txBody>
          <a:bodyPr wrap="square">
            <a:noAutofit/>
          </a:bodyPr>
          <a:lstStyle/>
          <a:p>
            <a:endParaRPr lang="fr-FR"/>
          </a:p>
        </p:txBody>
      </p:sp>
      <p:sp>
        <p:nvSpPr>
          <p:cNvPr id="122" name="Espace réservé du texte 3">
            <a:extLst>
              <a:ext uri="{FF2B5EF4-FFF2-40B4-BE49-F238E27FC236}">
                <a16:creationId xmlns:a16="http://schemas.microsoft.com/office/drawing/2014/main" id="{EF89ED3D-EA36-4433-9C4E-B66B319D0902}"/>
              </a:ext>
            </a:extLst>
          </p:cNvPr>
          <p:cNvSpPr>
            <a:spLocks noGrp="1"/>
          </p:cNvSpPr>
          <p:nvPr>
            <p:ph type="body" sz="quarter" idx="17"/>
          </p:nvPr>
        </p:nvSpPr>
        <p:spPr>
          <a:xfrm>
            <a:off x="479426" y="1557338"/>
            <a:ext cx="11233150" cy="336652"/>
          </a:xfrm>
        </p:spPr>
        <p:txBody>
          <a:bodyPr/>
          <a:lstStyle/>
          <a:p>
            <a:pPr lvl="0"/>
            <a:r>
              <a:rPr lang="fr-FR"/>
              <a:t>Cliquez pour modifier les styles du texte du masque</a:t>
            </a:r>
          </a:p>
        </p:txBody>
      </p:sp>
    </p:spTree>
    <p:extLst>
      <p:ext uri="{BB962C8B-B14F-4D97-AF65-F5344CB8AC3E}">
        <p14:creationId xmlns:p14="http://schemas.microsoft.com/office/powerpoint/2010/main" val="747831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2TEXT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5" y="1557338"/>
            <a:ext cx="5322561"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3">
            <a:extLst>
              <a:ext uri="{FF2B5EF4-FFF2-40B4-BE49-F238E27FC236}">
                <a16:creationId xmlns:a16="http://schemas.microsoft.com/office/drawing/2014/main" id="{02F19E02-6199-4CF8-A0B9-CC729A434C2F}"/>
              </a:ext>
            </a:extLst>
          </p:cNvPr>
          <p:cNvSpPr>
            <a:spLocks noGrp="1"/>
          </p:cNvSpPr>
          <p:nvPr>
            <p:ph type="body" sz="quarter" idx="18"/>
          </p:nvPr>
        </p:nvSpPr>
        <p:spPr>
          <a:xfrm>
            <a:off x="6390014" y="1557338"/>
            <a:ext cx="5322561"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itre 2">
            <a:extLst>
              <a:ext uri="{FF2B5EF4-FFF2-40B4-BE49-F238E27FC236}">
                <a16:creationId xmlns:a16="http://schemas.microsoft.com/office/drawing/2014/main" id="{F9F9C7DF-B34D-4899-B083-BF383E1AA9BC}"/>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3DDDFE9C-4505-4966-8BA6-9111FF67F541}"/>
              </a:ext>
            </a:extLst>
          </p:cNvPr>
          <p:cNvSpPr>
            <a:spLocks noGrp="1"/>
          </p:cNvSpPr>
          <p:nvPr>
            <p:ph type="ftr" sz="quarter" idx="19"/>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D030D8FE-4B01-4790-BACC-60F52F70E9B2}"/>
              </a:ext>
            </a:extLst>
          </p:cNvPr>
          <p:cNvSpPr>
            <a:spLocks noGrp="1"/>
          </p:cNvSpPr>
          <p:nvPr>
            <p:ph type="sldNum" sz="quarter" idx="20"/>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3692928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3TEXT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5" y="1557338"/>
            <a:ext cx="3471473"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3">
            <a:extLst>
              <a:ext uri="{FF2B5EF4-FFF2-40B4-BE49-F238E27FC236}">
                <a16:creationId xmlns:a16="http://schemas.microsoft.com/office/drawing/2014/main" id="{9ED02FE8-A118-44BA-8A0B-CD3561825303}"/>
              </a:ext>
            </a:extLst>
          </p:cNvPr>
          <p:cNvSpPr>
            <a:spLocks noGrp="1"/>
          </p:cNvSpPr>
          <p:nvPr>
            <p:ph type="body" sz="quarter" idx="18"/>
          </p:nvPr>
        </p:nvSpPr>
        <p:spPr>
          <a:xfrm>
            <a:off x="4360263" y="1557338"/>
            <a:ext cx="3471473"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3">
            <a:extLst>
              <a:ext uri="{FF2B5EF4-FFF2-40B4-BE49-F238E27FC236}">
                <a16:creationId xmlns:a16="http://schemas.microsoft.com/office/drawing/2014/main" id="{9138D416-50E8-4E0C-B61D-85E3C47394AC}"/>
              </a:ext>
            </a:extLst>
          </p:cNvPr>
          <p:cNvSpPr>
            <a:spLocks noGrp="1"/>
          </p:cNvSpPr>
          <p:nvPr>
            <p:ph type="body" sz="quarter" idx="19"/>
          </p:nvPr>
        </p:nvSpPr>
        <p:spPr>
          <a:xfrm>
            <a:off x="8241102" y="1557338"/>
            <a:ext cx="3471473"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itre 2">
            <a:extLst>
              <a:ext uri="{FF2B5EF4-FFF2-40B4-BE49-F238E27FC236}">
                <a16:creationId xmlns:a16="http://schemas.microsoft.com/office/drawing/2014/main" id="{4D433DA9-6359-4175-A678-1EBBA1DBFB19}"/>
              </a:ext>
            </a:extLst>
          </p:cNvPr>
          <p:cNvSpPr>
            <a:spLocks noGrp="1"/>
          </p:cNvSpPr>
          <p:nvPr>
            <p:ph type="title"/>
          </p:nvPr>
        </p:nvSpPr>
        <p:spPr/>
        <p:txBody>
          <a:bodyPr/>
          <a:lstStyle/>
          <a:p>
            <a:r>
              <a:rPr lang="fr-FR"/>
              <a:t>Modifiez le style du titre</a:t>
            </a:r>
          </a:p>
        </p:txBody>
      </p:sp>
      <p:sp>
        <p:nvSpPr>
          <p:cNvPr id="11" name="Espace réservé du pied de page 10">
            <a:extLst>
              <a:ext uri="{FF2B5EF4-FFF2-40B4-BE49-F238E27FC236}">
                <a16:creationId xmlns:a16="http://schemas.microsoft.com/office/drawing/2014/main" id="{BC005199-A21B-4857-A3B5-1972EB64A3D9}"/>
              </a:ext>
            </a:extLst>
          </p:cNvPr>
          <p:cNvSpPr>
            <a:spLocks noGrp="1"/>
          </p:cNvSpPr>
          <p:nvPr>
            <p:ph type="ftr" sz="quarter" idx="20"/>
          </p:nvPr>
        </p:nvSpPr>
        <p:spPr/>
        <p:txBody>
          <a:bodyPr/>
          <a:lstStyle/>
          <a:p>
            <a:r>
              <a:rPr lang="fr-FR"/>
              <a:t>Kit de presse TotalEnergies CAF Coupe d'Afrique des Nations, Maroc 2025</a:t>
            </a:r>
          </a:p>
        </p:txBody>
      </p:sp>
      <p:sp>
        <p:nvSpPr>
          <p:cNvPr id="12" name="Espace réservé du numéro de diapositive 11">
            <a:extLst>
              <a:ext uri="{FF2B5EF4-FFF2-40B4-BE49-F238E27FC236}">
                <a16:creationId xmlns:a16="http://schemas.microsoft.com/office/drawing/2014/main" id="{F7352128-06EA-4F07-9BF3-FE7A1853591B}"/>
              </a:ext>
            </a:extLst>
          </p:cNvPr>
          <p:cNvSpPr>
            <a:spLocks noGrp="1"/>
          </p:cNvSpPr>
          <p:nvPr>
            <p:ph type="sldNum" sz="quarter" idx="21"/>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1194756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XT G 1/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5" y="1557338"/>
            <a:ext cx="5322561"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itre 2">
            <a:extLst>
              <a:ext uri="{FF2B5EF4-FFF2-40B4-BE49-F238E27FC236}">
                <a16:creationId xmlns:a16="http://schemas.microsoft.com/office/drawing/2014/main" id="{108E60D3-BCB9-41AB-A751-87E1F1B8144D}"/>
              </a:ext>
            </a:extLst>
          </p:cNvPr>
          <p:cNvSpPr>
            <a:spLocks noGrp="1"/>
          </p:cNvSpPr>
          <p:nvPr>
            <p:ph type="title"/>
          </p:nvPr>
        </p:nvSpPr>
        <p:spPr/>
        <p:txBody>
          <a:bodyPr/>
          <a:lstStyle/>
          <a:p>
            <a:r>
              <a:rPr lang="fr-FR"/>
              <a:t>Modifiez le style du titre</a:t>
            </a:r>
          </a:p>
        </p:txBody>
      </p:sp>
      <p:sp>
        <p:nvSpPr>
          <p:cNvPr id="9" name="Espace réservé du pied de page 8">
            <a:extLst>
              <a:ext uri="{FF2B5EF4-FFF2-40B4-BE49-F238E27FC236}">
                <a16:creationId xmlns:a16="http://schemas.microsoft.com/office/drawing/2014/main" id="{B7C4725F-DDDE-46DB-A695-B35EE2161E7D}"/>
              </a:ext>
            </a:extLst>
          </p:cNvPr>
          <p:cNvSpPr>
            <a:spLocks noGrp="1"/>
          </p:cNvSpPr>
          <p:nvPr>
            <p:ph type="ftr" sz="quarter" idx="18"/>
          </p:nvPr>
        </p:nvSpPr>
        <p:spPr/>
        <p:txBody>
          <a:bodyPr/>
          <a:lstStyle/>
          <a:p>
            <a:r>
              <a:rPr lang="fr-FR"/>
              <a:t>Kit de presse TotalEnergies CAF Coupe d'Afrique des Nations, Maroc 2025</a:t>
            </a:r>
          </a:p>
        </p:txBody>
      </p:sp>
      <p:sp>
        <p:nvSpPr>
          <p:cNvPr id="10" name="Espace réservé du numéro de diapositive 9">
            <a:extLst>
              <a:ext uri="{FF2B5EF4-FFF2-40B4-BE49-F238E27FC236}">
                <a16:creationId xmlns:a16="http://schemas.microsoft.com/office/drawing/2014/main" id="{99E06138-4A52-4738-B6F2-154749B2AFD9}"/>
              </a:ext>
            </a:extLst>
          </p:cNvPr>
          <p:cNvSpPr>
            <a:spLocks noGrp="1"/>
          </p:cNvSpPr>
          <p:nvPr>
            <p:ph type="sldNum" sz="quarter" idx="19"/>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160263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XT G 3/4">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7416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itre 2">
            <a:extLst>
              <a:ext uri="{FF2B5EF4-FFF2-40B4-BE49-F238E27FC236}">
                <a16:creationId xmlns:a16="http://schemas.microsoft.com/office/drawing/2014/main" id="{48247002-CC9C-46A1-B12D-A93F9979BECC}"/>
              </a:ext>
            </a:extLst>
          </p:cNvPr>
          <p:cNvSpPr>
            <a:spLocks noGrp="1"/>
          </p:cNvSpPr>
          <p:nvPr>
            <p:ph type="title"/>
          </p:nvPr>
        </p:nvSpPr>
        <p:spPr/>
        <p:txBody>
          <a:bodyPr/>
          <a:lstStyle/>
          <a:p>
            <a:r>
              <a:rPr lang="fr-FR"/>
              <a:t>Modifiez le style du titre</a:t>
            </a:r>
          </a:p>
        </p:txBody>
      </p:sp>
      <p:sp>
        <p:nvSpPr>
          <p:cNvPr id="9" name="Espace réservé du pied de page 8">
            <a:extLst>
              <a:ext uri="{FF2B5EF4-FFF2-40B4-BE49-F238E27FC236}">
                <a16:creationId xmlns:a16="http://schemas.microsoft.com/office/drawing/2014/main" id="{7EC665AA-E46A-4099-9EFD-CCD904E866E0}"/>
              </a:ext>
            </a:extLst>
          </p:cNvPr>
          <p:cNvSpPr>
            <a:spLocks noGrp="1"/>
          </p:cNvSpPr>
          <p:nvPr>
            <p:ph type="ftr" sz="quarter" idx="18"/>
          </p:nvPr>
        </p:nvSpPr>
        <p:spPr/>
        <p:txBody>
          <a:bodyPr/>
          <a:lstStyle/>
          <a:p>
            <a:r>
              <a:rPr lang="fr-FR"/>
              <a:t>Kit de presse TotalEnergies CAF Coupe d'Afrique des Nations, Maroc 2025</a:t>
            </a:r>
          </a:p>
        </p:txBody>
      </p:sp>
      <p:sp>
        <p:nvSpPr>
          <p:cNvPr id="10" name="Espace réservé du numéro de diapositive 9">
            <a:extLst>
              <a:ext uri="{FF2B5EF4-FFF2-40B4-BE49-F238E27FC236}">
                <a16:creationId xmlns:a16="http://schemas.microsoft.com/office/drawing/2014/main" id="{BD32CBD1-57FE-4508-A2CB-021FA8DD77B2}"/>
              </a:ext>
            </a:extLst>
          </p:cNvPr>
          <p:cNvSpPr>
            <a:spLocks noGrp="1"/>
          </p:cNvSpPr>
          <p:nvPr>
            <p:ph type="sldNum" sz="quarter" idx="19"/>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3781074016"/>
      </p:ext>
    </p:extLst>
  </p:cSld>
  <p:clrMapOvr>
    <a:masterClrMapping/>
  </p:clrMapOvr>
  <p:extLst>
    <p:ext uri="{DCECCB84-F9BA-43D5-87BE-67443E8EF086}">
      <p15:sldGuideLst xmlns:p15="http://schemas.microsoft.com/office/powerpoint/2012/main">
        <p15:guide id="1" pos="4974">
          <p15:clr>
            <a:srgbClr val="FBAE40"/>
          </p15:clr>
        </p15:guide>
        <p15:guide id="2" pos="524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XT D 3/4">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296575" y="1557338"/>
            <a:ext cx="7416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itre 2">
            <a:extLst>
              <a:ext uri="{FF2B5EF4-FFF2-40B4-BE49-F238E27FC236}">
                <a16:creationId xmlns:a16="http://schemas.microsoft.com/office/drawing/2014/main" id="{F99E9FDF-7F50-4C85-9078-6D6CED6C0AEC}"/>
              </a:ext>
            </a:extLst>
          </p:cNvPr>
          <p:cNvSpPr>
            <a:spLocks noGrp="1"/>
          </p:cNvSpPr>
          <p:nvPr>
            <p:ph type="title"/>
          </p:nvPr>
        </p:nvSpPr>
        <p:spPr/>
        <p:txBody>
          <a:bodyPr/>
          <a:lstStyle/>
          <a:p>
            <a:r>
              <a:rPr lang="fr-FR"/>
              <a:t>Modifiez le style du titre</a:t>
            </a:r>
          </a:p>
        </p:txBody>
      </p:sp>
      <p:sp>
        <p:nvSpPr>
          <p:cNvPr id="9" name="Espace réservé du pied de page 8">
            <a:extLst>
              <a:ext uri="{FF2B5EF4-FFF2-40B4-BE49-F238E27FC236}">
                <a16:creationId xmlns:a16="http://schemas.microsoft.com/office/drawing/2014/main" id="{9A3C066C-9885-40C8-BCE4-F284367C46EC}"/>
              </a:ext>
            </a:extLst>
          </p:cNvPr>
          <p:cNvSpPr>
            <a:spLocks noGrp="1"/>
          </p:cNvSpPr>
          <p:nvPr>
            <p:ph type="ftr" sz="quarter" idx="18"/>
          </p:nvPr>
        </p:nvSpPr>
        <p:spPr/>
        <p:txBody>
          <a:bodyPr/>
          <a:lstStyle/>
          <a:p>
            <a:r>
              <a:rPr lang="fr-FR"/>
              <a:t>Kit de presse TotalEnergies CAF Coupe d'Afrique des Nations, Maroc 2025</a:t>
            </a:r>
          </a:p>
        </p:txBody>
      </p:sp>
      <p:sp>
        <p:nvSpPr>
          <p:cNvPr id="10" name="Espace réservé du numéro de diapositive 9">
            <a:extLst>
              <a:ext uri="{FF2B5EF4-FFF2-40B4-BE49-F238E27FC236}">
                <a16:creationId xmlns:a16="http://schemas.microsoft.com/office/drawing/2014/main" id="{7605AC76-732A-4466-BE73-1D01E3F4187C}"/>
              </a:ext>
            </a:extLst>
          </p:cNvPr>
          <p:cNvSpPr>
            <a:spLocks noGrp="1"/>
          </p:cNvSpPr>
          <p:nvPr>
            <p:ph type="sldNum" sz="quarter" idx="19"/>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1532240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XT G + IMG BI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B1E859-777A-45F8-949A-87A1B1A2FF93}"/>
              </a:ext>
            </a:extLst>
          </p:cNvPr>
          <p:cNvSpPr>
            <a:spLocks noGrp="1"/>
          </p:cNvSpPr>
          <p:nvPr>
            <p:ph type="title"/>
          </p:nvPr>
        </p:nvSpPr>
        <p:spPr>
          <a:xfrm>
            <a:off x="479425" y="395288"/>
            <a:ext cx="6661150" cy="939600"/>
          </a:xfrm>
        </p:spPr>
        <p:txBody>
          <a:bodyPr/>
          <a:lstStyle/>
          <a:p>
            <a:r>
              <a:rPr lang="fr-FR"/>
              <a:t>Modifiez le style du titre</a:t>
            </a:r>
          </a:p>
        </p:txBody>
      </p:sp>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6661149"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6" y="1557338"/>
            <a:ext cx="666115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pour une image  9">
            <a:extLst>
              <a:ext uri="{FF2B5EF4-FFF2-40B4-BE49-F238E27FC236}">
                <a16:creationId xmlns:a16="http://schemas.microsoft.com/office/drawing/2014/main" id="{7E47CDB0-9F7C-4471-B120-1B227987C96D}"/>
              </a:ext>
            </a:extLst>
          </p:cNvPr>
          <p:cNvSpPr>
            <a:spLocks noGrp="1"/>
          </p:cNvSpPr>
          <p:nvPr>
            <p:ph type="pic" idx="20"/>
          </p:nvPr>
        </p:nvSpPr>
        <p:spPr>
          <a:xfrm>
            <a:off x="7455722" y="368301"/>
            <a:ext cx="4148903" cy="5545038"/>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3" name="Espace réservé du pied de page 12">
            <a:extLst>
              <a:ext uri="{FF2B5EF4-FFF2-40B4-BE49-F238E27FC236}">
                <a16:creationId xmlns:a16="http://schemas.microsoft.com/office/drawing/2014/main" id="{F636DF38-078D-4857-9E72-73901E837BA8}"/>
              </a:ext>
            </a:extLst>
          </p:cNvPr>
          <p:cNvSpPr>
            <a:spLocks noGrp="1"/>
          </p:cNvSpPr>
          <p:nvPr>
            <p:ph type="ftr" sz="quarter" idx="21"/>
          </p:nvPr>
        </p:nvSpPr>
        <p:spPr/>
        <p:txBody>
          <a:bodyPr/>
          <a:lstStyle/>
          <a:p>
            <a:r>
              <a:rPr lang="fr-FR"/>
              <a:t>Kit de presse TotalEnergies CAF Coupe d'Afrique des Nations, Maroc 2025</a:t>
            </a:r>
          </a:p>
        </p:txBody>
      </p:sp>
      <p:sp>
        <p:nvSpPr>
          <p:cNvPr id="14" name="Espace réservé du numéro de diapositive 13">
            <a:extLst>
              <a:ext uri="{FF2B5EF4-FFF2-40B4-BE49-F238E27FC236}">
                <a16:creationId xmlns:a16="http://schemas.microsoft.com/office/drawing/2014/main" id="{A8406D1C-8245-4E9C-9720-22B3F7D2A013}"/>
              </a:ext>
            </a:extLst>
          </p:cNvPr>
          <p:cNvSpPr>
            <a:spLocks noGrp="1"/>
          </p:cNvSpPr>
          <p:nvPr>
            <p:ph type="sldNum" sz="quarter" idx="22"/>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878888802"/>
      </p:ext>
    </p:extLst>
  </p:cSld>
  <p:clrMapOvr>
    <a:masterClrMapping/>
  </p:clrMapOvr>
  <p:extLst>
    <p:ext uri="{DCECCB84-F9BA-43D5-87BE-67443E8EF086}">
      <p15:sldGuideLst xmlns:p15="http://schemas.microsoft.com/office/powerpoint/2012/main">
        <p15:guide id="2" pos="4770">
          <p15:clr>
            <a:srgbClr val="FBAE40"/>
          </p15:clr>
        </p15:guide>
        <p15:guide id="4" pos="449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147987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XT G 3/4 +IM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5" y="1557338"/>
            <a:ext cx="7416799"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pour une image  9">
            <a:extLst>
              <a:ext uri="{FF2B5EF4-FFF2-40B4-BE49-F238E27FC236}">
                <a16:creationId xmlns:a16="http://schemas.microsoft.com/office/drawing/2014/main" id="{93330EF8-BE9B-4EB8-BA08-99AF48B718BE}"/>
              </a:ext>
            </a:extLst>
          </p:cNvPr>
          <p:cNvSpPr>
            <a:spLocks noGrp="1"/>
          </p:cNvSpPr>
          <p:nvPr>
            <p:ph type="pic" idx="21"/>
          </p:nvPr>
        </p:nvSpPr>
        <p:spPr>
          <a:xfrm>
            <a:off x="8328625" y="1557338"/>
            <a:ext cx="3276000" cy="4356000"/>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vert="horz" wrap="square" lIns="91440" tIns="45720" rIns="91440" bIns="45720" rtlCol="0" anchor="ctr">
            <a:noAutofit/>
          </a:bodyPr>
          <a:lstStyle>
            <a:lvl1pPr>
              <a:defRPr lang="fr-FR" b="0" dirty="0"/>
            </a:lvl1pPr>
          </a:lstStyle>
          <a:p>
            <a:pPr lvl="0" algn="ctr"/>
            <a:r>
              <a:rPr lang="fr-FR"/>
              <a:t>Cliquez sur l'icône pour ajouter une image</a:t>
            </a:r>
          </a:p>
        </p:txBody>
      </p:sp>
      <p:sp>
        <p:nvSpPr>
          <p:cNvPr id="3" name="Titre 2">
            <a:extLst>
              <a:ext uri="{FF2B5EF4-FFF2-40B4-BE49-F238E27FC236}">
                <a16:creationId xmlns:a16="http://schemas.microsoft.com/office/drawing/2014/main" id="{4DD964AC-E28F-4154-B062-7BDC2468C39C}"/>
              </a:ext>
            </a:extLst>
          </p:cNvPr>
          <p:cNvSpPr>
            <a:spLocks noGrp="1"/>
          </p:cNvSpPr>
          <p:nvPr>
            <p:ph type="title"/>
          </p:nvPr>
        </p:nvSpPr>
        <p:spPr/>
        <p:txBody>
          <a:bodyPr/>
          <a:lstStyle/>
          <a:p>
            <a:r>
              <a:rPr lang="fr-FR"/>
              <a:t>Modifiez le style du titre</a:t>
            </a:r>
          </a:p>
        </p:txBody>
      </p:sp>
      <p:sp>
        <p:nvSpPr>
          <p:cNvPr id="9" name="Espace réservé du pied de page 8">
            <a:extLst>
              <a:ext uri="{FF2B5EF4-FFF2-40B4-BE49-F238E27FC236}">
                <a16:creationId xmlns:a16="http://schemas.microsoft.com/office/drawing/2014/main" id="{44F785B6-82E9-4F08-9F45-E910BCF139A3}"/>
              </a:ext>
            </a:extLst>
          </p:cNvPr>
          <p:cNvSpPr>
            <a:spLocks noGrp="1"/>
          </p:cNvSpPr>
          <p:nvPr>
            <p:ph type="ftr" sz="quarter" idx="22"/>
          </p:nvPr>
        </p:nvSpPr>
        <p:spPr/>
        <p:txBody>
          <a:bodyPr/>
          <a:lstStyle/>
          <a:p>
            <a:r>
              <a:rPr lang="fr-FR"/>
              <a:t>Kit de presse TotalEnergies CAF Coupe d'Afrique des Nations, Maroc 2025</a:t>
            </a:r>
          </a:p>
        </p:txBody>
      </p:sp>
      <p:sp>
        <p:nvSpPr>
          <p:cNvPr id="10" name="Espace réservé du numéro de diapositive 9">
            <a:extLst>
              <a:ext uri="{FF2B5EF4-FFF2-40B4-BE49-F238E27FC236}">
                <a16:creationId xmlns:a16="http://schemas.microsoft.com/office/drawing/2014/main" id="{7EDEC2AA-E41E-42C9-B8D8-5D96152A0EE7}"/>
              </a:ext>
            </a:extLst>
          </p:cNvPr>
          <p:cNvSpPr>
            <a:spLocks noGrp="1"/>
          </p:cNvSpPr>
          <p:nvPr>
            <p:ph type="sldNum" sz="quarter" idx="23"/>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3297743274"/>
      </p:ext>
    </p:extLst>
  </p:cSld>
  <p:clrMapOvr>
    <a:masterClrMapping/>
  </p:clrMapOvr>
  <p:extLst>
    <p:ext uri="{DCECCB84-F9BA-43D5-87BE-67443E8EF086}">
      <p15:sldGuideLst xmlns:p15="http://schemas.microsoft.com/office/powerpoint/2012/main">
        <p15:guide id="1" pos="5246">
          <p15:clr>
            <a:srgbClr val="FBAE40"/>
          </p15:clr>
        </p15:guide>
        <p15:guide id="2" pos="497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XT G 3/4+2IM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7416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pour une image  9">
            <a:extLst>
              <a:ext uri="{FF2B5EF4-FFF2-40B4-BE49-F238E27FC236}">
                <a16:creationId xmlns:a16="http://schemas.microsoft.com/office/drawing/2014/main" id="{EF6B52D2-7B01-4389-895F-AE8D0FBACD00}"/>
              </a:ext>
            </a:extLst>
          </p:cNvPr>
          <p:cNvSpPr>
            <a:spLocks noGrp="1"/>
          </p:cNvSpPr>
          <p:nvPr>
            <p:ph type="pic" idx="21"/>
          </p:nvPr>
        </p:nvSpPr>
        <p:spPr>
          <a:xfrm>
            <a:off x="8330290" y="1557338"/>
            <a:ext cx="3274335" cy="2117515"/>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pour une image  9">
            <a:extLst>
              <a:ext uri="{FF2B5EF4-FFF2-40B4-BE49-F238E27FC236}">
                <a16:creationId xmlns:a16="http://schemas.microsoft.com/office/drawing/2014/main" id="{CC7A7B82-2A99-4027-AD45-730CF55557E5}"/>
              </a:ext>
            </a:extLst>
          </p:cNvPr>
          <p:cNvSpPr>
            <a:spLocks noGrp="1"/>
          </p:cNvSpPr>
          <p:nvPr>
            <p:ph type="pic" idx="22"/>
          </p:nvPr>
        </p:nvSpPr>
        <p:spPr>
          <a:xfrm>
            <a:off x="8330290" y="3795923"/>
            <a:ext cx="3274335" cy="2117515"/>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3" name="Titre 2">
            <a:extLst>
              <a:ext uri="{FF2B5EF4-FFF2-40B4-BE49-F238E27FC236}">
                <a16:creationId xmlns:a16="http://schemas.microsoft.com/office/drawing/2014/main" id="{5AB9BC8D-E6F3-4D03-812F-BF50DC9E6C76}"/>
              </a:ext>
            </a:extLst>
          </p:cNvPr>
          <p:cNvSpPr>
            <a:spLocks noGrp="1"/>
          </p:cNvSpPr>
          <p:nvPr>
            <p:ph type="title"/>
          </p:nvPr>
        </p:nvSpPr>
        <p:spPr/>
        <p:txBody>
          <a:bodyPr/>
          <a:lstStyle/>
          <a:p>
            <a:r>
              <a:rPr lang="fr-FR"/>
              <a:t>Modifiez le style du titre</a:t>
            </a:r>
          </a:p>
        </p:txBody>
      </p:sp>
      <p:sp>
        <p:nvSpPr>
          <p:cNvPr id="11" name="Espace réservé du pied de page 10">
            <a:extLst>
              <a:ext uri="{FF2B5EF4-FFF2-40B4-BE49-F238E27FC236}">
                <a16:creationId xmlns:a16="http://schemas.microsoft.com/office/drawing/2014/main" id="{A9BDE747-AD37-40D9-AE11-3B924795409E}"/>
              </a:ext>
            </a:extLst>
          </p:cNvPr>
          <p:cNvSpPr>
            <a:spLocks noGrp="1"/>
          </p:cNvSpPr>
          <p:nvPr>
            <p:ph type="ftr" sz="quarter" idx="23"/>
          </p:nvPr>
        </p:nvSpPr>
        <p:spPr/>
        <p:txBody>
          <a:bodyPr/>
          <a:lstStyle/>
          <a:p>
            <a:r>
              <a:rPr lang="fr-FR"/>
              <a:t>Kit de presse TotalEnergies CAF Coupe d'Afrique des Nations, Maroc 2025</a:t>
            </a:r>
          </a:p>
        </p:txBody>
      </p:sp>
      <p:sp>
        <p:nvSpPr>
          <p:cNvPr id="12" name="Espace réservé du numéro de diapositive 11">
            <a:extLst>
              <a:ext uri="{FF2B5EF4-FFF2-40B4-BE49-F238E27FC236}">
                <a16:creationId xmlns:a16="http://schemas.microsoft.com/office/drawing/2014/main" id="{BE1F3EAE-EFA3-4119-8CAA-3D6D545CD837}"/>
              </a:ext>
            </a:extLst>
          </p:cNvPr>
          <p:cNvSpPr>
            <a:spLocks noGrp="1"/>
          </p:cNvSpPr>
          <p:nvPr>
            <p:ph type="sldNum" sz="quarter" idx="24"/>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7892950"/>
      </p:ext>
    </p:extLst>
  </p:cSld>
  <p:clrMapOvr>
    <a:masterClrMapping/>
  </p:clrMapOvr>
  <p:extLst>
    <p:ext uri="{DCECCB84-F9BA-43D5-87BE-67443E8EF086}">
      <p15:sldGuideLst xmlns:p15="http://schemas.microsoft.com/office/powerpoint/2012/main">
        <p15:guide id="1" pos="4974">
          <p15:clr>
            <a:srgbClr val="FBAE40"/>
          </p15:clr>
        </p15:guide>
        <p15:guide id="2" pos="524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E + IMG FULL DRO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B1E859-777A-45F8-949A-87A1B1A2FF93}"/>
              </a:ext>
            </a:extLst>
          </p:cNvPr>
          <p:cNvSpPr>
            <a:spLocks noGrp="1"/>
          </p:cNvSpPr>
          <p:nvPr>
            <p:ph type="title"/>
          </p:nvPr>
        </p:nvSpPr>
        <p:spPr>
          <a:xfrm>
            <a:off x="6359375" y="395288"/>
            <a:ext cx="4009575" cy="939600"/>
          </a:xfrm>
        </p:spPr>
        <p:txBody>
          <a:bodyPr/>
          <a:lstStyle/>
          <a:p>
            <a:r>
              <a:rPr lang="fr-FR"/>
              <a:t>Modifiez le style du titre</a:t>
            </a:r>
          </a:p>
        </p:txBody>
      </p:sp>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6359375" y="193497"/>
            <a:ext cx="535320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6359375" y="1557338"/>
            <a:ext cx="53532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pour une image  2">
            <a:extLst>
              <a:ext uri="{FF2B5EF4-FFF2-40B4-BE49-F238E27FC236}">
                <a16:creationId xmlns:a16="http://schemas.microsoft.com/office/drawing/2014/main" id="{6D6644A1-7AF4-4298-9D2E-92CC71532EF3}"/>
              </a:ext>
            </a:extLst>
          </p:cNvPr>
          <p:cNvSpPr>
            <a:spLocks noGrp="1"/>
          </p:cNvSpPr>
          <p:nvPr>
            <p:ph type="pic" idx="18"/>
          </p:nvPr>
        </p:nvSpPr>
        <p:spPr>
          <a:xfrm>
            <a:off x="0" y="1"/>
            <a:ext cx="6093760" cy="6857999"/>
          </a:xfrm>
          <a:prstGeom prst="rect">
            <a:avLst/>
          </a:prstGeom>
          <a:solidFill>
            <a:schemeClr val="bg1">
              <a:lumMod val="95000"/>
            </a:schemeClr>
          </a:solidFill>
        </p:spPr>
        <p:txBody>
          <a:bodyPr anchor="ct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8" name="Espace réservé du pied de page 7">
            <a:extLst>
              <a:ext uri="{FF2B5EF4-FFF2-40B4-BE49-F238E27FC236}">
                <a16:creationId xmlns:a16="http://schemas.microsoft.com/office/drawing/2014/main" id="{170BE590-A57F-4CEB-A85F-1C5DF718C4AB}"/>
              </a:ext>
            </a:extLst>
          </p:cNvPr>
          <p:cNvSpPr>
            <a:spLocks noGrp="1"/>
          </p:cNvSpPr>
          <p:nvPr>
            <p:ph type="ftr" sz="quarter" idx="19"/>
          </p:nvPr>
        </p:nvSpPr>
        <p:spPr/>
        <p:txBody>
          <a:bodyPr/>
          <a:lstStyle>
            <a:lvl1pPr>
              <a:defRPr>
                <a:solidFill>
                  <a:schemeClr val="bg1"/>
                </a:solidFill>
              </a:defRPr>
            </a:lvl1pPr>
          </a:lstStyle>
          <a:p>
            <a:r>
              <a:rPr lang="fr-FR"/>
              <a:t>Kit de presse TotalEnergies CAF Coupe d'Afrique des Nations, Maroc 2025</a:t>
            </a:r>
          </a:p>
        </p:txBody>
      </p:sp>
      <p:sp>
        <p:nvSpPr>
          <p:cNvPr id="14" name="Espace réservé du numéro de diapositive 13">
            <a:extLst>
              <a:ext uri="{FF2B5EF4-FFF2-40B4-BE49-F238E27FC236}">
                <a16:creationId xmlns:a16="http://schemas.microsoft.com/office/drawing/2014/main" id="{3E68A3AB-8DA1-42D2-8AE3-2297CBD4F247}"/>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1728609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XT G 1/3">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3888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itre 2">
            <a:extLst>
              <a:ext uri="{FF2B5EF4-FFF2-40B4-BE49-F238E27FC236}">
                <a16:creationId xmlns:a16="http://schemas.microsoft.com/office/drawing/2014/main" id="{3840E490-B59F-4C14-BDED-3D169B71D97A}"/>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B85CB266-E874-4F2C-B9B2-027583F2CE86}"/>
              </a:ext>
            </a:extLst>
          </p:cNvPr>
          <p:cNvSpPr>
            <a:spLocks noGrp="1"/>
          </p:cNvSpPr>
          <p:nvPr>
            <p:ph type="ftr" sz="quarter" idx="18"/>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698D6591-423A-43E0-866F-3EB50647F3F7}"/>
              </a:ext>
            </a:extLst>
          </p:cNvPr>
          <p:cNvSpPr>
            <a:spLocks noGrp="1"/>
          </p:cNvSpPr>
          <p:nvPr>
            <p:ph type="sldNum" sz="quarter" idx="19"/>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1344132639"/>
      </p:ext>
    </p:extLst>
  </p:cSld>
  <p:clrMapOvr>
    <a:masterClrMapping/>
  </p:clrMapOvr>
  <p:extLst>
    <p:ext uri="{DCECCB84-F9BA-43D5-87BE-67443E8EF086}">
      <p15:sldGuideLst xmlns:p15="http://schemas.microsoft.com/office/powerpoint/2012/main">
        <p15:guide id="1" pos="3024">
          <p15:clr>
            <a:srgbClr val="FBAE40"/>
          </p15:clr>
        </p15:guide>
        <p15:guide id="2" pos="275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XT G 1/3+5IMG">
    <p:spTree>
      <p:nvGrpSpPr>
        <p:cNvPr id="1" name=""/>
        <p:cNvGrpSpPr/>
        <p:nvPr/>
      </p:nvGrpSpPr>
      <p:grpSpPr>
        <a:xfrm>
          <a:off x="0" y="0"/>
          <a:ext cx="0" cy="0"/>
          <a:chOff x="0" y="0"/>
          <a:chExt cx="0" cy="0"/>
        </a:xfrm>
      </p:grpSpPr>
      <p:sp>
        <p:nvSpPr>
          <p:cNvPr id="19" name="Espace réservé pour une image  18">
            <a:extLst>
              <a:ext uri="{FF2B5EF4-FFF2-40B4-BE49-F238E27FC236}">
                <a16:creationId xmlns:a16="http://schemas.microsoft.com/office/drawing/2014/main" id="{F24553EE-5464-4B9C-B4BC-BC54219124C1}"/>
              </a:ext>
            </a:extLst>
          </p:cNvPr>
          <p:cNvSpPr>
            <a:spLocks noGrp="1"/>
          </p:cNvSpPr>
          <p:nvPr>
            <p:ph type="pic" sz="quarter" idx="18"/>
          </p:nvPr>
        </p:nvSpPr>
        <p:spPr>
          <a:xfrm>
            <a:off x="4800602" y="1557338"/>
            <a:ext cx="3438249" cy="2105694"/>
          </a:xfrm>
          <a:custGeom>
            <a:avLst/>
            <a:gdLst>
              <a:gd name="connsiteX0" fmla="*/ 0 w 3438249"/>
              <a:gd name="connsiteY0" fmla="*/ 0 h 2105694"/>
              <a:gd name="connsiteX1" fmla="*/ 3438249 w 3438249"/>
              <a:gd name="connsiteY1" fmla="*/ 0 h 2105694"/>
              <a:gd name="connsiteX2" fmla="*/ 3438249 w 3438249"/>
              <a:gd name="connsiteY2" fmla="*/ 2105694 h 2105694"/>
              <a:gd name="connsiteX3" fmla="*/ 0 w 3438249"/>
              <a:gd name="connsiteY3" fmla="*/ 2105694 h 2105694"/>
            </a:gdLst>
            <a:ahLst/>
            <a:cxnLst>
              <a:cxn ang="0">
                <a:pos x="connsiteX0" y="connsiteY0"/>
              </a:cxn>
              <a:cxn ang="0">
                <a:pos x="connsiteX1" y="connsiteY1"/>
              </a:cxn>
              <a:cxn ang="0">
                <a:pos x="connsiteX2" y="connsiteY2"/>
              </a:cxn>
              <a:cxn ang="0">
                <a:pos x="connsiteX3" y="connsiteY3"/>
              </a:cxn>
            </a:cxnLst>
            <a:rect l="l" t="t" r="r" b="b"/>
            <a:pathLst>
              <a:path w="3438249" h="2105694">
                <a:moveTo>
                  <a:pt x="0" y="0"/>
                </a:moveTo>
                <a:lnTo>
                  <a:pt x="3438249" y="0"/>
                </a:lnTo>
                <a:lnTo>
                  <a:pt x="3438249" y="2105694"/>
                </a:lnTo>
                <a:lnTo>
                  <a:pt x="0" y="2105694"/>
                </a:lnTo>
                <a:close/>
              </a:path>
            </a:pathLst>
          </a:custGeom>
        </p:spPr>
        <p:txBody>
          <a:bodyPr wrap="square">
            <a:noAutofit/>
          </a:bodyPr>
          <a:lstStyle/>
          <a:p>
            <a:endParaRPr lang="fr-FR"/>
          </a:p>
        </p:txBody>
      </p:sp>
      <p:sp>
        <p:nvSpPr>
          <p:cNvPr id="20" name="Espace réservé pour une image  19">
            <a:extLst>
              <a:ext uri="{FF2B5EF4-FFF2-40B4-BE49-F238E27FC236}">
                <a16:creationId xmlns:a16="http://schemas.microsoft.com/office/drawing/2014/main" id="{75C92C03-D4DE-4C10-A5DA-2656F3A00BC2}"/>
              </a:ext>
            </a:extLst>
          </p:cNvPr>
          <p:cNvSpPr>
            <a:spLocks noGrp="1"/>
          </p:cNvSpPr>
          <p:nvPr>
            <p:ph type="pic" sz="quarter" idx="19"/>
          </p:nvPr>
        </p:nvSpPr>
        <p:spPr>
          <a:xfrm>
            <a:off x="8387067" y="1557338"/>
            <a:ext cx="3201937" cy="2105152"/>
          </a:xfrm>
          <a:custGeom>
            <a:avLst/>
            <a:gdLst>
              <a:gd name="connsiteX0" fmla="*/ 0 w 3201937"/>
              <a:gd name="connsiteY0" fmla="*/ 0 h 2105152"/>
              <a:gd name="connsiteX1" fmla="*/ 3201937 w 3201937"/>
              <a:gd name="connsiteY1" fmla="*/ 0 h 2105152"/>
              <a:gd name="connsiteX2" fmla="*/ 3201937 w 3201937"/>
              <a:gd name="connsiteY2" fmla="*/ 2105152 h 2105152"/>
              <a:gd name="connsiteX3" fmla="*/ 0 w 3201937"/>
              <a:gd name="connsiteY3" fmla="*/ 2105152 h 2105152"/>
            </a:gdLst>
            <a:ahLst/>
            <a:cxnLst>
              <a:cxn ang="0">
                <a:pos x="connsiteX0" y="connsiteY0"/>
              </a:cxn>
              <a:cxn ang="0">
                <a:pos x="connsiteX1" y="connsiteY1"/>
              </a:cxn>
              <a:cxn ang="0">
                <a:pos x="connsiteX2" y="connsiteY2"/>
              </a:cxn>
              <a:cxn ang="0">
                <a:pos x="connsiteX3" y="connsiteY3"/>
              </a:cxn>
            </a:cxnLst>
            <a:rect l="l" t="t" r="r" b="b"/>
            <a:pathLst>
              <a:path w="3201937" h="2105152">
                <a:moveTo>
                  <a:pt x="0" y="0"/>
                </a:moveTo>
                <a:lnTo>
                  <a:pt x="3201937" y="0"/>
                </a:lnTo>
                <a:lnTo>
                  <a:pt x="3201937" y="2105152"/>
                </a:lnTo>
                <a:lnTo>
                  <a:pt x="0" y="2105152"/>
                </a:lnTo>
                <a:close/>
              </a:path>
            </a:pathLst>
          </a:custGeom>
        </p:spPr>
        <p:txBody>
          <a:bodyPr wrap="square">
            <a:noAutofit/>
          </a:bodyPr>
          <a:lstStyle/>
          <a:p>
            <a:endParaRPr lang="fr-FR"/>
          </a:p>
        </p:txBody>
      </p:sp>
      <p:sp>
        <p:nvSpPr>
          <p:cNvPr id="21" name="Espace réservé pour une image  20">
            <a:extLst>
              <a:ext uri="{FF2B5EF4-FFF2-40B4-BE49-F238E27FC236}">
                <a16:creationId xmlns:a16="http://schemas.microsoft.com/office/drawing/2014/main" id="{F0251F5A-567A-4BFE-A10E-87A66C6ED6E1}"/>
              </a:ext>
            </a:extLst>
          </p:cNvPr>
          <p:cNvSpPr>
            <a:spLocks noGrp="1"/>
          </p:cNvSpPr>
          <p:nvPr>
            <p:ph type="pic" sz="quarter" idx="20"/>
          </p:nvPr>
        </p:nvSpPr>
        <p:spPr>
          <a:xfrm>
            <a:off x="4800601" y="3807745"/>
            <a:ext cx="2211749" cy="2088027"/>
          </a:xfrm>
          <a:custGeom>
            <a:avLst/>
            <a:gdLst>
              <a:gd name="connsiteX0" fmla="*/ 0 w 2211749"/>
              <a:gd name="connsiteY0" fmla="*/ 0 h 2088027"/>
              <a:gd name="connsiteX1" fmla="*/ 2211749 w 2211749"/>
              <a:gd name="connsiteY1" fmla="*/ 0 h 2088027"/>
              <a:gd name="connsiteX2" fmla="*/ 2211749 w 2211749"/>
              <a:gd name="connsiteY2" fmla="*/ 2088027 h 2088027"/>
              <a:gd name="connsiteX3" fmla="*/ 0 w 2211749"/>
              <a:gd name="connsiteY3" fmla="*/ 2088027 h 2088027"/>
            </a:gdLst>
            <a:ahLst/>
            <a:cxnLst>
              <a:cxn ang="0">
                <a:pos x="connsiteX0" y="connsiteY0"/>
              </a:cxn>
              <a:cxn ang="0">
                <a:pos x="connsiteX1" y="connsiteY1"/>
              </a:cxn>
              <a:cxn ang="0">
                <a:pos x="connsiteX2" y="connsiteY2"/>
              </a:cxn>
              <a:cxn ang="0">
                <a:pos x="connsiteX3" y="connsiteY3"/>
              </a:cxn>
            </a:cxnLst>
            <a:rect l="l" t="t" r="r" b="b"/>
            <a:pathLst>
              <a:path w="2211749" h="2088027">
                <a:moveTo>
                  <a:pt x="0" y="0"/>
                </a:moveTo>
                <a:lnTo>
                  <a:pt x="2211749" y="0"/>
                </a:lnTo>
                <a:lnTo>
                  <a:pt x="2211749" y="2088027"/>
                </a:lnTo>
                <a:lnTo>
                  <a:pt x="0" y="2088027"/>
                </a:lnTo>
                <a:close/>
              </a:path>
            </a:pathLst>
          </a:custGeom>
        </p:spPr>
        <p:txBody>
          <a:bodyPr wrap="square">
            <a:noAutofit/>
          </a:bodyPr>
          <a:lstStyle/>
          <a:p>
            <a:endParaRPr lang="fr-FR"/>
          </a:p>
        </p:txBody>
      </p:sp>
      <p:sp>
        <p:nvSpPr>
          <p:cNvPr id="22" name="Espace réservé pour une image  21">
            <a:extLst>
              <a:ext uri="{FF2B5EF4-FFF2-40B4-BE49-F238E27FC236}">
                <a16:creationId xmlns:a16="http://schemas.microsoft.com/office/drawing/2014/main" id="{D5086A28-C9FA-4937-A1AF-4840A56075F7}"/>
              </a:ext>
            </a:extLst>
          </p:cNvPr>
          <p:cNvSpPr>
            <a:spLocks noGrp="1"/>
          </p:cNvSpPr>
          <p:nvPr>
            <p:ph type="pic" sz="quarter" idx="21"/>
          </p:nvPr>
        </p:nvSpPr>
        <p:spPr>
          <a:xfrm>
            <a:off x="7111854" y="3807744"/>
            <a:ext cx="2191596" cy="2105694"/>
          </a:xfrm>
          <a:custGeom>
            <a:avLst/>
            <a:gdLst>
              <a:gd name="connsiteX0" fmla="*/ 0 w 2191596"/>
              <a:gd name="connsiteY0" fmla="*/ 0 h 2105694"/>
              <a:gd name="connsiteX1" fmla="*/ 2191596 w 2191596"/>
              <a:gd name="connsiteY1" fmla="*/ 0 h 2105694"/>
              <a:gd name="connsiteX2" fmla="*/ 2191596 w 2191596"/>
              <a:gd name="connsiteY2" fmla="*/ 2105694 h 2105694"/>
              <a:gd name="connsiteX3" fmla="*/ 0 w 2191596"/>
              <a:gd name="connsiteY3" fmla="*/ 2105694 h 2105694"/>
            </a:gdLst>
            <a:ahLst/>
            <a:cxnLst>
              <a:cxn ang="0">
                <a:pos x="connsiteX0" y="connsiteY0"/>
              </a:cxn>
              <a:cxn ang="0">
                <a:pos x="connsiteX1" y="connsiteY1"/>
              </a:cxn>
              <a:cxn ang="0">
                <a:pos x="connsiteX2" y="connsiteY2"/>
              </a:cxn>
              <a:cxn ang="0">
                <a:pos x="connsiteX3" y="connsiteY3"/>
              </a:cxn>
            </a:cxnLst>
            <a:rect l="l" t="t" r="r" b="b"/>
            <a:pathLst>
              <a:path w="2191596" h="2105694">
                <a:moveTo>
                  <a:pt x="0" y="0"/>
                </a:moveTo>
                <a:lnTo>
                  <a:pt x="2191596" y="0"/>
                </a:lnTo>
                <a:lnTo>
                  <a:pt x="2191596" y="2105694"/>
                </a:lnTo>
                <a:lnTo>
                  <a:pt x="0" y="2105694"/>
                </a:lnTo>
                <a:close/>
              </a:path>
            </a:pathLst>
          </a:custGeom>
        </p:spPr>
        <p:txBody>
          <a:bodyPr wrap="square">
            <a:noAutofit/>
          </a:bodyPr>
          <a:lstStyle/>
          <a:p>
            <a:endParaRPr lang="fr-FR"/>
          </a:p>
        </p:txBody>
      </p:sp>
      <p:sp>
        <p:nvSpPr>
          <p:cNvPr id="23" name="Espace réservé pour une image  22">
            <a:extLst>
              <a:ext uri="{FF2B5EF4-FFF2-40B4-BE49-F238E27FC236}">
                <a16:creationId xmlns:a16="http://schemas.microsoft.com/office/drawing/2014/main" id="{23CC8E06-42C4-4876-A9C6-BCBDDACA6174}"/>
              </a:ext>
            </a:extLst>
          </p:cNvPr>
          <p:cNvSpPr>
            <a:spLocks noGrp="1"/>
          </p:cNvSpPr>
          <p:nvPr>
            <p:ph type="pic" sz="quarter" idx="22"/>
          </p:nvPr>
        </p:nvSpPr>
        <p:spPr>
          <a:xfrm>
            <a:off x="9413029" y="3807744"/>
            <a:ext cx="2191596" cy="2105694"/>
          </a:xfrm>
          <a:custGeom>
            <a:avLst/>
            <a:gdLst>
              <a:gd name="connsiteX0" fmla="*/ 0 w 2191596"/>
              <a:gd name="connsiteY0" fmla="*/ 0 h 2105694"/>
              <a:gd name="connsiteX1" fmla="*/ 2191596 w 2191596"/>
              <a:gd name="connsiteY1" fmla="*/ 0 h 2105694"/>
              <a:gd name="connsiteX2" fmla="*/ 2191596 w 2191596"/>
              <a:gd name="connsiteY2" fmla="*/ 2105694 h 2105694"/>
              <a:gd name="connsiteX3" fmla="*/ 0 w 2191596"/>
              <a:gd name="connsiteY3" fmla="*/ 2105694 h 2105694"/>
            </a:gdLst>
            <a:ahLst/>
            <a:cxnLst>
              <a:cxn ang="0">
                <a:pos x="connsiteX0" y="connsiteY0"/>
              </a:cxn>
              <a:cxn ang="0">
                <a:pos x="connsiteX1" y="connsiteY1"/>
              </a:cxn>
              <a:cxn ang="0">
                <a:pos x="connsiteX2" y="connsiteY2"/>
              </a:cxn>
              <a:cxn ang="0">
                <a:pos x="connsiteX3" y="connsiteY3"/>
              </a:cxn>
            </a:cxnLst>
            <a:rect l="l" t="t" r="r" b="b"/>
            <a:pathLst>
              <a:path w="2191596" h="2105694">
                <a:moveTo>
                  <a:pt x="0" y="0"/>
                </a:moveTo>
                <a:lnTo>
                  <a:pt x="2191596" y="0"/>
                </a:lnTo>
                <a:lnTo>
                  <a:pt x="2191596" y="2105694"/>
                </a:lnTo>
                <a:lnTo>
                  <a:pt x="0" y="2105694"/>
                </a:lnTo>
                <a:close/>
              </a:path>
            </a:pathLst>
          </a:custGeom>
        </p:spPr>
        <p:txBody>
          <a:bodyPr wrap="square">
            <a:noAutofit/>
          </a:bodyPr>
          <a:lstStyle/>
          <a:p>
            <a:endParaRPr lang="fr-FR"/>
          </a:p>
        </p:txBody>
      </p:sp>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3888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itre 2">
            <a:extLst>
              <a:ext uri="{FF2B5EF4-FFF2-40B4-BE49-F238E27FC236}">
                <a16:creationId xmlns:a16="http://schemas.microsoft.com/office/drawing/2014/main" id="{11CF89A6-5AD3-4454-9A90-4B6CDFB2E88E}"/>
              </a:ext>
            </a:extLst>
          </p:cNvPr>
          <p:cNvSpPr>
            <a:spLocks noGrp="1"/>
          </p:cNvSpPr>
          <p:nvPr>
            <p:ph type="title"/>
          </p:nvPr>
        </p:nvSpPr>
        <p:spPr/>
        <p:txBody>
          <a:bodyPr/>
          <a:lstStyle/>
          <a:p>
            <a:r>
              <a:rPr lang="fr-FR"/>
              <a:t>Modifiez le style du titre</a:t>
            </a:r>
          </a:p>
        </p:txBody>
      </p:sp>
      <p:sp>
        <p:nvSpPr>
          <p:cNvPr id="9" name="Espace réservé du pied de page 8">
            <a:extLst>
              <a:ext uri="{FF2B5EF4-FFF2-40B4-BE49-F238E27FC236}">
                <a16:creationId xmlns:a16="http://schemas.microsoft.com/office/drawing/2014/main" id="{942453E3-8A18-4516-A0EF-79E2E960536C}"/>
              </a:ext>
            </a:extLst>
          </p:cNvPr>
          <p:cNvSpPr>
            <a:spLocks noGrp="1"/>
          </p:cNvSpPr>
          <p:nvPr>
            <p:ph type="ftr" sz="quarter" idx="23"/>
          </p:nvPr>
        </p:nvSpPr>
        <p:spPr/>
        <p:txBody>
          <a:bodyPr/>
          <a:lstStyle/>
          <a:p>
            <a:r>
              <a:rPr lang="fr-FR"/>
              <a:t>Kit de presse TotalEnergies CAF Coupe d'Afrique des Nations, Maroc 2025</a:t>
            </a:r>
          </a:p>
        </p:txBody>
      </p:sp>
      <p:sp>
        <p:nvSpPr>
          <p:cNvPr id="10" name="Espace réservé du numéro de diapositive 9">
            <a:extLst>
              <a:ext uri="{FF2B5EF4-FFF2-40B4-BE49-F238E27FC236}">
                <a16:creationId xmlns:a16="http://schemas.microsoft.com/office/drawing/2014/main" id="{CB23B974-689A-4E91-8CE4-425901533DFF}"/>
              </a:ext>
            </a:extLst>
          </p:cNvPr>
          <p:cNvSpPr>
            <a:spLocks noGrp="1"/>
          </p:cNvSpPr>
          <p:nvPr>
            <p:ph type="sldNum" sz="quarter" idx="24"/>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1468456973"/>
      </p:ext>
    </p:extLst>
  </p:cSld>
  <p:clrMapOvr>
    <a:masterClrMapping/>
  </p:clrMapOvr>
  <p:extLst>
    <p:ext uri="{DCECCB84-F9BA-43D5-87BE-67443E8EF086}">
      <p15:sldGuideLst xmlns:p15="http://schemas.microsoft.com/office/powerpoint/2012/main">
        <p15:guide id="1" pos="3024">
          <p15:clr>
            <a:srgbClr val="FBAE40"/>
          </p15:clr>
        </p15:guide>
        <p15:guide id="2" pos="275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XT G 1/3 +IM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3888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pour une image  9">
            <a:extLst>
              <a:ext uri="{FF2B5EF4-FFF2-40B4-BE49-F238E27FC236}">
                <a16:creationId xmlns:a16="http://schemas.microsoft.com/office/drawing/2014/main" id="{816A1DDE-7A40-4F7C-A386-72645BB80E01}"/>
              </a:ext>
            </a:extLst>
          </p:cNvPr>
          <p:cNvSpPr>
            <a:spLocks noGrp="1"/>
          </p:cNvSpPr>
          <p:nvPr>
            <p:ph type="pic" idx="19"/>
          </p:nvPr>
        </p:nvSpPr>
        <p:spPr>
          <a:xfrm>
            <a:off x="4800600" y="1557338"/>
            <a:ext cx="6801477" cy="4356000"/>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3" name="Titre 2">
            <a:extLst>
              <a:ext uri="{FF2B5EF4-FFF2-40B4-BE49-F238E27FC236}">
                <a16:creationId xmlns:a16="http://schemas.microsoft.com/office/drawing/2014/main" id="{D4BCF048-0B14-4CB5-A60A-F30F0E18B911}"/>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D8011730-BC34-4D9E-BD30-E89A966F6122}"/>
              </a:ext>
            </a:extLst>
          </p:cNvPr>
          <p:cNvSpPr>
            <a:spLocks noGrp="1"/>
          </p:cNvSpPr>
          <p:nvPr>
            <p:ph type="ftr" sz="quarter" idx="20"/>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D6A2660A-D209-44F3-93CF-1B08F5D5EC7C}"/>
              </a:ext>
            </a:extLst>
          </p:cNvPr>
          <p:cNvSpPr>
            <a:spLocks noGrp="1"/>
          </p:cNvSpPr>
          <p:nvPr>
            <p:ph type="sldNum" sz="quarter" idx="21"/>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863402039"/>
      </p:ext>
    </p:extLst>
  </p:cSld>
  <p:clrMapOvr>
    <a:masterClrMapping/>
  </p:clrMapOvr>
  <p:extLst>
    <p:ext uri="{DCECCB84-F9BA-43D5-87BE-67443E8EF086}">
      <p15:sldGuideLst xmlns:p15="http://schemas.microsoft.com/office/powerpoint/2012/main">
        <p15:guide id="2" pos="2751">
          <p15:clr>
            <a:srgbClr val="FBAE40"/>
          </p15:clr>
        </p15:guide>
        <p15:guide id="3" pos="30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XT G 1/3 +2IMG">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5" y="1557338"/>
            <a:ext cx="3887788"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pour une image  9">
            <a:extLst>
              <a:ext uri="{FF2B5EF4-FFF2-40B4-BE49-F238E27FC236}">
                <a16:creationId xmlns:a16="http://schemas.microsoft.com/office/drawing/2014/main" id="{EBEE1920-3638-4263-BD46-A90F753A4896}"/>
              </a:ext>
            </a:extLst>
          </p:cNvPr>
          <p:cNvSpPr>
            <a:spLocks noGrp="1"/>
          </p:cNvSpPr>
          <p:nvPr>
            <p:ph type="pic" idx="20"/>
          </p:nvPr>
        </p:nvSpPr>
        <p:spPr>
          <a:xfrm>
            <a:off x="8330290" y="1557338"/>
            <a:ext cx="3274335" cy="4356000"/>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1" name="Espace réservé pour une image  9">
            <a:extLst>
              <a:ext uri="{FF2B5EF4-FFF2-40B4-BE49-F238E27FC236}">
                <a16:creationId xmlns:a16="http://schemas.microsoft.com/office/drawing/2014/main" id="{8C73170F-7B73-487B-BAF6-D031F427BD5E}"/>
              </a:ext>
            </a:extLst>
          </p:cNvPr>
          <p:cNvSpPr>
            <a:spLocks noGrp="1"/>
          </p:cNvSpPr>
          <p:nvPr>
            <p:ph type="pic" idx="21"/>
          </p:nvPr>
        </p:nvSpPr>
        <p:spPr>
          <a:xfrm>
            <a:off x="4800600" y="1557338"/>
            <a:ext cx="3274335" cy="4356000"/>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3" name="Titre 2">
            <a:extLst>
              <a:ext uri="{FF2B5EF4-FFF2-40B4-BE49-F238E27FC236}">
                <a16:creationId xmlns:a16="http://schemas.microsoft.com/office/drawing/2014/main" id="{DCC8A4CE-E411-4304-82A2-F6401712C6C9}"/>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38F6AE32-9F52-4ECA-8BB8-870C32685716}"/>
              </a:ext>
            </a:extLst>
          </p:cNvPr>
          <p:cNvSpPr>
            <a:spLocks noGrp="1"/>
          </p:cNvSpPr>
          <p:nvPr>
            <p:ph type="ftr" sz="quarter" idx="22"/>
          </p:nvPr>
        </p:nvSpPr>
        <p:spPr/>
        <p:txBody>
          <a:bodyPr/>
          <a:lstStyle/>
          <a:p>
            <a:r>
              <a:rPr lang="fr-FR"/>
              <a:t>Kit de presse TotalEnergies CAF Coupe d'Afrique des Nations, Maroc 2025</a:t>
            </a:r>
          </a:p>
        </p:txBody>
      </p:sp>
      <p:sp>
        <p:nvSpPr>
          <p:cNvPr id="12" name="Espace réservé du numéro de diapositive 11">
            <a:extLst>
              <a:ext uri="{FF2B5EF4-FFF2-40B4-BE49-F238E27FC236}">
                <a16:creationId xmlns:a16="http://schemas.microsoft.com/office/drawing/2014/main" id="{24B835CD-05C3-498F-B45C-EFDE1090F08F}"/>
              </a:ext>
            </a:extLst>
          </p:cNvPr>
          <p:cNvSpPr>
            <a:spLocks noGrp="1"/>
          </p:cNvSpPr>
          <p:nvPr>
            <p:ph type="sldNum" sz="quarter" idx="23"/>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3037183390"/>
      </p:ext>
    </p:extLst>
  </p:cSld>
  <p:clrMapOvr>
    <a:masterClrMapping/>
  </p:clrMapOvr>
  <p:extLst>
    <p:ext uri="{DCECCB84-F9BA-43D5-87BE-67443E8EF086}">
      <p15:sldGuideLst xmlns:p15="http://schemas.microsoft.com/office/powerpoint/2012/main">
        <p15:guide id="1" pos="3024">
          <p15:clr>
            <a:srgbClr val="FBAE40"/>
          </p15:clr>
        </p15:guide>
        <p15:guide id="3" pos="275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G+MOCKUP">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5" y="1557338"/>
            <a:ext cx="3887788"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pour une image  9">
            <a:extLst>
              <a:ext uri="{FF2B5EF4-FFF2-40B4-BE49-F238E27FC236}">
                <a16:creationId xmlns:a16="http://schemas.microsoft.com/office/drawing/2014/main" id="{EBEE1920-3638-4263-BD46-A90F753A4896}"/>
              </a:ext>
            </a:extLst>
          </p:cNvPr>
          <p:cNvSpPr>
            <a:spLocks noGrp="1"/>
          </p:cNvSpPr>
          <p:nvPr>
            <p:ph type="pic" idx="20"/>
          </p:nvPr>
        </p:nvSpPr>
        <p:spPr>
          <a:xfrm>
            <a:off x="8330290" y="1557338"/>
            <a:ext cx="3274335" cy="21764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1" name="Espace réservé pour une image  9">
            <a:extLst>
              <a:ext uri="{FF2B5EF4-FFF2-40B4-BE49-F238E27FC236}">
                <a16:creationId xmlns:a16="http://schemas.microsoft.com/office/drawing/2014/main" id="{8C73170F-7B73-487B-BAF6-D031F427BD5E}"/>
              </a:ext>
            </a:extLst>
          </p:cNvPr>
          <p:cNvSpPr>
            <a:spLocks noGrp="1"/>
          </p:cNvSpPr>
          <p:nvPr>
            <p:ph type="pic" idx="21"/>
          </p:nvPr>
        </p:nvSpPr>
        <p:spPr>
          <a:xfrm>
            <a:off x="4800600" y="1557338"/>
            <a:ext cx="3274335" cy="4356000"/>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0" name="Espace réservé du texte 3">
            <a:extLst>
              <a:ext uri="{FF2B5EF4-FFF2-40B4-BE49-F238E27FC236}">
                <a16:creationId xmlns:a16="http://schemas.microsoft.com/office/drawing/2014/main" id="{EA226E2B-4818-4A4F-AE2F-DF47D62074EE}"/>
              </a:ext>
            </a:extLst>
          </p:cNvPr>
          <p:cNvSpPr>
            <a:spLocks noGrp="1"/>
          </p:cNvSpPr>
          <p:nvPr>
            <p:ph type="body" sz="quarter" idx="22"/>
          </p:nvPr>
        </p:nvSpPr>
        <p:spPr>
          <a:xfrm>
            <a:off x="8222340" y="3951338"/>
            <a:ext cx="3490236" cy="1962000"/>
          </a:xfrm>
        </p:spPr>
        <p:txBody>
          <a:bodyPr/>
          <a:lstStyle>
            <a:lvl1pPr algn="ctr">
              <a:defRPr sz="1100" b="0"/>
            </a:lvl1pPr>
            <a:lvl2pPr algn="ctr">
              <a:defRPr/>
            </a:lvl2pPr>
            <a:lvl3pPr algn="ctr">
              <a:defRPr/>
            </a:lvl3pPr>
            <a:lvl4pPr algn="ctr">
              <a:defRPr/>
            </a:lvl4pPr>
            <a:lvl5pPr algn="ctr">
              <a:defRPr/>
            </a:lvl5pPr>
          </a:lstStyle>
          <a:p>
            <a:pPr lvl="0"/>
            <a:r>
              <a:rPr lang="fr-FR"/>
              <a:t>Cliquez pour modifier les styles du texte du masque</a:t>
            </a:r>
          </a:p>
        </p:txBody>
      </p:sp>
      <p:sp>
        <p:nvSpPr>
          <p:cNvPr id="3" name="Titre 2">
            <a:extLst>
              <a:ext uri="{FF2B5EF4-FFF2-40B4-BE49-F238E27FC236}">
                <a16:creationId xmlns:a16="http://schemas.microsoft.com/office/drawing/2014/main" id="{BAE9504F-9B57-4934-BB12-C792938574BB}"/>
              </a:ext>
            </a:extLst>
          </p:cNvPr>
          <p:cNvSpPr>
            <a:spLocks noGrp="1"/>
          </p:cNvSpPr>
          <p:nvPr>
            <p:ph type="title"/>
          </p:nvPr>
        </p:nvSpPr>
        <p:spPr/>
        <p:txBody>
          <a:bodyPr/>
          <a:lstStyle/>
          <a:p>
            <a:r>
              <a:rPr lang="fr-FR"/>
              <a:t>Modifiez le style du titre</a:t>
            </a:r>
          </a:p>
        </p:txBody>
      </p:sp>
      <p:sp>
        <p:nvSpPr>
          <p:cNvPr id="12" name="Espace réservé du pied de page 11">
            <a:extLst>
              <a:ext uri="{FF2B5EF4-FFF2-40B4-BE49-F238E27FC236}">
                <a16:creationId xmlns:a16="http://schemas.microsoft.com/office/drawing/2014/main" id="{4C4DB573-92BD-4222-9DE9-6D1C3A42A16D}"/>
              </a:ext>
            </a:extLst>
          </p:cNvPr>
          <p:cNvSpPr>
            <a:spLocks noGrp="1"/>
          </p:cNvSpPr>
          <p:nvPr>
            <p:ph type="ftr" sz="quarter" idx="23"/>
          </p:nvPr>
        </p:nvSpPr>
        <p:spPr/>
        <p:txBody>
          <a:bodyPr/>
          <a:lstStyle/>
          <a:p>
            <a:r>
              <a:rPr lang="fr-FR"/>
              <a:t>Kit de presse TotalEnergies CAF Coupe d'Afrique des Nations, Maroc 2025</a:t>
            </a:r>
          </a:p>
        </p:txBody>
      </p:sp>
      <p:sp>
        <p:nvSpPr>
          <p:cNvPr id="13" name="Espace réservé du numéro de diapositive 12">
            <a:extLst>
              <a:ext uri="{FF2B5EF4-FFF2-40B4-BE49-F238E27FC236}">
                <a16:creationId xmlns:a16="http://schemas.microsoft.com/office/drawing/2014/main" id="{2E4474DB-9DF0-483C-A431-EDD20AD002E6}"/>
              </a:ext>
            </a:extLst>
          </p:cNvPr>
          <p:cNvSpPr>
            <a:spLocks noGrp="1"/>
          </p:cNvSpPr>
          <p:nvPr>
            <p:ph type="sldNum" sz="quarter" idx="24"/>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036961437"/>
      </p:ext>
    </p:extLst>
  </p:cSld>
  <p:clrMapOvr>
    <a:masterClrMapping/>
  </p:clrMapOvr>
  <p:extLst>
    <p:ext uri="{DCECCB84-F9BA-43D5-87BE-67443E8EF086}">
      <p15:sldGuideLst xmlns:p15="http://schemas.microsoft.com/office/powerpoint/2012/main">
        <p15:guide id="1" pos="3024">
          <p15:clr>
            <a:srgbClr val="FBAE40"/>
          </p15:clr>
        </p15:guide>
        <p15:guide id="3" pos="275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XT G 1/3+ 2 IMG S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5" y="1557338"/>
            <a:ext cx="3887788"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pour une image  9">
            <a:extLst>
              <a:ext uri="{FF2B5EF4-FFF2-40B4-BE49-F238E27FC236}">
                <a16:creationId xmlns:a16="http://schemas.microsoft.com/office/drawing/2014/main" id="{EBEE1920-3638-4263-BD46-A90F753A4896}"/>
              </a:ext>
            </a:extLst>
          </p:cNvPr>
          <p:cNvSpPr>
            <a:spLocks noGrp="1"/>
          </p:cNvSpPr>
          <p:nvPr>
            <p:ph type="pic" idx="20"/>
          </p:nvPr>
        </p:nvSpPr>
        <p:spPr>
          <a:xfrm>
            <a:off x="8641741" y="1971675"/>
            <a:ext cx="2962884" cy="39416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1" name="Espace réservé pour une image  9">
            <a:extLst>
              <a:ext uri="{FF2B5EF4-FFF2-40B4-BE49-F238E27FC236}">
                <a16:creationId xmlns:a16="http://schemas.microsoft.com/office/drawing/2014/main" id="{8C73170F-7B73-487B-BAF6-D031F427BD5E}"/>
              </a:ext>
            </a:extLst>
          </p:cNvPr>
          <p:cNvSpPr>
            <a:spLocks noGrp="1"/>
          </p:cNvSpPr>
          <p:nvPr>
            <p:ph type="pic" idx="21"/>
          </p:nvPr>
        </p:nvSpPr>
        <p:spPr>
          <a:xfrm>
            <a:off x="4800602" y="1971675"/>
            <a:ext cx="2962884" cy="39416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0" name="Espace réservé du texte 3">
            <a:extLst>
              <a:ext uri="{FF2B5EF4-FFF2-40B4-BE49-F238E27FC236}">
                <a16:creationId xmlns:a16="http://schemas.microsoft.com/office/drawing/2014/main" id="{3CD8E5F5-A290-4F8A-9772-C5781C5835FE}"/>
              </a:ext>
            </a:extLst>
          </p:cNvPr>
          <p:cNvSpPr>
            <a:spLocks noGrp="1"/>
          </p:cNvSpPr>
          <p:nvPr>
            <p:ph type="body" sz="quarter" idx="22" hasCustomPrompt="1"/>
          </p:nvPr>
        </p:nvSpPr>
        <p:spPr>
          <a:xfrm>
            <a:off x="4692654" y="1557338"/>
            <a:ext cx="3178780" cy="414337"/>
          </a:xfrm>
        </p:spPr>
        <p:txBody>
          <a:bodyPr anchor="ctr"/>
          <a:lstStyle>
            <a:lvl1pPr algn="ctr">
              <a:defRPr sz="1050" b="0" i="1">
                <a:solidFill>
                  <a:schemeClr val="tx1"/>
                </a:solidFill>
              </a:defRPr>
            </a:lvl1pPr>
          </a:lstStyle>
          <a:p>
            <a:pPr lvl="0"/>
            <a:r>
              <a:rPr lang="fr-FR"/>
              <a:t>Titre du visuel sur deux lignes maximum</a:t>
            </a:r>
          </a:p>
        </p:txBody>
      </p:sp>
      <p:sp>
        <p:nvSpPr>
          <p:cNvPr id="12" name="Espace réservé du texte 3">
            <a:extLst>
              <a:ext uri="{FF2B5EF4-FFF2-40B4-BE49-F238E27FC236}">
                <a16:creationId xmlns:a16="http://schemas.microsoft.com/office/drawing/2014/main" id="{9FC76069-B104-4D23-B786-601504E9A607}"/>
              </a:ext>
            </a:extLst>
          </p:cNvPr>
          <p:cNvSpPr>
            <a:spLocks noGrp="1"/>
          </p:cNvSpPr>
          <p:nvPr>
            <p:ph type="body" sz="quarter" idx="23" hasCustomPrompt="1"/>
          </p:nvPr>
        </p:nvSpPr>
        <p:spPr>
          <a:xfrm>
            <a:off x="8533791" y="1557338"/>
            <a:ext cx="3178784" cy="414337"/>
          </a:xfrm>
        </p:spPr>
        <p:txBody>
          <a:bodyPr anchor="ctr"/>
          <a:lstStyle>
            <a:lvl1pPr algn="ctr">
              <a:defRPr sz="1050" b="0" i="1">
                <a:solidFill>
                  <a:schemeClr val="tx1"/>
                </a:solidFill>
              </a:defRPr>
            </a:lvl1pPr>
          </a:lstStyle>
          <a:p>
            <a:pPr lvl="0"/>
            <a:r>
              <a:rPr lang="fr-FR"/>
              <a:t>Titre du visuel sur deux lignes maximum</a:t>
            </a:r>
          </a:p>
        </p:txBody>
      </p:sp>
      <p:cxnSp>
        <p:nvCxnSpPr>
          <p:cNvPr id="8" name="Connecteur droit 7">
            <a:extLst>
              <a:ext uri="{FF2B5EF4-FFF2-40B4-BE49-F238E27FC236}">
                <a16:creationId xmlns:a16="http://schemas.microsoft.com/office/drawing/2014/main" id="{D12A1E0E-FA2A-430F-BFD9-80CF2C08015E}"/>
              </a:ext>
            </a:extLst>
          </p:cNvPr>
          <p:cNvCxnSpPr/>
          <p:nvPr userDrawn="1"/>
        </p:nvCxnSpPr>
        <p:spPr>
          <a:xfrm>
            <a:off x="8202614" y="1557338"/>
            <a:ext cx="0" cy="43561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itre 2">
            <a:extLst>
              <a:ext uri="{FF2B5EF4-FFF2-40B4-BE49-F238E27FC236}">
                <a16:creationId xmlns:a16="http://schemas.microsoft.com/office/drawing/2014/main" id="{128892EF-2F4E-46B4-94AF-3593B624D3AA}"/>
              </a:ext>
            </a:extLst>
          </p:cNvPr>
          <p:cNvSpPr>
            <a:spLocks noGrp="1"/>
          </p:cNvSpPr>
          <p:nvPr>
            <p:ph type="title"/>
          </p:nvPr>
        </p:nvSpPr>
        <p:spPr/>
        <p:txBody>
          <a:bodyPr/>
          <a:lstStyle/>
          <a:p>
            <a:r>
              <a:rPr lang="fr-FR"/>
              <a:t>Modifiez le style du titre</a:t>
            </a:r>
          </a:p>
        </p:txBody>
      </p:sp>
      <p:sp>
        <p:nvSpPr>
          <p:cNvPr id="14" name="Espace réservé du pied de page 13">
            <a:extLst>
              <a:ext uri="{FF2B5EF4-FFF2-40B4-BE49-F238E27FC236}">
                <a16:creationId xmlns:a16="http://schemas.microsoft.com/office/drawing/2014/main" id="{F62191D1-50E7-4727-80C4-C0666BA2D8F3}"/>
              </a:ext>
            </a:extLst>
          </p:cNvPr>
          <p:cNvSpPr>
            <a:spLocks noGrp="1"/>
          </p:cNvSpPr>
          <p:nvPr>
            <p:ph type="ftr" sz="quarter" idx="24"/>
          </p:nvPr>
        </p:nvSpPr>
        <p:spPr/>
        <p:txBody>
          <a:bodyPr/>
          <a:lstStyle/>
          <a:p>
            <a:r>
              <a:rPr lang="fr-FR"/>
              <a:t>Kit de presse TotalEnergies CAF Coupe d'Afrique des Nations, Maroc 2025</a:t>
            </a:r>
          </a:p>
        </p:txBody>
      </p:sp>
      <p:sp>
        <p:nvSpPr>
          <p:cNvPr id="15" name="Espace réservé du numéro de diapositive 14">
            <a:extLst>
              <a:ext uri="{FF2B5EF4-FFF2-40B4-BE49-F238E27FC236}">
                <a16:creationId xmlns:a16="http://schemas.microsoft.com/office/drawing/2014/main" id="{ABED968E-EEE7-4CF2-8F7F-34652F70905A}"/>
              </a:ext>
            </a:extLst>
          </p:cNvPr>
          <p:cNvSpPr>
            <a:spLocks noGrp="1"/>
          </p:cNvSpPr>
          <p:nvPr>
            <p:ph type="sldNum" sz="quarter" idx="25"/>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1289912951"/>
      </p:ext>
    </p:extLst>
  </p:cSld>
  <p:clrMapOvr>
    <a:masterClrMapping/>
  </p:clrMapOvr>
  <p:extLst>
    <p:ext uri="{DCECCB84-F9BA-43D5-87BE-67443E8EF086}">
      <p15:sldGuideLst xmlns:p15="http://schemas.microsoft.com/office/powerpoint/2012/main">
        <p15:guide id="1" pos="3024">
          <p15:clr>
            <a:srgbClr val="FBAE40"/>
          </p15:clr>
        </p15:guide>
        <p15:guide id="3" pos="275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G S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9" name="Espace réservé pour une image  9">
            <a:extLst>
              <a:ext uri="{FF2B5EF4-FFF2-40B4-BE49-F238E27FC236}">
                <a16:creationId xmlns:a16="http://schemas.microsoft.com/office/drawing/2014/main" id="{EBEE1920-3638-4263-BD46-A90F753A4896}"/>
              </a:ext>
            </a:extLst>
          </p:cNvPr>
          <p:cNvSpPr>
            <a:spLocks noGrp="1"/>
          </p:cNvSpPr>
          <p:nvPr>
            <p:ph type="pic" idx="20"/>
          </p:nvPr>
        </p:nvSpPr>
        <p:spPr>
          <a:xfrm>
            <a:off x="4614557" y="1971675"/>
            <a:ext cx="2962884" cy="39416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1" name="Espace réservé pour une image  9">
            <a:extLst>
              <a:ext uri="{FF2B5EF4-FFF2-40B4-BE49-F238E27FC236}">
                <a16:creationId xmlns:a16="http://schemas.microsoft.com/office/drawing/2014/main" id="{8C73170F-7B73-487B-BAF6-D031F427BD5E}"/>
              </a:ext>
            </a:extLst>
          </p:cNvPr>
          <p:cNvSpPr>
            <a:spLocks noGrp="1"/>
          </p:cNvSpPr>
          <p:nvPr>
            <p:ph type="pic" idx="21"/>
          </p:nvPr>
        </p:nvSpPr>
        <p:spPr>
          <a:xfrm>
            <a:off x="587375" y="1971675"/>
            <a:ext cx="2962884" cy="39416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0" name="Espace réservé du texte 3">
            <a:extLst>
              <a:ext uri="{FF2B5EF4-FFF2-40B4-BE49-F238E27FC236}">
                <a16:creationId xmlns:a16="http://schemas.microsoft.com/office/drawing/2014/main" id="{3CD8E5F5-A290-4F8A-9772-C5781C5835FE}"/>
              </a:ext>
            </a:extLst>
          </p:cNvPr>
          <p:cNvSpPr>
            <a:spLocks noGrp="1"/>
          </p:cNvSpPr>
          <p:nvPr>
            <p:ph type="body" sz="quarter" idx="22" hasCustomPrompt="1"/>
          </p:nvPr>
        </p:nvSpPr>
        <p:spPr>
          <a:xfrm>
            <a:off x="479427" y="1557338"/>
            <a:ext cx="3178780" cy="414337"/>
          </a:xfrm>
        </p:spPr>
        <p:txBody>
          <a:bodyPr anchor="ctr"/>
          <a:lstStyle>
            <a:lvl1pPr algn="ctr">
              <a:defRPr sz="1050" b="0" i="1">
                <a:solidFill>
                  <a:schemeClr val="tx1"/>
                </a:solidFill>
              </a:defRPr>
            </a:lvl1pPr>
          </a:lstStyle>
          <a:p>
            <a:pPr lvl="0"/>
            <a:r>
              <a:rPr lang="fr-FR"/>
              <a:t>Titre du visuel sur deux lignes maximum</a:t>
            </a:r>
          </a:p>
        </p:txBody>
      </p:sp>
      <p:sp>
        <p:nvSpPr>
          <p:cNvPr id="12" name="Espace réservé du texte 3">
            <a:extLst>
              <a:ext uri="{FF2B5EF4-FFF2-40B4-BE49-F238E27FC236}">
                <a16:creationId xmlns:a16="http://schemas.microsoft.com/office/drawing/2014/main" id="{9FC76069-B104-4D23-B786-601504E9A607}"/>
              </a:ext>
            </a:extLst>
          </p:cNvPr>
          <p:cNvSpPr>
            <a:spLocks noGrp="1"/>
          </p:cNvSpPr>
          <p:nvPr>
            <p:ph type="body" sz="quarter" idx="23" hasCustomPrompt="1"/>
          </p:nvPr>
        </p:nvSpPr>
        <p:spPr>
          <a:xfrm>
            <a:off x="4506607" y="1557338"/>
            <a:ext cx="3178784" cy="414337"/>
          </a:xfrm>
        </p:spPr>
        <p:txBody>
          <a:bodyPr anchor="ctr"/>
          <a:lstStyle>
            <a:lvl1pPr algn="ctr">
              <a:defRPr sz="1050" b="0" i="1">
                <a:solidFill>
                  <a:schemeClr val="tx1"/>
                </a:solidFill>
              </a:defRPr>
            </a:lvl1pPr>
          </a:lstStyle>
          <a:p>
            <a:pPr lvl="0"/>
            <a:r>
              <a:rPr lang="fr-FR"/>
              <a:t>Titre du visuel sur deux lignes maximum</a:t>
            </a:r>
          </a:p>
        </p:txBody>
      </p:sp>
      <p:cxnSp>
        <p:nvCxnSpPr>
          <p:cNvPr id="8" name="Connecteur droit 7">
            <a:extLst>
              <a:ext uri="{FF2B5EF4-FFF2-40B4-BE49-F238E27FC236}">
                <a16:creationId xmlns:a16="http://schemas.microsoft.com/office/drawing/2014/main" id="{D12A1E0E-FA2A-430F-BFD9-80CF2C08015E}"/>
              </a:ext>
            </a:extLst>
          </p:cNvPr>
          <p:cNvCxnSpPr/>
          <p:nvPr userDrawn="1"/>
        </p:nvCxnSpPr>
        <p:spPr>
          <a:xfrm>
            <a:off x="8109590" y="1557338"/>
            <a:ext cx="0" cy="43561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C6DEAC46-EFF0-4D08-A2D1-7910508327FC}"/>
              </a:ext>
            </a:extLst>
          </p:cNvPr>
          <p:cNvCxnSpPr/>
          <p:nvPr userDrawn="1"/>
        </p:nvCxnSpPr>
        <p:spPr>
          <a:xfrm>
            <a:off x="4082408" y="1557338"/>
            <a:ext cx="0" cy="43561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Espace réservé pour une image  9">
            <a:extLst>
              <a:ext uri="{FF2B5EF4-FFF2-40B4-BE49-F238E27FC236}">
                <a16:creationId xmlns:a16="http://schemas.microsoft.com/office/drawing/2014/main" id="{C1C7D5B9-2AD8-492E-AFD8-E23E5A5EBC70}"/>
              </a:ext>
            </a:extLst>
          </p:cNvPr>
          <p:cNvSpPr>
            <a:spLocks noGrp="1"/>
          </p:cNvSpPr>
          <p:nvPr>
            <p:ph type="pic" idx="24"/>
          </p:nvPr>
        </p:nvSpPr>
        <p:spPr>
          <a:xfrm>
            <a:off x="8641741" y="1971675"/>
            <a:ext cx="2962884" cy="39416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5" name="Espace réservé du texte 3">
            <a:extLst>
              <a:ext uri="{FF2B5EF4-FFF2-40B4-BE49-F238E27FC236}">
                <a16:creationId xmlns:a16="http://schemas.microsoft.com/office/drawing/2014/main" id="{0693D4F0-CE0A-4C20-8D56-7E1ABD1E022D}"/>
              </a:ext>
            </a:extLst>
          </p:cNvPr>
          <p:cNvSpPr>
            <a:spLocks noGrp="1"/>
          </p:cNvSpPr>
          <p:nvPr>
            <p:ph type="body" sz="quarter" idx="25" hasCustomPrompt="1"/>
          </p:nvPr>
        </p:nvSpPr>
        <p:spPr>
          <a:xfrm>
            <a:off x="8533791" y="1557338"/>
            <a:ext cx="3178784" cy="414337"/>
          </a:xfrm>
        </p:spPr>
        <p:txBody>
          <a:bodyPr anchor="ctr"/>
          <a:lstStyle>
            <a:lvl1pPr algn="ctr">
              <a:defRPr sz="1050" b="0" i="1">
                <a:solidFill>
                  <a:schemeClr val="tx1"/>
                </a:solidFill>
              </a:defRPr>
            </a:lvl1pPr>
          </a:lstStyle>
          <a:p>
            <a:pPr lvl="0"/>
            <a:r>
              <a:rPr lang="fr-FR"/>
              <a:t>Titre du visuel sur deux lignes maximum</a:t>
            </a:r>
          </a:p>
        </p:txBody>
      </p:sp>
      <p:sp>
        <p:nvSpPr>
          <p:cNvPr id="3" name="Titre 2">
            <a:extLst>
              <a:ext uri="{FF2B5EF4-FFF2-40B4-BE49-F238E27FC236}">
                <a16:creationId xmlns:a16="http://schemas.microsoft.com/office/drawing/2014/main" id="{15A4DEC1-35D0-48F5-BA5E-4E90D9663E8D}"/>
              </a:ext>
            </a:extLst>
          </p:cNvPr>
          <p:cNvSpPr>
            <a:spLocks noGrp="1"/>
          </p:cNvSpPr>
          <p:nvPr>
            <p:ph type="title"/>
          </p:nvPr>
        </p:nvSpPr>
        <p:spPr/>
        <p:txBody>
          <a:bodyPr/>
          <a:lstStyle/>
          <a:p>
            <a:r>
              <a:rPr lang="fr-FR"/>
              <a:t>Modifiez le style du titre</a:t>
            </a:r>
          </a:p>
        </p:txBody>
      </p:sp>
      <p:sp>
        <p:nvSpPr>
          <p:cNvPr id="16" name="Espace réservé du pied de page 15">
            <a:extLst>
              <a:ext uri="{FF2B5EF4-FFF2-40B4-BE49-F238E27FC236}">
                <a16:creationId xmlns:a16="http://schemas.microsoft.com/office/drawing/2014/main" id="{42386469-83C8-4DC8-8996-E2307A7CD078}"/>
              </a:ext>
            </a:extLst>
          </p:cNvPr>
          <p:cNvSpPr>
            <a:spLocks noGrp="1"/>
          </p:cNvSpPr>
          <p:nvPr>
            <p:ph type="ftr" sz="quarter" idx="26"/>
          </p:nvPr>
        </p:nvSpPr>
        <p:spPr/>
        <p:txBody>
          <a:bodyPr/>
          <a:lstStyle/>
          <a:p>
            <a:r>
              <a:rPr lang="fr-FR"/>
              <a:t>Kit de presse TotalEnergies CAF Coupe d'Afrique des Nations, Maroc 2025</a:t>
            </a:r>
          </a:p>
        </p:txBody>
      </p:sp>
      <p:sp>
        <p:nvSpPr>
          <p:cNvPr id="17" name="Espace réservé du numéro de diapositive 16">
            <a:extLst>
              <a:ext uri="{FF2B5EF4-FFF2-40B4-BE49-F238E27FC236}">
                <a16:creationId xmlns:a16="http://schemas.microsoft.com/office/drawing/2014/main" id="{BC86748F-786D-4CD1-BB6C-AA22624AA0D3}"/>
              </a:ext>
            </a:extLst>
          </p:cNvPr>
          <p:cNvSpPr>
            <a:spLocks noGrp="1"/>
          </p:cNvSpPr>
          <p:nvPr>
            <p:ph type="sldNum" sz="quarter" idx="27"/>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428288407"/>
      </p:ext>
    </p:extLst>
  </p:cSld>
  <p:clrMapOvr>
    <a:masterClrMapping/>
  </p:clrMapOvr>
  <p:extLst>
    <p:ext uri="{DCECCB84-F9BA-43D5-87BE-67443E8EF086}">
      <p15:sldGuideLst xmlns:p15="http://schemas.microsoft.com/office/powerpoint/2012/main">
        <p15:guide id="1" pos="3024">
          <p15:clr>
            <a:srgbClr val="FBAE40"/>
          </p15:clr>
        </p15:guide>
        <p15:guide id="3" pos="275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082BA5B6-6E46-48B9-9401-2F5497357C7F}" type="datetime1">
              <a:rPr lang="fr-FR" smtClean="0"/>
              <a:t>19/12/2025</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de presse TotalEnergies CAF Coupe d'Afrique des Nations, Maroc 2025</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2078070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XT G 1/3+S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3888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3">
            <a:extLst>
              <a:ext uri="{FF2B5EF4-FFF2-40B4-BE49-F238E27FC236}">
                <a16:creationId xmlns:a16="http://schemas.microsoft.com/office/drawing/2014/main" id="{366B1C02-B5FA-4E4E-B2CE-A865E736A6CD}"/>
              </a:ext>
            </a:extLst>
          </p:cNvPr>
          <p:cNvSpPr>
            <a:spLocks noGrp="1"/>
          </p:cNvSpPr>
          <p:nvPr>
            <p:ph type="body" sz="quarter" idx="22" hasCustomPrompt="1"/>
          </p:nvPr>
        </p:nvSpPr>
        <p:spPr>
          <a:xfrm>
            <a:off x="4701395" y="1557338"/>
            <a:ext cx="7011180" cy="414337"/>
          </a:xfrm>
        </p:spPr>
        <p:txBody>
          <a:bodyPr anchor="ctr"/>
          <a:lstStyle>
            <a:lvl1pPr algn="l">
              <a:defRPr sz="1050" b="0" i="1">
                <a:solidFill>
                  <a:schemeClr val="tx1"/>
                </a:solidFill>
              </a:defRPr>
            </a:lvl1pPr>
          </a:lstStyle>
          <a:p>
            <a:pPr lvl="0"/>
            <a:r>
              <a:rPr lang="fr-FR"/>
              <a:t>Titre du visuel sur deux lignes maximum</a:t>
            </a:r>
          </a:p>
        </p:txBody>
      </p:sp>
      <p:sp>
        <p:nvSpPr>
          <p:cNvPr id="3" name="Titre 2">
            <a:extLst>
              <a:ext uri="{FF2B5EF4-FFF2-40B4-BE49-F238E27FC236}">
                <a16:creationId xmlns:a16="http://schemas.microsoft.com/office/drawing/2014/main" id="{AFB422FD-F2FE-49EA-971E-25A986291A45}"/>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3914D364-829D-4DBA-B75D-7688BF16644D}"/>
              </a:ext>
            </a:extLst>
          </p:cNvPr>
          <p:cNvSpPr>
            <a:spLocks noGrp="1"/>
          </p:cNvSpPr>
          <p:nvPr>
            <p:ph type="ftr" sz="quarter" idx="23"/>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2EF3ABB9-6BF5-481A-8BE7-1BCA6B45883D}"/>
              </a:ext>
            </a:extLst>
          </p:cNvPr>
          <p:cNvSpPr>
            <a:spLocks noGrp="1"/>
          </p:cNvSpPr>
          <p:nvPr>
            <p:ph type="sldNum" sz="quarter" idx="24"/>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99564184"/>
      </p:ext>
    </p:extLst>
  </p:cSld>
  <p:clrMapOvr>
    <a:masterClrMapping/>
  </p:clrMapOvr>
  <p:extLst>
    <p:ext uri="{DCECCB84-F9BA-43D5-87BE-67443E8EF086}">
      <p15:sldGuideLst xmlns:p15="http://schemas.microsoft.com/office/powerpoint/2012/main">
        <p15:guide id="2" pos="2751">
          <p15:clr>
            <a:srgbClr val="FBAE40"/>
          </p15:clr>
        </p15:guide>
        <p15:guide id="3" pos="302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CIAL-POS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741680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7416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3">
            <a:extLst>
              <a:ext uri="{FF2B5EF4-FFF2-40B4-BE49-F238E27FC236}">
                <a16:creationId xmlns:a16="http://schemas.microsoft.com/office/drawing/2014/main" id="{F0C129AF-36CC-4211-81ED-6482134A6259}"/>
              </a:ext>
            </a:extLst>
          </p:cNvPr>
          <p:cNvSpPr>
            <a:spLocks noGrp="1"/>
          </p:cNvSpPr>
          <p:nvPr>
            <p:ph type="body" sz="quarter" idx="22" hasCustomPrompt="1"/>
          </p:nvPr>
        </p:nvSpPr>
        <p:spPr>
          <a:xfrm>
            <a:off x="8229601" y="6009121"/>
            <a:ext cx="3473448" cy="219266"/>
          </a:xfrm>
        </p:spPr>
        <p:txBody>
          <a:bodyPr anchor="ctr"/>
          <a:lstStyle>
            <a:lvl1pPr algn="ctr">
              <a:defRPr sz="1050" b="0" i="1">
                <a:solidFill>
                  <a:schemeClr val="tx1">
                    <a:lumMod val="50000"/>
                  </a:schemeClr>
                </a:solidFill>
              </a:defRPr>
            </a:lvl1pPr>
          </a:lstStyle>
          <a:p>
            <a:pPr lvl="0"/>
            <a:r>
              <a:rPr lang="fr-FR"/>
              <a:t>Titre du visuel sur deux lignes maximum</a:t>
            </a:r>
          </a:p>
        </p:txBody>
      </p:sp>
      <p:sp>
        <p:nvSpPr>
          <p:cNvPr id="12" name="Espace réservé pour une image  9">
            <a:extLst>
              <a:ext uri="{FF2B5EF4-FFF2-40B4-BE49-F238E27FC236}">
                <a16:creationId xmlns:a16="http://schemas.microsoft.com/office/drawing/2014/main" id="{4D04613A-2CCD-4AD3-A774-54114D58BFB4}"/>
              </a:ext>
            </a:extLst>
          </p:cNvPr>
          <p:cNvSpPr>
            <a:spLocks noGrp="1"/>
          </p:cNvSpPr>
          <p:nvPr>
            <p:ph type="pic" idx="23"/>
          </p:nvPr>
        </p:nvSpPr>
        <p:spPr>
          <a:xfrm>
            <a:off x="8328025" y="1560176"/>
            <a:ext cx="3276600" cy="43532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bg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3" name="Titre 2">
            <a:extLst>
              <a:ext uri="{FF2B5EF4-FFF2-40B4-BE49-F238E27FC236}">
                <a16:creationId xmlns:a16="http://schemas.microsoft.com/office/drawing/2014/main" id="{DE7116D2-57C8-4179-A512-7F2396AF372F}"/>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E79E499E-CC7B-4322-B0F8-C010FD7106E2}"/>
              </a:ext>
            </a:extLst>
          </p:cNvPr>
          <p:cNvSpPr>
            <a:spLocks noGrp="1"/>
          </p:cNvSpPr>
          <p:nvPr>
            <p:ph type="ftr" sz="quarter" idx="24"/>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D16592AE-2183-44BF-A430-7F8A5BAED51D}"/>
              </a:ext>
            </a:extLst>
          </p:cNvPr>
          <p:cNvSpPr>
            <a:spLocks noGrp="1"/>
          </p:cNvSpPr>
          <p:nvPr>
            <p:ph type="sldNum" sz="quarter" idx="25"/>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588828615"/>
      </p:ext>
    </p:extLst>
  </p:cSld>
  <p:clrMapOvr>
    <a:masterClrMapping/>
  </p:clrMapOvr>
  <p:extLst>
    <p:ext uri="{DCECCB84-F9BA-43D5-87BE-67443E8EF086}">
      <p15:sldGuideLst xmlns:p15="http://schemas.microsoft.com/office/powerpoint/2012/main">
        <p15:guide id="1" pos="4974">
          <p15:clr>
            <a:srgbClr val="FBAE40"/>
          </p15:clr>
        </p15:guide>
        <p15:guide id="2" pos="524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CIAL-2-MOBILES">
    <p:spTree>
      <p:nvGrpSpPr>
        <p:cNvPr id="1" name=""/>
        <p:cNvGrpSpPr/>
        <p:nvPr/>
      </p:nvGrpSpPr>
      <p:grpSpPr>
        <a:xfrm>
          <a:off x="0" y="0"/>
          <a:ext cx="0" cy="0"/>
          <a:chOff x="0" y="0"/>
          <a:chExt cx="0" cy="0"/>
        </a:xfrm>
      </p:grpSpPr>
      <p:sp>
        <p:nvSpPr>
          <p:cNvPr id="28" name="Rectangle : coins arrondis 27">
            <a:extLst>
              <a:ext uri="{FF2B5EF4-FFF2-40B4-BE49-F238E27FC236}">
                <a16:creationId xmlns:a16="http://schemas.microsoft.com/office/drawing/2014/main" id="{BCEEB924-1749-464B-ABFB-2D9021F7B26B}"/>
              </a:ext>
            </a:extLst>
          </p:cNvPr>
          <p:cNvSpPr/>
          <p:nvPr userDrawn="1"/>
        </p:nvSpPr>
        <p:spPr>
          <a:xfrm>
            <a:off x="4917996" y="2074862"/>
            <a:ext cx="1736093" cy="3735382"/>
          </a:xfrm>
          <a:prstGeom prst="roundRect">
            <a:avLst>
              <a:gd name="adj" fmla="val 996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68479EBD-AE4D-484F-8C77-394FB900E01E}"/>
              </a:ext>
            </a:extLst>
          </p:cNvPr>
          <p:cNvSpPr/>
          <p:nvPr userDrawn="1"/>
        </p:nvSpPr>
        <p:spPr>
          <a:xfrm>
            <a:off x="7338906" y="2074862"/>
            <a:ext cx="1736093" cy="3735382"/>
          </a:xfrm>
          <a:prstGeom prst="roundRect">
            <a:avLst>
              <a:gd name="adj" fmla="val 996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Image 38" descr="Une image contenant moniteur, miroir, ordinateur, écran&#10;&#10;Description générée automatiquement">
            <a:extLst>
              <a:ext uri="{FF2B5EF4-FFF2-40B4-BE49-F238E27FC236}">
                <a16:creationId xmlns:a16="http://schemas.microsoft.com/office/drawing/2014/main" id="{70B0D590-EE52-4AA9-84F5-7EBFDDC59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1510" y="1971670"/>
            <a:ext cx="1970884" cy="3941767"/>
          </a:xfrm>
          <a:prstGeom prst="rect">
            <a:avLst/>
          </a:prstGeom>
        </p:spPr>
      </p:pic>
      <p:pic>
        <p:nvPicPr>
          <p:cNvPr id="40" name="Image 39" descr="Une image contenant moniteur, miroir, ordinateur, écran&#10;&#10;Description générée automatiquement">
            <a:extLst>
              <a:ext uri="{FF2B5EF4-FFF2-40B4-BE49-F238E27FC236}">
                <a16:creationId xmlns:a16="http://schemas.microsoft.com/office/drawing/2014/main" id="{243DE00D-C2ED-44C6-AD74-08F5A95B03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0600" y="1971670"/>
            <a:ext cx="1970884" cy="3941767"/>
          </a:xfrm>
          <a:prstGeom prst="rect">
            <a:avLst/>
          </a:prstGeom>
        </p:spPr>
      </p:pic>
      <p:sp>
        <p:nvSpPr>
          <p:cNvPr id="7" name="Espace réservé du texte 6">
            <a:extLst>
              <a:ext uri="{FF2B5EF4-FFF2-40B4-BE49-F238E27FC236}">
                <a16:creationId xmlns:a16="http://schemas.microsoft.com/office/drawing/2014/main" id="{C983F96D-C5BF-410C-8D36-B6069110B5ED}"/>
              </a:ext>
            </a:extLst>
          </p:cNvPr>
          <p:cNvSpPr>
            <a:spLocks noGrp="1"/>
          </p:cNvSpPr>
          <p:nvPr userDrawn="1">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userDrawn="1">
            <p:ph type="body" sz="quarter" idx="17"/>
          </p:nvPr>
        </p:nvSpPr>
        <p:spPr>
          <a:xfrm>
            <a:off x="479424" y="1557338"/>
            <a:ext cx="3888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3">
            <a:extLst>
              <a:ext uri="{FF2B5EF4-FFF2-40B4-BE49-F238E27FC236}">
                <a16:creationId xmlns:a16="http://schemas.microsoft.com/office/drawing/2014/main" id="{366B1C02-B5FA-4E4E-B2CE-A865E736A6CD}"/>
              </a:ext>
            </a:extLst>
          </p:cNvPr>
          <p:cNvSpPr>
            <a:spLocks noGrp="1"/>
          </p:cNvSpPr>
          <p:nvPr userDrawn="1">
            <p:ph type="body" sz="quarter" idx="22" hasCustomPrompt="1"/>
          </p:nvPr>
        </p:nvSpPr>
        <p:spPr>
          <a:xfrm>
            <a:off x="4686174" y="1557338"/>
            <a:ext cx="2199736" cy="414337"/>
          </a:xfrm>
        </p:spPr>
        <p:txBody>
          <a:bodyPr anchor="ctr"/>
          <a:lstStyle>
            <a:lvl1pPr algn="ctr">
              <a:defRPr sz="1050" b="0" i="1">
                <a:solidFill>
                  <a:schemeClr val="tx1"/>
                </a:solidFill>
              </a:defRPr>
            </a:lvl1pPr>
          </a:lstStyle>
          <a:p>
            <a:pPr lvl="0"/>
            <a:r>
              <a:rPr lang="fr-FR"/>
              <a:t>Titre du visuel sur deux lignes maximum</a:t>
            </a:r>
          </a:p>
        </p:txBody>
      </p:sp>
      <p:sp>
        <p:nvSpPr>
          <p:cNvPr id="17" name="Espace réservé du texte 3">
            <a:extLst>
              <a:ext uri="{FF2B5EF4-FFF2-40B4-BE49-F238E27FC236}">
                <a16:creationId xmlns:a16="http://schemas.microsoft.com/office/drawing/2014/main" id="{1B87211A-F2EE-4F77-BB3F-26AD1A0F78C6}"/>
              </a:ext>
            </a:extLst>
          </p:cNvPr>
          <p:cNvSpPr>
            <a:spLocks noGrp="1"/>
          </p:cNvSpPr>
          <p:nvPr userDrawn="1">
            <p:ph type="body" sz="quarter" idx="23" hasCustomPrompt="1"/>
          </p:nvPr>
        </p:nvSpPr>
        <p:spPr>
          <a:xfrm>
            <a:off x="7107084" y="1557338"/>
            <a:ext cx="2199736" cy="414337"/>
          </a:xfrm>
        </p:spPr>
        <p:txBody>
          <a:bodyPr anchor="ctr"/>
          <a:lstStyle>
            <a:lvl1pPr algn="ctr">
              <a:defRPr sz="1050" b="0" i="1">
                <a:solidFill>
                  <a:schemeClr val="tx1"/>
                </a:solidFill>
              </a:defRPr>
            </a:lvl1pPr>
          </a:lstStyle>
          <a:p>
            <a:pPr lvl="0"/>
            <a:r>
              <a:rPr lang="fr-FR"/>
              <a:t>Titre du visuel sur deux lignes maximum</a:t>
            </a:r>
          </a:p>
        </p:txBody>
      </p:sp>
      <p:sp>
        <p:nvSpPr>
          <p:cNvPr id="42" name="Espace réservé pour une image  41">
            <a:extLst>
              <a:ext uri="{FF2B5EF4-FFF2-40B4-BE49-F238E27FC236}">
                <a16:creationId xmlns:a16="http://schemas.microsoft.com/office/drawing/2014/main" id="{7CD62371-888D-47D7-A801-7C87FF1EC68D}"/>
              </a:ext>
            </a:extLst>
          </p:cNvPr>
          <p:cNvSpPr>
            <a:spLocks noGrp="1"/>
          </p:cNvSpPr>
          <p:nvPr userDrawn="1">
            <p:ph type="pic" idx="19"/>
          </p:nvPr>
        </p:nvSpPr>
        <p:spPr>
          <a:xfrm>
            <a:off x="4928400" y="2093119"/>
            <a:ext cx="1715288" cy="3698868"/>
          </a:xfrm>
          <a:custGeom>
            <a:avLst/>
            <a:gdLst>
              <a:gd name="connsiteX0" fmla="*/ 170860 w 1715288"/>
              <a:gd name="connsiteY0" fmla="*/ 0 h 3698868"/>
              <a:gd name="connsiteX1" fmla="*/ 374980 w 1715288"/>
              <a:gd name="connsiteY1" fmla="*/ 0 h 3698868"/>
              <a:gd name="connsiteX2" fmla="*/ 384285 w 1715288"/>
              <a:gd name="connsiteY2" fmla="*/ 46089 h 3698868"/>
              <a:gd name="connsiteX3" fmla="*/ 515932 w 1715288"/>
              <a:gd name="connsiteY3" fmla="*/ 133350 h 3698868"/>
              <a:gd name="connsiteX4" fmla="*/ 1199352 w 1715288"/>
              <a:gd name="connsiteY4" fmla="*/ 133350 h 3698868"/>
              <a:gd name="connsiteX5" fmla="*/ 1330999 w 1715288"/>
              <a:gd name="connsiteY5" fmla="*/ 46089 h 3698868"/>
              <a:gd name="connsiteX6" fmla="*/ 1340304 w 1715288"/>
              <a:gd name="connsiteY6" fmla="*/ 0 h 3698868"/>
              <a:gd name="connsiteX7" fmla="*/ 1544429 w 1715288"/>
              <a:gd name="connsiteY7" fmla="*/ 0 h 3698868"/>
              <a:gd name="connsiteX8" fmla="*/ 1715288 w 1715288"/>
              <a:gd name="connsiteY8" fmla="*/ 171242 h 3698868"/>
              <a:gd name="connsiteX9" fmla="*/ 1715288 w 1715288"/>
              <a:gd name="connsiteY9" fmla="*/ 3527627 h 3698868"/>
              <a:gd name="connsiteX10" fmla="*/ 1544429 w 1715288"/>
              <a:gd name="connsiteY10" fmla="*/ 3698868 h 3698868"/>
              <a:gd name="connsiteX11" fmla="*/ 170860 w 1715288"/>
              <a:gd name="connsiteY11" fmla="*/ 3698868 h 3698868"/>
              <a:gd name="connsiteX12" fmla="*/ 0 w 1715288"/>
              <a:gd name="connsiteY12" fmla="*/ 3527627 h 3698868"/>
              <a:gd name="connsiteX13" fmla="*/ 0 w 1715288"/>
              <a:gd name="connsiteY13" fmla="*/ 171242 h 3698868"/>
              <a:gd name="connsiteX14" fmla="*/ 170860 w 1715288"/>
              <a:gd name="connsiteY14" fmla="*/ 0 h 36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288" h="3698868">
                <a:moveTo>
                  <a:pt x="170860" y="0"/>
                </a:moveTo>
                <a:lnTo>
                  <a:pt x="374980" y="0"/>
                </a:lnTo>
                <a:lnTo>
                  <a:pt x="384285" y="46089"/>
                </a:lnTo>
                <a:cubicBezTo>
                  <a:pt x="405975" y="97369"/>
                  <a:pt x="456751" y="133350"/>
                  <a:pt x="515932" y="133350"/>
                </a:cubicBezTo>
                <a:lnTo>
                  <a:pt x="1199352" y="133350"/>
                </a:lnTo>
                <a:cubicBezTo>
                  <a:pt x="1258533" y="133350"/>
                  <a:pt x="1309310" y="97369"/>
                  <a:pt x="1330999" y="46089"/>
                </a:cubicBezTo>
                <a:lnTo>
                  <a:pt x="1340304" y="0"/>
                </a:lnTo>
                <a:lnTo>
                  <a:pt x="1544429" y="0"/>
                </a:lnTo>
                <a:cubicBezTo>
                  <a:pt x="1638792" y="0"/>
                  <a:pt x="1715288" y="76667"/>
                  <a:pt x="1715288" y="171242"/>
                </a:cubicBezTo>
                <a:lnTo>
                  <a:pt x="1715288" y="3527627"/>
                </a:lnTo>
                <a:cubicBezTo>
                  <a:pt x="1715288" y="3622201"/>
                  <a:pt x="1638792" y="3698868"/>
                  <a:pt x="1544429" y="3698868"/>
                </a:cubicBezTo>
                <a:lnTo>
                  <a:pt x="170860" y="3698868"/>
                </a:lnTo>
                <a:cubicBezTo>
                  <a:pt x="76496" y="3698868"/>
                  <a:pt x="0" y="3622201"/>
                  <a:pt x="0" y="3527627"/>
                </a:cubicBezTo>
                <a:lnTo>
                  <a:pt x="0" y="171242"/>
                </a:lnTo>
                <a:cubicBezTo>
                  <a:pt x="0" y="76667"/>
                  <a:pt x="76496" y="0"/>
                  <a:pt x="170860" y="0"/>
                </a:cubicBez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3" name="Espace réservé pour une image  42">
            <a:extLst>
              <a:ext uri="{FF2B5EF4-FFF2-40B4-BE49-F238E27FC236}">
                <a16:creationId xmlns:a16="http://schemas.microsoft.com/office/drawing/2014/main" id="{FF766A8C-00DC-4562-85FF-5CDFAA8A0378}"/>
              </a:ext>
            </a:extLst>
          </p:cNvPr>
          <p:cNvSpPr>
            <a:spLocks noGrp="1"/>
          </p:cNvSpPr>
          <p:nvPr userDrawn="1">
            <p:ph type="pic" idx="24"/>
          </p:nvPr>
        </p:nvSpPr>
        <p:spPr>
          <a:xfrm>
            <a:off x="7349310" y="2093119"/>
            <a:ext cx="1715288" cy="3698868"/>
          </a:xfrm>
          <a:custGeom>
            <a:avLst/>
            <a:gdLst>
              <a:gd name="connsiteX0" fmla="*/ 170860 w 1715288"/>
              <a:gd name="connsiteY0" fmla="*/ 0 h 3698868"/>
              <a:gd name="connsiteX1" fmla="*/ 374980 w 1715288"/>
              <a:gd name="connsiteY1" fmla="*/ 0 h 3698868"/>
              <a:gd name="connsiteX2" fmla="*/ 384285 w 1715288"/>
              <a:gd name="connsiteY2" fmla="*/ 46089 h 3698868"/>
              <a:gd name="connsiteX3" fmla="*/ 515932 w 1715288"/>
              <a:gd name="connsiteY3" fmla="*/ 133350 h 3698868"/>
              <a:gd name="connsiteX4" fmla="*/ 1199352 w 1715288"/>
              <a:gd name="connsiteY4" fmla="*/ 133350 h 3698868"/>
              <a:gd name="connsiteX5" fmla="*/ 1330999 w 1715288"/>
              <a:gd name="connsiteY5" fmla="*/ 46089 h 3698868"/>
              <a:gd name="connsiteX6" fmla="*/ 1340304 w 1715288"/>
              <a:gd name="connsiteY6" fmla="*/ 0 h 3698868"/>
              <a:gd name="connsiteX7" fmla="*/ 1544428 w 1715288"/>
              <a:gd name="connsiteY7" fmla="*/ 0 h 3698868"/>
              <a:gd name="connsiteX8" fmla="*/ 1715288 w 1715288"/>
              <a:gd name="connsiteY8" fmla="*/ 171242 h 3698868"/>
              <a:gd name="connsiteX9" fmla="*/ 1715288 w 1715288"/>
              <a:gd name="connsiteY9" fmla="*/ 3527627 h 3698868"/>
              <a:gd name="connsiteX10" fmla="*/ 1544428 w 1715288"/>
              <a:gd name="connsiteY10" fmla="*/ 3698868 h 3698868"/>
              <a:gd name="connsiteX11" fmla="*/ 170860 w 1715288"/>
              <a:gd name="connsiteY11" fmla="*/ 3698868 h 3698868"/>
              <a:gd name="connsiteX12" fmla="*/ 0 w 1715288"/>
              <a:gd name="connsiteY12" fmla="*/ 3527627 h 3698868"/>
              <a:gd name="connsiteX13" fmla="*/ 0 w 1715288"/>
              <a:gd name="connsiteY13" fmla="*/ 171242 h 3698868"/>
              <a:gd name="connsiteX14" fmla="*/ 170860 w 1715288"/>
              <a:gd name="connsiteY14" fmla="*/ 0 h 36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288" h="3698868">
                <a:moveTo>
                  <a:pt x="170860" y="0"/>
                </a:moveTo>
                <a:lnTo>
                  <a:pt x="374980" y="0"/>
                </a:lnTo>
                <a:lnTo>
                  <a:pt x="384285" y="46089"/>
                </a:lnTo>
                <a:cubicBezTo>
                  <a:pt x="405975" y="97369"/>
                  <a:pt x="456751" y="133350"/>
                  <a:pt x="515932" y="133350"/>
                </a:cubicBezTo>
                <a:lnTo>
                  <a:pt x="1199352" y="133350"/>
                </a:lnTo>
                <a:cubicBezTo>
                  <a:pt x="1258533" y="133350"/>
                  <a:pt x="1309310" y="97369"/>
                  <a:pt x="1330999" y="46089"/>
                </a:cubicBezTo>
                <a:lnTo>
                  <a:pt x="1340304" y="0"/>
                </a:lnTo>
                <a:lnTo>
                  <a:pt x="1544428" y="0"/>
                </a:lnTo>
                <a:cubicBezTo>
                  <a:pt x="1638792" y="0"/>
                  <a:pt x="1715288" y="76667"/>
                  <a:pt x="1715288" y="171242"/>
                </a:cubicBezTo>
                <a:lnTo>
                  <a:pt x="1715288" y="3527627"/>
                </a:lnTo>
                <a:cubicBezTo>
                  <a:pt x="1715288" y="3622201"/>
                  <a:pt x="1638792" y="3698868"/>
                  <a:pt x="1544428" y="3698868"/>
                </a:cubicBezTo>
                <a:lnTo>
                  <a:pt x="170860" y="3698868"/>
                </a:lnTo>
                <a:cubicBezTo>
                  <a:pt x="76496" y="3698868"/>
                  <a:pt x="0" y="3622201"/>
                  <a:pt x="0" y="3527627"/>
                </a:cubicBezTo>
                <a:lnTo>
                  <a:pt x="0" y="171242"/>
                </a:lnTo>
                <a:cubicBezTo>
                  <a:pt x="0" y="76667"/>
                  <a:pt x="76496" y="0"/>
                  <a:pt x="170860" y="0"/>
                </a:cubicBez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3" name="Titre 2">
            <a:extLst>
              <a:ext uri="{FF2B5EF4-FFF2-40B4-BE49-F238E27FC236}">
                <a16:creationId xmlns:a16="http://schemas.microsoft.com/office/drawing/2014/main" id="{86D17673-A027-4D66-A4F6-BA1996B334F2}"/>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FE382BAB-20C0-4AA0-824B-F4DEA5E79628}"/>
              </a:ext>
            </a:extLst>
          </p:cNvPr>
          <p:cNvSpPr>
            <a:spLocks noGrp="1"/>
          </p:cNvSpPr>
          <p:nvPr>
            <p:ph type="ftr" sz="quarter" idx="25"/>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22C790FE-6051-4125-B7A3-C617C1AC851C}"/>
              </a:ext>
            </a:extLst>
          </p:cNvPr>
          <p:cNvSpPr>
            <a:spLocks noGrp="1"/>
          </p:cNvSpPr>
          <p:nvPr>
            <p:ph type="sldNum" sz="quarter" idx="26"/>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3293487694"/>
      </p:ext>
    </p:extLst>
  </p:cSld>
  <p:clrMapOvr>
    <a:masterClrMapping/>
  </p:clrMapOvr>
  <p:extLst>
    <p:ext uri="{DCECCB84-F9BA-43D5-87BE-67443E8EF086}">
      <p15:sldGuideLst xmlns:p15="http://schemas.microsoft.com/office/powerpoint/2012/main">
        <p15:guide id="2" pos="2751">
          <p15:clr>
            <a:srgbClr val="FBAE40"/>
          </p15:clr>
        </p15:guide>
        <p15:guide id="3" pos="302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CIAL-3-MOBILES">
    <p:spTree>
      <p:nvGrpSpPr>
        <p:cNvPr id="1" name=""/>
        <p:cNvGrpSpPr/>
        <p:nvPr/>
      </p:nvGrpSpPr>
      <p:grpSpPr>
        <a:xfrm>
          <a:off x="0" y="0"/>
          <a:ext cx="0" cy="0"/>
          <a:chOff x="0" y="0"/>
          <a:chExt cx="0" cy="0"/>
        </a:xfrm>
      </p:grpSpPr>
      <p:sp>
        <p:nvSpPr>
          <p:cNvPr id="28" name="Rectangle : coins arrondis 27">
            <a:extLst>
              <a:ext uri="{FF2B5EF4-FFF2-40B4-BE49-F238E27FC236}">
                <a16:creationId xmlns:a16="http://schemas.microsoft.com/office/drawing/2014/main" id="{BCEEB924-1749-464B-ABFB-2D9021F7B26B}"/>
              </a:ext>
            </a:extLst>
          </p:cNvPr>
          <p:cNvSpPr/>
          <p:nvPr userDrawn="1"/>
        </p:nvSpPr>
        <p:spPr>
          <a:xfrm>
            <a:off x="4917996" y="2074862"/>
            <a:ext cx="1736093" cy="3735382"/>
          </a:xfrm>
          <a:prstGeom prst="roundRect">
            <a:avLst>
              <a:gd name="adj" fmla="val 996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68479EBD-AE4D-484F-8C77-394FB900E01E}"/>
              </a:ext>
            </a:extLst>
          </p:cNvPr>
          <p:cNvSpPr/>
          <p:nvPr userDrawn="1"/>
        </p:nvSpPr>
        <p:spPr>
          <a:xfrm>
            <a:off x="7338906" y="2074862"/>
            <a:ext cx="1736093" cy="3735382"/>
          </a:xfrm>
          <a:prstGeom prst="roundRect">
            <a:avLst>
              <a:gd name="adj" fmla="val 996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648E1128-B1F5-4776-8A61-71E790A83312}"/>
              </a:ext>
            </a:extLst>
          </p:cNvPr>
          <p:cNvSpPr/>
          <p:nvPr userDrawn="1"/>
        </p:nvSpPr>
        <p:spPr>
          <a:xfrm>
            <a:off x="9759817" y="2074862"/>
            <a:ext cx="1736093" cy="3735382"/>
          </a:xfrm>
          <a:prstGeom prst="roundRect">
            <a:avLst>
              <a:gd name="adj" fmla="val 996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descr="Une image contenant moniteur, miroir, ordinateur, écran&#10;&#10;Description générée automatiquement">
            <a:extLst>
              <a:ext uri="{FF2B5EF4-FFF2-40B4-BE49-F238E27FC236}">
                <a16:creationId xmlns:a16="http://schemas.microsoft.com/office/drawing/2014/main" id="{0AE7EFF7-44FA-4E05-98F4-B7F49D5779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1510" y="1971670"/>
            <a:ext cx="1970884" cy="3941767"/>
          </a:xfrm>
          <a:prstGeom prst="rect">
            <a:avLst/>
          </a:prstGeom>
        </p:spPr>
      </p:pic>
      <p:pic>
        <p:nvPicPr>
          <p:cNvPr id="23" name="Image 22" descr="Une image contenant moniteur, miroir, ordinateur, écran&#10;&#10;Description générée automatiquement">
            <a:extLst>
              <a:ext uri="{FF2B5EF4-FFF2-40B4-BE49-F238E27FC236}">
                <a16:creationId xmlns:a16="http://schemas.microsoft.com/office/drawing/2014/main" id="{54E51272-D33F-4186-A665-77044031C2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0600" y="1971670"/>
            <a:ext cx="1970884" cy="3941767"/>
          </a:xfrm>
          <a:prstGeom prst="rect">
            <a:avLst/>
          </a:prstGeom>
        </p:spPr>
      </p:pic>
      <p:pic>
        <p:nvPicPr>
          <p:cNvPr id="24" name="Image 23" descr="Une image contenant moniteur, miroir, ordinateur, écran&#10;&#10;Description générée automatiquement">
            <a:extLst>
              <a:ext uri="{FF2B5EF4-FFF2-40B4-BE49-F238E27FC236}">
                <a16:creationId xmlns:a16="http://schemas.microsoft.com/office/drawing/2014/main" id="{C7A3A222-9D6F-4AC0-8650-2ECC965D22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42421" y="1971670"/>
            <a:ext cx="1970884" cy="3941767"/>
          </a:xfrm>
          <a:prstGeom prst="rect">
            <a:avLst/>
          </a:prstGeom>
        </p:spPr>
      </p:pic>
      <p:sp>
        <p:nvSpPr>
          <p:cNvPr id="7" name="Espace réservé du texte 6">
            <a:extLst>
              <a:ext uri="{FF2B5EF4-FFF2-40B4-BE49-F238E27FC236}">
                <a16:creationId xmlns:a16="http://schemas.microsoft.com/office/drawing/2014/main" id="{C983F96D-C5BF-410C-8D36-B6069110B5ED}"/>
              </a:ext>
            </a:extLst>
          </p:cNvPr>
          <p:cNvSpPr>
            <a:spLocks noGrp="1"/>
          </p:cNvSpPr>
          <p:nvPr userDrawn="1">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userDrawn="1">
            <p:ph type="body" sz="quarter" idx="17"/>
          </p:nvPr>
        </p:nvSpPr>
        <p:spPr>
          <a:xfrm>
            <a:off x="479424" y="1557338"/>
            <a:ext cx="3888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3">
            <a:extLst>
              <a:ext uri="{FF2B5EF4-FFF2-40B4-BE49-F238E27FC236}">
                <a16:creationId xmlns:a16="http://schemas.microsoft.com/office/drawing/2014/main" id="{366B1C02-B5FA-4E4E-B2CE-A865E736A6CD}"/>
              </a:ext>
            </a:extLst>
          </p:cNvPr>
          <p:cNvSpPr>
            <a:spLocks noGrp="1"/>
          </p:cNvSpPr>
          <p:nvPr userDrawn="1">
            <p:ph type="body" sz="quarter" idx="22" hasCustomPrompt="1"/>
          </p:nvPr>
        </p:nvSpPr>
        <p:spPr>
          <a:xfrm>
            <a:off x="4686174" y="1557338"/>
            <a:ext cx="2199736" cy="414337"/>
          </a:xfrm>
        </p:spPr>
        <p:txBody>
          <a:bodyPr anchor="ctr"/>
          <a:lstStyle>
            <a:lvl1pPr algn="ctr">
              <a:defRPr sz="1050" b="0" i="1">
                <a:solidFill>
                  <a:schemeClr val="tx1"/>
                </a:solidFill>
              </a:defRPr>
            </a:lvl1pPr>
          </a:lstStyle>
          <a:p>
            <a:pPr lvl="0"/>
            <a:r>
              <a:rPr lang="fr-FR"/>
              <a:t>Titre du visuel sur deux lignes maximum</a:t>
            </a:r>
          </a:p>
        </p:txBody>
      </p:sp>
      <p:sp>
        <p:nvSpPr>
          <p:cNvPr id="17" name="Espace réservé du texte 3">
            <a:extLst>
              <a:ext uri="{FF2B5EF4-FFF2-40B4-BE49-F238E27FC236}">
                <a16:creationId xmlns:a16="http://schemas.microsoft.com/office/drawing/2014/main" id="{1B87211A-F2EE-4F77-BB3F-26AD1A0F78C6}"/>
              </a:ext>
            </a:extLst>
          </p:cNvPr>
          <p:cNvSpPr>
            <a:spLocks noGrp="1"/>
          </p:cNvSpPr>
          <p:nvPr userDrawn="1">
            <p:ph type="body" sz="quarter" idx="23" hasCustomPrompt="1"/>
          </p:nvPr>
        </p:nvSpPr>
        <p:spPr>
          <a:xfrm>
            <a:off x="7107084" y="1557338"/>
            <a:ext cx="2199736" cy="414337"/>
          </a:xfrm>
        </p:spPr>
        <p:txBody>
          <a:bodyPr anchor="ctr"/>
          <a:lstStyle>
            <a:lvl1pPr algn="ctr">
              <a:defRPr sz="1050" b="0" i="1">
                <a:solidFill>
                  <a:schemeClr val="tx1"/>
                </a:solidFill>
              </a:defRPr>
            </a:lvl1pPr>
          </a:lstStyle>
          <a:p>
            <a:pPr lvl="0"/>
            <a:r>
              <a:rPr lang="fr-FR"/>
              <a:t>Titre du visuel sur deux lignes maximum</a:t>
            </a:r>
          </a:p>
        </p:txBody>
      </p:sp>
      <p:sp>
        <p:nvSpPr>
          <p:cNvPr id="20" name="Espace réservé du texte 3">
            <a:extLst>
              <a:ext uri="{FF2B5EF4-FFF2-40B4-BE49-F238E27FC236}">
                <a16:creationId xmlns:a16="http://schemas.microsoft.com/office/drawing/2014/main" id="{4A8E92AB-1B4B-4DAA-973B-59B0515C2F8C}"/>
              </a:ext>
            </a:extLst>
          </p:cNvPr>
          <p:cNvSpPr>
            <a:spLocks noGrp="1"/>
          </p:cNvSpPr>
          <p:nvPr>
            <p:ph type="body" sz="quarter" idx="25" hasCustomPrompt="1"/>
          </p:nvPr>
        </p:nvSpPr>
        <p:spPr>
          <a:xfrm>
            <a:off x="9527995" y="1557338"/>
            <a:ext cx="2199736" cy="414337"/>
          </a:xfrm>
        </p:spPr>
        <p:txBody>
          <a:bodyPr anchor="ctr"/>
          <a:lstStyle>
            <a:lvl1pPr algn="ctr">
              <a:defRPr sz="1050" b="0" i="1">
                <a:solidFill>
                  <a:schemeClr val="tx1"/>
                </a:solidFill>
              </a:defRPr>
            </a:lvl1pPr>
          </a:lstStyle>
          <a:p>
            <a:pPr lvl="0"/>
            <a:r>
              <a:rPr lang="fr-FR"/>
              <a:t>Titre du visuel sur deux lignes maximum</a:t>
            </a:r>
          </a:p>
        </p:txBody>
      </p:sp>
      <p:sp>
        <p:nvSpPr>
          <p:cNvPr id="42" name="Espace réservé pour une image  41">
            <a:extLst>
              <a:ext uri="{FF2B5EF4-FFF2-40B4-BE49-F238E27FC236}">
                <a16:creationId xmlns:a16="http://schemas.microsoft.com/office/drawing/2014/main" id="{7CD62371-888D-47D7-A801-7C87FF1EC68D}"/>
              </a:ext>
            </a:extLst>
          </p:cNvPr>
          <p:cNvSpPr>
            <a:spLocks noGrp="1"/>
          </p:cNvSpPr>
          <p:nvPr userDrawn="1">
            <p:ph type="pic" idx="19"/>
          </p:nvPr>
        </p:nvSpPr>
        <p:spPr>
          <a:xfrm>
            <a:off x="4928400" y="2093119"/>
            <a:ext cx="1715288" cy="3698868"/>
          </a:xfrm>
          <a:custGeom>
            <a:avLst/>
            <a:gdLst>
              <a:gd name="connsiteX0" fmla="*/ 170860 w 1715288"/>
              <a:gd name="connsiteY0" fmla="*/ 0 h 3698868"/>
              <a:gd name="connsiteX1" fmla="*/ 374980 w 1715288"/>
              <a:gd name="connsiteY1" fmla="*/ 0 h 3698868"/>
              <a:gd name="connsiteX2" fmla="*/ 384285 w 1715288"/>
              <a:gd name="connsiteY2" fmla="*/ 46089 h 3698868"/>
              <a:gd name="connsiteX3" fmla="*/ 515932 w 1715288"/>
              <a:gd name="connsiteY3" fmla="*/ 133350 h 3698868"/>
              <a:gd name="connsiteX4" fmla="*/ 1199352 w 1715288"/>
              <a:gd name="connsiteY4" fmla="*/ 133350 h 3698868"/>
              <a:gd name="connsiteX5" fmla="*/ 1330999 w 1715288"/>
              <a:gd name="connsiteY5" fmla="*/ 46089 h 3698868"/>
              <a:gd name="connsiteX6" fmla="*/ 1340304 w 1715288"/>
              <a:gd name="connsiteY6" fmla="*/ 0 h 3698868"/>
              <a:gd name="connsiteX7" fmla="*/ 1544429 w 1715288"/>
              <a:gd name="connsiteY7" fmla="*/ 0 h 3698868"/>
              <a:gd name="connsiteX8" fmla="*/ 1715288 w 1715288"/>
              <a:gd name="connsiteY8" fmla="*/ 171242 h 3698868"/>
              <a:gd name="connsiteX9" fmla="*/ 1715288 w 1715288"/>
              <a:gd name="connsiteY9" fmla="*/ 3527627 h 3698868"/>
              <a:gd name="connsiteX10" fmla="*/ 1544429 w 1715288"/>
              <a:gd name="connsiteY10" fmla="*/ 3698868 h 3698868"/>
              <a:gd name="connsiteX11" fmla="*/ 170860 w 1715288"/>
              <a:gd name="connsiteY11" fmla="*/ 3698868 h 3698868"/>
              <a:gd name="connsiteX12" fmla="*/ 0 w 1715288"/>
              <a:gd name="connsiteY12" fmla="*/ 3527627 h 3698868"/>
              <a:gd name="connsiteX13" fmla="*/ 0 w 1715288"/>
              <a:gd name="connsiteY13" fmla="*/ 171242 h 3698868"/>
              <a:gd name="connsiteX14" fmla="*/ 170860 w 1715288"/>
              <a:gd name="connsiteY14" fmla="*/ 0 h 36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288" h="3698868">
                <a:moveTo>
                  <a:pt x="170860" y="0"/>
                </a:moveTo>
                <a:lnTo>
                  <a:pt x="374980" y="0"/>
                </a:lnTo>
                <a:lnTo>
                  <a:pt x="384285" y="46089"/>
                </a:lnTo>
                <a:cubicBezTo>
                  <a:pt x="405975" y="97369"/>
                  <a:pt x="456751" y="133350"/>
                  <a:pt x="515932" y="133350"/>
                </a:cubicBezTo>
                <a:lnTo>
                  <a:pt x="1199352" y="133350"/>
                </a:lnTo>
                <a:cubicBezTo>
                  <a:pt x="1258533" y="133350"/>
                  <a:pt x="1309310" y="97369"/>
                  <a:pt x="1330999" y="46089"/>
                </a:cubicBezTo>
                <a:lnTo>
                  <a:pt x="1340304" y="0"/>
                </a:lnTo>
                <a:lnTo>
                  <a:pt x="1544429" y="0"/>
                </a:lnTo>
                <a:cubicBezTo>
                  <a:pt x="1638792" y="0"/>
                  <a:pt x="1715288" y="76667"/>
                  <a:pt x="1715288" y="171242"/>
                </a:cubicBezTo>
                <a:lnTo>
                  <a:pt x="1715288" y="3527627"/>
                </a:lnTo>
                <a:cubicBezTo>
                  <a:pt x="1715288" y="3622201"/>
                  <a:pt x="1638792" y="3698868"/>
                  <a:pt x="1544429" y="3698868"/>
                </a:cubicBezTo>
                <a:lnTo>
                  <a:pt x="170860" y="3698868"/>
                </a:lnTo>
                <a:cubicBezTo>
                  <a:pt x="76496" y="3698868"/>
                  <a:pt x="0" y="3622201"/>
                  <a:pt x="0" y="3527627"/>
                </a:cubicBezTo>
                <a:lnTo>
                  <a:pt x="0" y="171242"/>
                </a:lnTo>
                <a:cubicBezTo>
                  <a:pt x="0" y="76667"/>
                  <a:pt x="76496" y="0"/>
                  <a:pt x="170860" y="0"/>
                </a:cubicBez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3" name="Espace réservé pour une image  42">
            <a:extLst>
              <a:ext uri="{FF2B5EF4-FFF2-40B4-BE49-F238E27FC236}">
                <a16:creationId xmlns:a16="http://schemas.microsoft.com/office/drawing/2014/main" id="{FF766A8C-00DC-4562-85FF-5CDFAA8A0378}"/>
              </a:ext>
            </a:extLst>
          </p:cNvPr>
          <p:cNvSpPr>
            <a:spLocks noGrp="1"/>
          </p:cNvSpPr>
          <p:nvPr userDrawn="1">
            <p:ph type="pic" idx="24"/>
          </p:nvPr>
        </p:nvSpPr>
        <p:spPr>
          <a:xfrm>
            <a:off x="7349310" y="2093119"/>
            <a:ext cx="1715288" cy="3698868"/>
          </a:xfrm>
          <a:custGeom>
            <a:avLst/>
            <a:gdLst>
              <a:gd name="connsiteX0" fmla="*/ 170860 w 1715288"/>
              <a:gd name="connsiteY0" fmla="*/ 0 h 3698868"/>
              <a:gd name="connsiteX1" fmla="*/ 374980 w 1715288"/>
              <a:gd name="connsiteY1" fmla="*/ 0 h 3698868"/>
              <a:gd name="connsiteX2" fmla="*/ 384285 w 1715288"/>
              <a:gd name="connsiteY2" fmla="*/ 46089 h 3698868"/>
              <a:gd name="connsiteX3" fmla="*/ 515932 w 1715288"/>
              <a:gd name="connsiteY3" fmla="*/ 133350 h 3698868"/>
              <a:gd name="connsiteX4" fmla="*/ 1199352 w 1715288"/>
              <a:gd name="connsiteY4" fmla="*/ 133350 h 3698868"/>
              <a:gd name="connsiteX5" fmla="*/ 1330999 w 1715288"/>
              <a:gd name="connsiteY5" fmla="*/ 46089 h 3698868"/>
              <a:gd name="connsiteX6" fmla="*/ 1340304 w 1715288"/>
              <a:gd name="connsiteY6" fmla="*/ 0 h 3698868"/>
              <a:gd name="connsiteX7" fmla="*/ 1544428 w 1715288"/>
              <a:gd name="connsiteY7" fmla="*/ 0 h 3698868"/>
              <a:gd name="connsiteX8" fmla="*/ 1715288 w 1715288"/>
              <a:gd name="connsiteY8" fmla="*/ 171242 h 3698868"/>
              <a:gd name="connsiteX9" fmla="*/ 1715288 w 1715288"/>
              <a:gd name="connsiteY9" fmla="*/ 3527627 h 3698868"/>
              <a:gd name="connsiteX10" fmla="*/ 1544428 w 1715288"/>
              <a:gd name="connsiteY10" fmla="*/ 3698868 h 3698868"/>
              <a:gd name="connsiteX11" fmla="*/ 170860 w 1715288"/>
              <a:gd name="connsiteY11" fmla="*/ 3698868 h 3698868"/>
              <a:gd name="connsiteX12" fmla="*/ 0 w 1715288"/>
              <a:gd name="connsiteY12" fmla="*/ 3527627 h 3698868"/>
              <a:gd name="connsiteX13" fmla="*/ 0 w 1715288"/>
              <a:gd name="connsiteY13" fmla="*/ 171242 h 3698868"/>
              <a:gd name="connsiteX14" fmla="*/ 170860 w 1715288"/>
              <a:gd name="connsiteY14" fmla="*/ 0 h 36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288" h="3698868">
                <a:moveTo>
                  <a:pt x="170860" y="0"/>
                </a:moveTo>
                <a:lnTo>
                  <a:pt x="374980" y="0"/>
                </a:lnTo>
                <a:lnTo>
                  <a:pt x="384285" y="46089"/>
                </a:lnTo>
                <a:cubicBezTo>
                  <a:pt x="405975" y="97369"/>
                  <a:pt x="456751" y="133350"/>
                  <a:pt x="515932" y="133350"/>
                </a:cubicBezTo>
                <a:lnTo>
                  <a:pt x="1199352" y="133350"/>
                </a:lnTo>
                <a:cubicBezTo>
                  <a:pt x="1258533" y="133350"/>
                  <a:pt x="1309310" y="97369"/>
                  <a:pt x="1330999" y="46089"/>
                </a:cubicBezTo>
                <a:lnTo>
                  <a:pt x="1340304" y="0"/>
                </a:lnTo>
                <a:lnTo>
                  <a:pt x="1544428" y="0"/>
                </a:lnTo>
                <a:cubicBezTo>
                  <a:pt x="1638792" y="0"/>
                  <a:pt x="1715288" y="76667"/>
                  <a:pt x="1715288" y="171242"/>
                </a:cubicBezTo>
                <a:lnTo>
                  <a:pt x="1715288" y="3527627"/>
                </a:lnTo>
                <a:cubicBezTo>
                  <a:pt x="1715288" y="3622201"/>
                  <a:pt x="1638792" y="3698868"/>
                  <a:pt x="1544428" y="3698868"/>
                </a:cubicBezTo>
                <a:lnTo>
                  <a:pt x="170860" y="3698868"/>
                </a:lnTo>
                <a:cubicBezTo>
                  <a:pt x="76496" y="3698868"/>
                  <a:pt x="0" y="3622201"/>
                  <a:pt x="0" y="3527627"/>
                </a:cubicBezTo>
                <a:lnTo>
                  <a:pt x="0" y="171242"/>
                </a:lnTo>
                <a:cubicBezTo>
                  <a:pt x="0" y="76667"/>
                  <a:pt x="76496" y="0"/>
                  <a:pt x="170860" y="0"/>
                </a:cubicBez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1" name="Espace réservé pour une image  42">
            <a:extLst>
              <a:ext uri="{FF2B5EF4-FFF2-40B4-BE49-F238E27FC236}">
                <a16:creationId xmlns:a16="http://schemas.microsoft.com/office/drawing/2014/main" id="{50833049-AA04-4873-A572-66974C820DD8}"/>
              </a:ext>
            </a:extLst>
          </p:cNvPr>
          <p:cNvSpPr>
            <a:spLocks noGrp="1"/>
          </p:cNvSpPr>
          <p:nvPr>
            <p:ph type="pic" idx="26"/>
          </p:nvPr>
        </p:nvSpPr>
        <p:spPr>
          <a:xfrm>
            <a:off x="9770221" y="2093119"/>
            <a:ext cx="1715288" cy="3698868"/>
          </a:xfrm>
          <a:custGeom>
            <a:avLst/>
            <a:gdLst>
              <a:gd name="connsiteX0" fmla="*/ 170860 w 1715288"/>
              <a:gd name="connsiteY0" fmla="*/ 0 h 3698868"/>
              <a:gd name="connsiteX1" fmla="*/ 374980 w 1715288"/>
              <a:gd name="connsiteY1" fmla="*/ 0 h 3698868"/>
              <a:gd name="connsiteX2" fmla="*/ 384285 w 1715288"/>
              <a:gd name="connsiteY2" fmla="*/ 46089 h 3698868"/>
              <a:gd name="connsiteX3" fmla="*/ 515932 w 1715288"/>
              <a:gd name="connsiteY3" fmla="*/ 133350 h 3698868"/>
              <a:gd name="connsiteX4" fmla="*/ 1199352 w 1715288"/>
              <a:gd name="connsiteY4" fmla="*/ 133350 h 3698868"/>
              <a:gd name="connsiteX5" fmla="*/ 1330999 w 1715288"/>
              <a:gd name="connsiteY5" fmla="*/ 46089 h 3698868"/>
              <a:gd name="connsiteX6" fmla="*/ 1340304 w 1715288"/>
              <a:gd name="connsiteY6" fmla="*/ 0 h 3698868"/>
              <a:gd name="connsiteX7" fmla="*/ 1544428 w 1715288"/>
              <a:gd name="connsiteY7" fmla="*/ 0 h 3698868"/>
              <a:gd name="connsiteX8" fmla="*/ 1715288 w 1715288"/>
              <a:gd name="connsiteY8" fmla="*/ 171242 h 3698868"/>
              <a:gd name="connsiteX9" fmla="*/ 1715288 w 1715288"/>
              <a:gd name="connsiteY9" fmla="*/ 3527627 h 3698868"/>
              <a:gd name="connsiteX10" fmla="*/ 1544428 w 1715288"/>
              <a:gd name="connsiteY10" fmla="*/ 3698868 h 3698868"/>
              <a:gd name="connsiteX11" fmla="*/ 170860 w 1715288"/>
              <a:gd name="connsiteY11" fmla="*/ 3698868 h 3698868"/>
              <a:gd name="connsiteX12" fmla="*/ 0 w 1715288"/>
              <a:gd name="connsiteY12" fmla="*/ 3527627 h 3698868"/>
              <a:gd name="connsiteX13" fmla="*/ 0 w 1715288"/>
              <a:gd name="connsiteY13" fmla="*/ 171242 h 3698868"/>
              <a:gd name="connsiteX14" fmla="*/ 170860 w 1715288"/>
              <a:gd name="connsiteY14" fmla="*/ 0 h 36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5288" h="3698868">
                <a:moveTo>
                  <a:pt x="170860" y="0"/>
                </a:moveTo>
                <a:lnTo>
                  <a:pt x="374980" y="0"/>
                </a:lnTo>
                <a:lnTo>
                  <a:pt x="384285" y="46089"/>
                </a:lnTo>
                <a:cubicBezTo>
                  <a:pt x="405975" y="97369"/>
                  <a:pt x="456751" y="133350"/>
                  <a:pt x="515932" y="133350"/>
                </a:cubicBezTo>
                <a:lnTo>
                  <a:pt x="1199352" y="133350"/>
                </a:lnTo>
                <a:cubicBezTo>
                  <a:pt x="1258533" y="133350"/>
                  <a:pt x="1309310" y="97369"/>
                  <a:pt x="1330999" y="46089"/>
                </a:cubicBezTo>
                <a:lnTo>
                  <a:pt x="1340304" y="0"/>
                </a:lnTo>
                <a:lnTo>
                  <a:pt x="1544428" y="0"/>
                </a:lnTo>
                <a:cubicBezTo>
                  <a:pt x="1638792" y="0"/>
                  <a:pt x="1715288" y="76667"/>
                  <a:pt x="1715288" y="171242"/>
                </a:cubicBezTo>
                <a:lnTo>
                  <a:pt x="1715288" y="3527627"/>
                </a:lnTo>
                <a:cubicBezTo>
                  <a:pt x="1715288" y="3622201"/>
                  <a:pt x="1638792" y="3698868"/>
                  <a:pt x="1544428" y="3698868"/>
                </a:cubicBezTo>
                <a:lnTo>
                  <a:pt x="170860" y="3698868"/>
                </a:lnTo>
                <a:cubicBezTo>
                  <a:pt x="76496" y="3698868"/>
                  <a:pt x="0" y="3622201"/>
                  <a:pt x="0" y="3527627"/>
                </a:cubicBezTo>
                <a:lnTo>
                  <a:pt x="0" y="171242"/>
                </a:lnTo>
                <a:cubicBezTo>
                  <a:pt x="0" y="76667"/>
                  <a:pt x="76496" y="0"/>
                  <a:pt x="170860" y="0"/>
                </a:cubicBezTo>
                <a:close/>
              </a:path>
            </a:pathLst>
          </a:custGeom>
          <a:solidFill>
            <a:srgbClr val="000000"/>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3" name="Titre 2">
            <a:extLst>
              <a:ext uri="{FF2B5EF4-FFF2-40B4-BE49-F238E27FC236}">
                <a16:creationId xmlns:a16="http://schemas.microsoft.com/office/drawing/2014/main" id="{5BA94DA0-690C-4302-9A0D-67A3FC959316}"/>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6643C00A-1339-4BD0-BCFF-E3B5E90AA51C}"/>
              </a:ext>
            </a:extLst>
          </p:cNvPr>
          <p:cNvSpPr>
            <a:spLocks noGrp="1"/>
          </p:cNvSpPr>
          <p:nvPr>
            <p:ph type="ftr" sz="quarter" idx="27"/>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F3CE7547-D568-42F3-A82E-6933E3658AF9}"/>
              </a:ext>
            </a:extLst>
          </p:cNvPr>
          <p:cNvSpPr>
            <a:spLocks noGrp="1"/>
          </p:cNvSpPr>
          <p:nvPr>
            <p:ph type="sldNum" sz="quarter" idx="28"/>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192975415"/>
      </p:ext>
    </p:extLst>
  </p:cSld>
  <p:clrMapOvr>
    <a:masterClrMapping/>
  </p:clrMapOvr>
  <p:extLst>
    <p:ext uri="{DCECCB84-F9BA-43D5-87BE-67443E8EF086}">
      <p15:sldGuideLst xmlns:p15="http://schemas.microsoft.com/office/powerpoint/2012/main">
        <p15:guide id="2" pos="2751">
          <p15:clr>
            <a:srgbClr val="FBAE40"/>
          </p15:clr>
        </p15:guide>
        <p15:guide id="3" pos="302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XT G 1/3 +MOCKUP+S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3888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pour une image  9">
            <a:extLst>
              <a:ext uri="{FF2B5EF4-FFF2-40B4-BE49-F238E27FC236}">
                <a16:creationId xmlns:a16="http://schemas.microsoft.com/office/drawing/2014/main" id="{816A1DDE-7A40-4F7C-A386-72645BB80E01}"/>
              </a:ext>
            </a:extLst>
          </p:cNvPr>
          <p:cNvSpPr>
            <a:spLocks noGrp="1"/>
          </p:cNvSpPr>
          <p:nvPr>
            <p:ph type="pic" idx="19"/>
          </p:nvPr>
        </p:nvSpPr>
        <p:spPr>
          <a:xfrm>
            <a:off x="4800600" y="1971674"/>
            <a:ext cx="5416730" cy="3941664"/>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3">
            <a:extLst>
              <a:ext uri="{FF2B5EF4-FFF2-40B4-BE49-F238E27FC236}">
                <a16:creationId xmlns:a16="http://schemas.microsoft.com/office/drawing/2014/main" id="{366B1C02-B5FA-4E4E-B2CE-A865E736A6CD}"/>
              </a:ext>
            </a:extLst>
          </p:cNvPr>
          <p:cNvSpPr>
            <a:spLocks noGrp="1"/>
          </p:cNvSpPr>
          <p:nvPr>
            <p:ph type="body" sz="quarter" idx="22" hasCustomPrompt="1"/>
          </p:nvPr>
        </p:nvSpPr>
        <p:spPr>
          <a:xfrm>
            <a:off x="4701396" y="1557338"/>
            <a:ext cx="5515934" cy="414337"/>
          </a:xfrm>
        </p:spPr>
        <p:txBody>
          <a:bodyPr anchor="ctr"/>
          <a:lstStyle>
            <a:lvl1pPr algn="l">
              <a:defRPr sz="1050" b="0" i="1">
                <a:solidFill>
                  <a:schemeClr val="tx1"/>
                </a:solidFill>
              </a:defRPr>
            </a:lvl1pPr>
          </a:lstStyle>
          <a:p>
            <a:pPr lvl="0"/>
            <a:r>
              <a:rPr lang="fr-FR"/>
              <a:t>Titre du visuel sur deux lignes maximum</a:t>
            </a:r>
          </a:p>
        </p:txBody>
      </p:sp>
      <p:sp>
        <p:nvSpPr>
          <p:cNvPr id="3" name="Titre 2">
            <a:extLst>
              <a:ext uri="{FF2B5EF4-FFF2-40B4-BE49-F238E27FC236}">
                <a16:creationId xmlns:a16="http://schemas.microsoft.com/office/drawing/2014/main" id="{0B7557F3-BAFF-41CE-9420-55D12BD16469}"/>
              </a:ext>
            </a:extLst>
          </p:cNvPr>
          <p:cNvSpPr>
            <a:spLocks noGrp="1"/>
          </p:cNvSpPr>
          <p:nvPr>
            <p:ph type="title"/>
          </p:nvPr>
        </p:nvSpPr>
        <p:spPr/>
        <p:txBody>
          <a:bodyPr/>
          <a:lstStyle/>
          <a:p>
            <a:r>
              <a:rPr lang="fr-FR"/>
              <a:t>Modifiez le style du titre</a:t>
            </a:r>
          </a:p>
        </p:txBody>
      </p:sp>
      <p:sp>
        <p:nvSpPr>
          <p:cNvPr id="11" name="Espace réservé du pied de page 10">
            <a:extLst>
              <a:ext uri="{FF2B5EF4-FFF2-40B4-BE49-F238E27FC236}">
                <a16:creationId xmlns:a16="http://schemas.microsoft.com/office/drawing/2014/main" id="{AF2F67BD-5636-4B0C-B6C7-B85F845E0B3E}"/>
              </a:ext>
            </a:extLst>
          </p:cNvPr>
          <p:cNvSpPr>
            <a:spLocks noGrp="1"/>
          </p:cNvSpPr>
          <p:nvPr>
            <p:ph type="ftr" sz="quarter" idx="23"/>
          </p:nvPr>
        </p:nvSpPr>
        <p:spPr/>
        <p:txBody>
          <a:bodyPr/>
          <a:lstStyle/>
          <a:p>
            <a:r>
              <a:rPr lang="fr-FR"/>
              <a:t>Kit de presse TotalEnergies CAF Coupe d'Afrique des Nations, Maroc 2025</a:t>
            </a:r>
          </a:p>
        </p:txBody>
      </p:sp>
      <p:sp>
        <p:nvSpPr>
          <p:cNvPr id="12" name="Espace réservé du numéro de diapositive 11">
            <a:extLst>
              <a:ext uri="{FF2B5EF4-FFF2-40B4-BE49-F238E27FC236}">
                <a16:creationId xmlns:a16="http://schemas.microsoft.com/office/drawing/2014/main" id="{6314F1F4-EB29-4A10-BD37-2EE74EED9C56}"/>
              </a:ext>
            </a:extLst>
          </p:cNvPr>
          <p:cNvSpPr>
            <a:spLocks noGrp="1"/>
          </p:cNvSpPr>
          <p:nvPr>
            <p:ph type="sldNum" sz="quarter" idx="24"/>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1504110444"/>
      </p:ext>
    </p:extLst>
  </p:cSld>
  <p:clrMapOvr>
    <a:masterClrMapping/>
  </p:clrMapOvr>
  <p:extLst>
    <p:ext uri="{DCECCB84-F9BA-43D5-87BE-67443E8EF086}">
      <p15:sldGuideLst xmlns:p15="http://schemas.microsoft.com/office/powerpoint/2012/main">
        <p15:guide id="2" pos="2751">
          <p15:clr>
            <a:srgbClr val="FBAE40"/>
          </p15:clr>
        </p15:guide>
        <p15:guide id="3" pos="30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XT G 1/3 +MOCKUP">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3888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pour une image  9">
            <a:extLst>
              <a:ext uri="{FF2B5EF4-FFF2-40B4-BE49-F238E27FC236}">
                <a16:creationId xmlns:a16="http://schemas.microsoft.com/office/drawing/2014/main" id="{816A1DDE-7A40-4F7C-A386-72645BB80E01}"/>
              </a:ext>
            </a:extLst>
          </p:cNvPr>
          <p:cNvSpPr>
            <a:spLocks noGrp="1"/>
          </p:cNvSpPr>
          <p:nvPr>
            <p:ph type="pic" idx="19"/>
          </p:nvPr>
        </p:nvSpPr>
        <p:spPr>
          <a:xfrm>
            <a:off x="4800599" y="1557338"/>
            <a:ext cx="5986121" cy="4356000"/>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3" name="Titre 2">
            <a:extLst>
              <a:ext uri="{FF2B5EF4-FFF2-40B4-BE49-F238E27FC236}">
                <a16:creationId xmlns:a16="http://schemas.microsoft.com/office/drawing/2014/main" id="{A31F0584-D349-4346-BB1C-593D846CD07F}"/>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6A5A8487-83C0-4DA3-829B-C8ED2A4773B7}"/>
              </a:ext>
            </a:extLst>
          </p:cNvPr>
          <p:cNvSpPr>
            <a:spLocks noGrp="1"/>
          </p:cNvSpPr>
          <p:nvPr>
            <p:ph type="ftr" sz="quarter" idx="20"/>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EFAE7C40-9DFB-47B2-91EC-CD625AA75EEC}"/>
              </a:ext>
            </a:extLst>
          </p:cNvPr>
          <p:cNvSpPr>
            <a:spLocks noGrp="1"/>
          </p:cNvSpPr>
          <p:nvPr>
            <p:ph type="sldNum" sz="quarter" idx="21"/>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801297436"/>
      </p:ext>
    </p:extLst>
  </p:cSld>
  <p:clrMapOvr>
    <a:masterClrMapping/>
  </p:clrMapOvr>
  <p:extLst>
    <p:ext uri="{DCECCB84-F9BA-43D5-87BE-67443E8EF086}">
      <p15:sldGuideLst xmlns:p15="http://schemas.microsoft.com/office/powerpoint/2012/main">
        <p15:guide id="2" pos="2751">
          <p15:clr>
            <a:srgbClr val="FBAE40"/>
          </p15:clr>
        </p15:guide>
        <p15:guide id="3" pos="30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XT G 1/3 +4 MOCKUP">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479424" y="1557338"/>
            <a:ext cx="3888000" cy="435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pour une image  9">
            <a:extLst>
              <a:ext uri="{FF2B5EF4-FFF2-40B4-BE49-F238E27FC236}">
                <a16:creationId xmlns:a16="http://schemas.microsoft.com/office/drawing/2014/main" id="{816A1DDE-7A40-4F7C-A386-72645BB80E01}"/>
              </a:ext>
            </a:extLst>
          </p:cNvPr>
          <p:cNvSpPr>
            <a:spLocks noGrp="1"/>
          </p:cNvSpPr>
          <p:nvPr>
            <p:ph type="pic" idx="19"/>
          </p:nvPr>
        </p:nvSpPr>
        <p:spPr>
          <a:xfrm>
            <a:off x="4800599" y="1557337"/>
            <a:ext cx="2943226" cy="21383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1" name="Espace réservé pour une image  9">
            <a:extLst>
              <a:ext uri="{FF2B5EF4-FFF2-40B4-BE49-F238E27FC236}">
                <a16:creationId xmlns:a16="http://schemas.microsoft.com/office/drawing/2014/main" id="{616128CA-B8DA-422B-8114-FD8A3ACD6D25}"/>
              </a:ext>
            </a:extLst>
          </p:cNvPr>
          <p:cNvSpPr>
            <a:spLocks noGrp="1"/>
          </p:cNvSpPr>
          <p:nvPr>
            <p:ph type="pic" idx="21"/>
          </p:nvPr>
        </p:nvSpPr>
        <p:spPr>
          <a:xfrm>
            <a:off x="7843494" y="1557337"/>
            <a:ext cx="2943226" cy="21383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2" name="Espace réservé pour une image  9">
            <a:extLst>
              <a:ext uri="{FF2B5EF4-FFF2-40B4-BE49-F238E27FC236}">
                <a16:creationId xmlns:a16="http://schemas.microsoft.com/office/drawing/2014/main" id="{5DEC0211-82C0-45E1-948A-CD8EB96E2A74}"/>
              </a:ext>
            </a:extLst>
          </p:cNvPr>
          <p:cNvSpPr>
            <a:spLocks noGrp="1"/>
          </p:cNvSpPr>
          <p:nvPr>
            <p:ph type="pic" idx="22"/>
          </p:nvPr>
        </p:nvSpPr>
        <p:spPr>
          <a:xfrm>
            <a:off x="4800599" y="3775076"/>
            <a:ext cx="2943226" cy="21383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3" name="Espace réservé pour une image  9">
            <a:extLst>
              <a:ext uri="{FF2B5EF4-FFF2-40B4-BE49-F238E27FC236}">
                <a16:creationId xmlns:a16="http://schemas.microsoft.com/office/drawing/2014/main" id="{65F4ED66-BABA-4AE9-BCDB-CA028F61AFA5}"/>
              </a:ext>
            </a:extLst>
          </p:cNvPr>
          <p:cNvSpPr>
            <a:spLocks noGrp="1"/>
          </p:cNvSpPr>
          <p:nvPr>
            <p:ph type="pic" idx="23"/>
          </p:nvPr>
        </p:nvSpPr>
        <p:spPr>
          <a:xfrm>
            <a:off x="7843494" y="3775076"/>
            <a:ext cx="2943226" cy="2138362"/>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3" name="Titre 2">
            <a:extLst>
              <a:ext uri="{FF2B5EF4-FFF2-40B4-BE49-F238E27FC236}">
                <a16:creationId xmlns:a16="http://schemas.microsoft.com/office/drawing/2014/main" id="{115A69D2-1462-4F48-AB99-F530F0218A1B}"/>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CC1B3B42-43C3-4ABC-85B9-BA2BB5BFCC07}"/>
              </a:ext>
            </a:extLst>
          </p:cNvPr>
          <p:cNvSpPr>
            <a:spLocks noGrp="1"/>
          </p:cNvSpPr>
          <p:nvPr>
            <p:ph type="ftr" sz="quarter" idx="24"/>
          </p:nvPr>
        </p:nvSpPr>
        <p:spPr/>
        <p:txBody>
          <a:bodyPr/>
          <a:lstStyle/>
          <a:p>
            <a:r>
              <a:rPr lang="fr-FR"/>
              <a:t>Kit de presse TotalEnergies CAF Coupe d'Afrique des Nations, Maroc 2025</a:t>
            </a:r>
          </a:p>
        </p:txBody>
      </p:sp>
      <p:sp>
        <p:nvSpPr>
          <p:cNvPr id="14" name="Espace réservé du numéro de diapositive 13">
            <a:extLst>
              <a:ext uri="{FF2B5EF4-FFF2-40B4-BE49-F238E27FC236}">
                <a16:creationId xmlns:a16="http://schemas.microsoft.com/office/drawing/2014/main" id="{39B4D710-0DDF-4E1A-9E8A-AD1E679A7908}"/>
              </a:ext>
            </a:extLst>
          </p:cNvPr>
          <p:cNvSpPr>
            <a:spLocks noGrp="1"/>
          </p:cNvSpPr>
          <p:nvPr>
            <p:ph type="sldNum" sz="quarter" idx="25"/>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3491792359"/>
      </p:ext>
    </p:extLst>
  </p:cSld>
  <p:clrMapOvr>
    <a:masterClrMapping/>
  </p:clrMapOvr>
  <p:extLst>
    <p:ext uri="{DCECCB84-F9BA-43D5-87BE-67443E8EF086}">
      <p15:sldGuideLst xmlns:p15="http://schemas.microsoft.com/office/powerpoint/2012/main">
        <p15:guide id="2" pos="2751">
          <p15:clr>
            <a:srgbClr val="FBAE40"/>
          </p15:clr>
        </p15:guide>
        <p15:guide id="3" pos="30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IMG-ST-MOCKUP-DETAILS">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9" name="Espace réservé pour une image  9">
            <a:extLst>
              <a:ext uri="{FF2B5EF4-FFF2-40B4-BE49-F238E27FC236}">
                <a16:creationId xmlns:a16="http://schemas.microsoft.com/office/drawing/2014/main" id="{CAFCD9A4-E64A-47B7-AAD6-B723FA0AACD2}"/>
              </a:ext>
            </a:extLst>
          </p:cNvPr>
          <p:cNvSpPr>
            <a:spLocks noGrp="1"/>
          </p:cNvSpPr>
          <p:nvPr>
            <p:ph type="pic" idx="21"/>
          </p:nvPr>
        </p:nvSpPr>
        <p:spPr>
          <a:xfrm>
            <a:off x="587376" y="1980943"/>
            <a:ext cx="4600960" cy="2455898"/>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0" name="Espace réservé du texte 3">
            <a:extLst>
              <a:ext uri="{FF2B5EF4-FFF2-40B4-BE49-F238E27FC236}">
                <a16:creationId xmlns:a16="http://schemas.microsoft.com/office/drawing/2014/main" id="{153D6BC0-3DF5-4AA6-BBA3-1FDF05187A77}"/>
              </a:ext>
            </a:extLst>
          </p:cNvPr>
          <p:cNvSpPr>
            <a:spLocks noGrp="1"/>
          </p:cNvSpPr>
          <p:nvPr>
            <p:ph type="body" sz="quarter" idx="22" hasCustomPrompt="1"/>
          </p:nvPr>
        </p:nvSpPr>
        <p:spPr>
          <a:xfrm>
            <a:off x="479425" y="1557338"/>
            <a:ext cx="4816860" cy="414337"/>
          </a:xfrm>
        </p:spPr>
        <p:txBody>
          <a:bodyPr anchor="ctr"/>
          <a:lstStyle>
            <a:lvl1pPr algn="ctr">
              <a:defRPr sz="1400" b="1" i="0">
                <a:solidFill>
                  <a:schemeClr val="tx1"/>
                </a:solidFill>
              </a:defRPr>
            </a:lvl1pPr>
          </a:lstStyle>
          <a:p>
            <a:pPr lvl="0"/>
            <a:r>
              <a:rPr lang="fr-FR"/>
              <a:t>Titre du visuel sur deux lignes maximum</a:t>
            </a:r>
          </a:p>
        </p:txBody>
      </p:sp>
      <p:sp>
        <p:nvSpPr>
          <p:cNvPr id="12" name="Espace réservé du texte 3">
            <a:extLst>
              <a:ext uri="{FF2B5EF4-FFF2-40B4-BE49-F238E27FC236}">
                <a16:creationId xmlns:a16="http://schemas.microsoft.com/office/drawing/2014/main" id="{A5AFD362-5799-4D45-B769-2DB5D0CA3A0C}"/>
              </a:ext>
            </a:extLst>
          </p:cNvPr>
          <p:cNvSpPr>
            <a:spLocks noGrp="1"/>
          </p:cNvSpPr>
          <p:nvPr>
            <p:ph type="body" sz="quarter" idx="17"/>
          </p:nvPr>
        </p:nvSpPr>
        <p:spPr>
          <a:xfrm>
            <a:off x="479424" y="4546120"/>
            <a:ext cx="4816859" cy="1367217"/>
          </a:xfrm>
        </p:spPr>
        <p:txBody>
          <a:bodyPr/>
          <a:lstStyle>
            <a:lvl1pPr>
              <a:defRPr sz="1100">
                <a:solidFill>
                  <a:schemeClr val="tx1"/>
                </a:solidFill>
              </a:defRPr>
            </a:lvl1pPr>
            <a:lvl2pPr>
              <a:defRPr sz="1050">
                <a:solidFill>
                  <a:schemeClr val="tx1"/>
                </a:solidFill>
              </a:defRPr>
            </a:lvl2pPr>
            <a:lvl3pPr>
              <a:defRPr sz="1050">
                <a:solidFill>
                  <a:schemeClr val="tx1"/>
                </a:solidFill>
              </a:defRPr>
            </a:lvl3pPr>
            <a:lvl4pPr>
              <a:defRPr sz="900">
                <a:solidFill>
                  <a:schemeClr val="tx1"/>
                </a:solidFill>
              </a:defRPr>
            </a:lvl4pPr>
            <a:lvl5pPr>
              <a:defRPr sz="8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pour une image  9">
            <a:extLst>
              <a:ext uri="{FF2B5EF4-FFF2-40B4-BE49-F238E27FC236}">
                <a16:creationId xmlns:a16="http://schemas.microsoft.com/office/drawing/2014/main" id="{828B9341-E1CA-4300-8922-1B58B0A3884B}"/>
              </a:ext>
            </a:extLst>
          </p:cNvPr>
          <p:cNvSpPr>
            <a:spLocks noGrp="1"/>
          </p:cNvSpPr>
          <p:nvPr>
            <p:ph type="pic" idx="23"/>
          </p:nvPr>
        </p:nvSpPr>
        <p:spPr>
          <a:xfrm>
            <a:off x="6895715" y="1980943"/>
            <a:ext cx="4600960" cy="2455898"/>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4" name="Espace réservé du texte 3">
            <a:extLst>
              <a:ext uri="{FF2B5EF4-FFF2-40B4-BE49-F238E27FC236}">
                <a16:creationId xmlns:a16="http://schemas.microsoft.com/office/drawing/2014/main" id="{E4D7DFD6-983D-405E-AB80-69D075BEF0DF}"/>
              </a:ext>
            </a:extLst>
          </p:cNvPr>
          <p:cNvSpPr>
            <a:spLocks noGrp="1"/>
          </p:cNvSpPr>
          <p:nvPr>
            <p:ph type="body" sz="quarter" idx="24" hasCustomPrompt="1"/>
          </p:nvPr>
        </p:nvSpPr>
        <p:spPr>
          <a:xfrm>
            <a:off x="6787764" y="1557338"/>
            <a:ext cx="4816860" cy="414337"/>
          </a:xfrm>
        </p:spPr>
        <p:txBody>
          <a:bodyPr anchor="ctr"/>
          <a:lstStyle>
            <a:lvl1pPr algn="ctr">
              <a:defRPr sz="1400" b="1" i="0">
                <a:solidFill>
                  <a:schemeClr val="tx1"/>
                </a:solidFill>
              </a:defRPr>
            </a:lvl1pPr>
          </a:lstStyle>
          <a:p>
            <a:pPr lvl="0"/>
            <a:r>
              <a:rPr lang="fr-FR"/>
              <a:t>Titre du visuel sur deux lignes maximum</a:t>
            </a:r>
          </a:p>
        </p:txBody>
      </p:sp>
      <p:sp>
        <p:nvSpPr>
          <p:cNvPr id="15" name="Espace réservé du texte 3">
            <a:extLst>
              <a:ext uri="{FF2B5EF4-FFF2-40B4-BE49-F238E27FC236}">
                <a16:creationId xmlns:a16="http://schemas.microsoft.com/office/drawing/2014/main" id="{C5CD2768-FDE7-4D40-BF10-23FC0636BB86}"/>
              </a:ext>
            </a:extLst>
          </p:cNvPr>
          <p:cNvSpPr>
            <a:spLocks noGrp="1"/>
          </p:cNvSpPr>
          <p:nvPr>
            <p:ph type="body" sz="quarter" idx="25"/>
          </p:nvPr>
        </p:nvSpPr>
        <p:spPr>
          <a:xfrm>
            <a:off x="6787763" y="4546120"/>
            <a:ext cx="4816859" cy="1367217"/>
          </a:xfrm>
        </p:spPr>
        <p:txBody>
          <a:bodyPr/>
          <a:lstStyle>
            <a:lvl1pPr>
              <a:defRPr sz="1100">
                <a:solidFill>
                  <a:schemeClr val="tx1"/>
                </a:solidFill>
              </a:defRPr>
            </a:lvl1pPr>
            <a:lvl2pPr>
              <a:defRPr sz="1050">
                <a:solidFill>
                  <a:schemeClr val="tx1"/>
                </a:solidFill>
              </a:defRPr>
            </a:lvl2pPr>
            <a:lvl3pPr>
              <a:defRPr sz="1050">
                <a:solidFill>
                  <a:schemeClr val="tx1"/>
                </a:solidFill>
              </a:defRPr>
            </a:lvl3pPr>
            <a:lvl4pPr>
              <a:defRPr sz="900">
                <a:solidFill>
                  <a:schemeClr val="tx1"/>
                </a:solidFill>
              </a:defRPr>
            </a:lvl4pPr>
            <a:lvl5pPr>
              <a:defRPr sz="8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6" name="Connecteur droit 15">
            <a:extLst>
              <a:ext uri="{FF2B5EF4-FFF2-40B4-BE49-F238E27FC236}">
                <a16:creationId xmlns:a16="http://schemas.microsoft.com/office/drawing/2014/main" id="{3EE46C0E-DEC4-4C54-967D-220AE34234B4}"/>
              </a:ext>
            </a:extLst>
          </p:cNvPr>
          <p:cNvCxnSpPr/>
          <p:nvPr userDrawn="1"/>
        </p:nvCxnSpPr>
        <p:spPr>
          <a:xfrm>
            <a:off x="6096000" y="1557338"/>
            <a:ext cx="0" cy="43561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itre 2">
            <a:extLst>
              <a:ext uri="{FF2B5EF4-FFF2-40B4-BE49-F238E27FC236}">
                <a16:creationId xmlns:a16="http://schemas.microsoft.com/office/drawing/2014/main" id="{FD890F25-2E83-4AB4-9EF8-7520C9B713AF}"/>
              </a:ext>
            </a:extLst>
          </p:cNvPr>
          <p:cNvSpPr>
            <a:spLocks noGrp="1"/>
          </p:cNvSpPr>
          <p:nvPr>
            <p:ph type="title"/>
          </p:nvPr>
        </p:nvSpPr>
        <p:spPr/>
        <p:txBody>
          <a:bodyPr/>
          <a:lstStyle/>
          <a:p>
            <a:r>
              <a:rPr lang="fr-FR"/>
              <a:t>Modifiez le style du titre</a:t>
            </a:r>
          </a:p>
        </p:txBody>
      </p:sp>
      <p:sp>
        <p:nvSpPr>
          <p:cNvPr id="8" name="Espace réservé du pied de page 7">
            <a:extLst>
              <a:ext uri="{FF2B5EF4-FFF2-40B4-BE49-F238E27FC236}">
                <a16:creationId xmlns:a16="http://schemas.microsoft.com/office/drawing/2014/main" id="{D9A24D64-1D15-46EB-A592-02AA1EC5AFAE}"/>
              </a:ext>
            </a:extLst>
          </p:cNvPr>
          <p:cNvSpPr>
            <a:spLocks noGrp="1"/>
          </p:cNvSpPr>
          <p:nvPr>
            <p:ph type="ftr" sz="quarter" idx="26"/>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1F3AA1D5-B495-49E0-AA5C-6AF75F823A9F}"/>
              </a:ext>
            </a:extLst>
          </p:cNvPr>
          <p:cNvSpPr>
            <a:spLocks noGrp="1"/>
          </p:cNvSpPr>
          <p:nvPr>
            <p:ph type="sldNum" sz="quarter" idx="27"/>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689066601"/>
      </p:ext>
    </p:extLst>
  </p:cSld>
  <p:clrMapOvr>
    <a:masterClrMapping/>
  </p:clrMapOvr>
  <p:extLst>
    <p:ext uri="{DCECCB84-F9BA-43D5-87BE-67443E8EF086}">
      <p15:sldGuideLst xmlns:p15="http://schemas.microsoft.com/office/powerpoint/2012/main">
        <p15:guide id="2" pos="2751">
          <p15:clr>
            <a:srgbClr val="FBAE40"/>
          </p15:clr>
        </p15:guide>
        <p15:guide id="3" pos="30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IMG-ST-MOCKUP-DETAILS">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9" name="Espace réservé pour une image  9">
            <a:extLst>
              <a:ext uri="{FF2B5EF4-FFF2-40B4-BE49-F238E27FC236}">
                <a16:creationId xmlns:a16="http://schemas.microsoft.com/office/drawing/2014/main" id="{CAFCD9A4-E64A-47B7-AAD6-B723FA0AACD2}"/>
              </a:ext>
            </a:extLst>
          </p:cNvPr>
          <p:cNvSpPr>
            <a:spLocks noGrp="1"/>
          </p:cNvSpPr>
          <p:nvPr>
            <p:ph type="pic" idx="21"/>
          </p:nvPr>
        </p:nvSpPr>
        <p:spPr>
          <a:xfrm>
            <a:off x="587376" y="1980942"/>
            <a:ext cx="4600960" cy="3143507"/>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0" name="Espace réservé du texte 3">
            <a:extLst>
              <a:ext uri="{FF2B5EF4-FFF2-40B4-BE49-F238E27FC236}">
                <a16:creationId xmlns:a16="http://schemas.microsoft.com/office/drawing/2014/main" id="{153D6BC0-3DF5-4AA6-BBA3-1FDF05187A77}"/>
              </a:ext>
            </a:extLst>
          </p:cNvPr>
          <p:cNvSpPr>
            <a:spLocks noGrp="1"/>
          </p:cNvSpPr>
          <p:nvPr>
            <p:ph type="body" sz="quarter" idx="22" hasCustomPrompt="1"/>
          </p:nvPr>
        </p:nvSpPr>
        <p:spPr>
          <a:xfrm>
            <a:off x="479425" y="1557338"/>
            <a:ext cx="4816860" cy="414337"/>
          </a:xfrm>
        </p:spPr>
        <p:txBody>
          <a:bodyPr anchor="ctr"/>
          <a:lstStyle>
            <a:lvl1pPr algn="ctr">
              <a:defRPr sz="1400" b="1" i="0">
                <a:solidFill>
                  <a:schemeClr val="tx1"/>
                </a:solidFill>
              </a:defRPr>
            </a:lvl1pPr>
          </a:lstStyle>
          <a:p>
            <a:pPr lvl="0"/>
            <a:r>
              <a:rPr lang="fr-FR"/>
              <a:t>Titre du visuel sur deux lignes maximum</a:t>
            </a:r>
          </a:p>
        </p:txBody>
      </p:sp>
      <p:sp>
        <p:nvSpPr>
          <p:cNvPr id="12" name="Espace réservé du texte 3">
            <a:extLst>
              <a:ext uri="{FF2B5EF4-FFF2-40B4-BE49-F238E27FC236}">
                <a16:creationId xmlns:a16="http://schemas.microsoft.com/office/drawing/2014/main" id="{A5AFD362-5799-4D45-B769-2DB5D0CA3A0C}"/>
              </a:ext>
            </a:extLst>
          </p:cNvPr>
          <p:cNvSpPr>
            <a:spLocks noGrp="1"/>
          </p:cNvSpPr>
          <p:nvPr>
            <p:ph type="body" sz="quarter" idx="17"/>
          </p:nvPr>
        </p:nvSpPr>
        <p:spPr>
          <a:xfrm>
            <a:off x="479424" y="5300662"/>
            <a:ext cx="4816859" cy="612675"/>
          </a:xfrm>
        </p:spPr>
        <p:txBody>
          <a:bodyPr/>
          <a:lstStyle>
            <a:lvl1pPr>
              <a:defRPr sz="1100">
                <a:solidFill>
                  <a:schemeClr val="tx1"/>
                </a:solidFill>
              </a:defRPr>
            </a:lvl1pPr>
            <a:lvl2pPr>
              <a:defRPr sz="1050">
                <a:solidFill>
                  <a:schemeClr val="tx1"/>
                </a:solidFill>
              </a:defRPr>
            </a:lvl2pPr>
            <a:lvl3pPr>
              <a:defRPr sz="1050">
                <a:solidFill>
                  <a:schemeClr val="tx1"/>
                </a:solidFill>
              </a:defRPr>
            </a:lvl3pPr>
            <a:lvl4pPr>
              <a:defRPr sz="900"/>
            </a:lvl4pPr>
            <a:lvl5pPr>
              <a:defRPr sz="800"/>
            </a:lvl5pPr>
          </a:lstStyle>
          <a:p>
            <a:pPr lvl="0"/>
            <a:r>
              <a:rPr lang="fr-FR"/>
              <a:t>Cliquez pour modifier les styles du texte du masque</a:t>
            </a:r>
          </a:p>
          <a:p>
            <a:pPr lvl="1"/>
            <a:r>
              <a:rPr lang="fr-FR"/>
              <a:t>Deuxième niveau</a:t>
            </a:r>
          </a:p>
          <a:p>
            <a:pPr lvl="2"/>
            <a:endParaRPr lang="fr-FR"/>
          </a:p>
        </p:txBody>
      </p:sp>
      <p:sp>
        <p:nvSpPr>
          <p:cNvPr id="13" name="Espace réservé pour une image  9">
            <a:extLst>
              <a:ext uri="{FF2B5EF4-FFF2-40B4-BE49-F238E27FC236}">
                <a16:creationId xmlns:a16="http://schemas.microsoft.com/office/drawing/2014/main" id="{828B9341-E1CA-4300-8922-1B58B0A3884B}"/>
              </a:ext>
            </a:extLst>
          </p:cNvPr>
          <p:cNvSpPr>
            <a:spLocks noGrp="1"/>
          </p:cNvSpPr>
          <p:nvPr>
            <p:ph type="pic" idx="23"/>
          </p:nvPr>
        </p:nvSpPr>
        <p:spPr>
          <a:xfrm>
            <a:off x="6895715" y="1980942"/>
            <a:ext cx="4600960" cy="3143507"/>
          </a:xfrm>
          <a:custGeom>
            <a:avLst/>
            <a:gdLst>
              <a:gd name="connsiteX0" fmla="*/ 0 w 5359073"/>
              <a:gd name="connsiteY0" fmla="*/ 0 h 4356000"/>
              <a:gd name="connsiteX1" fmla="*/ 5359073 w 5359073"/>
              <a:gd name="connsiteY1" fmla="*/ 0 h 4356000"/>
              <a:gd name="connsiteX2" fmla="*/ 5359073 w 5359073"/>
              <a:gd name="connsiteY2" fmla="*/ 4356000 h 4356000"/>
              <a:gd name="connsiteX3" fmla="*/ 0 w 5359073"/>
              <a:gd name="connsiteY3" fmla="*/ 4356000 h 4356000"/>
            </a:gdLst>
            <a:ahLst/>
            <a:cxnLst>
              <a:cxn ang="0">
                <a:pos x="connsiteX0" y="connsiteY0"/>
              </a:cxn>
              <a:cxn ang="0">
                <a:pos x="connsiteX1" y="connsiteY1"/>
              </a:cxn>
              <a:cxn ang="0">
                <a:pos x="connsiteX2" y="connsiteY2"/>
              </a:cxn>
              <a:cxn ang="0">
                <a:pos x="connsiteX3" y="connsiteY3"/>
              </a:cxn>
            </a:cxnLst>
            <a:rect l="l" t="t" r="r" b="b"/>
            <a:pathLst>
              <a:path w="5359073" h="4356000">
                <a:moveTo>
                  <a:pt x="0" y="0"/>
                </a:moveTo>
                <a:lnTo>
                  <a:pt x="5359073" y="0"/>
                </a:lnTo>
                <a:lnTo>
                  <a:pt x="5359073" y="4356000"/>
                </a:lnTo>
                <a:lnTo>
                  <a:pt x="0" y="4356000"/>
                </a:lnTo>
                <a:close/>
              </a:path>
            </a:pathLst>
          </a:custGeom>
          <a:solidFill>
            <a:schemeClr val="tx1"/>
          </a:solidFill>
          <a:effectLst>
            <a:outerShdw blurRad="88900" sx="101000" sy="101000" algn="ctr" rotWithShape="0">
              <a:prstClr val="black">
                <a:alpha val="15000"/>
              </a:prstClr>
            </a:outerShdw>
          </a:effectLst>
        </p:spPr>
        <p:txBody>
          <a:bodyPr wrap="square" anchor="ctr">
            <a:noAutofit/>
          </a:bodyP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14" name="Espace réservé du texte 3">
            <a:extLst>
              <a:ext uri="{FF2B5EF4-FFF2-40B4-BE49-F238E27FC236}">
                <a16:creationId xmlns:a16="http://schemas.microsoft.com/office/drawing/2014/main" id="{E4D7DFD6-983D-405E-AB80-69D075BEF0DF}"/>
              </a:ext>
            </a:extLst>
          </p:cNvPr>
          <p:cNvSpPr>
            <a:spLocks noGrp="1"/>
          </p:cNvSpPr>
          <p:nvPr>
            <p:ph type="body" sz="quarter" idx="24" hasCustomPrompt="1"/>
          </p:nvPr>
        </p:nvSpPr>
        <p:spPr>
          <a:xfrm>
            <a:off x="6787764" y="1557338"/>
            <a:ext cx="4816860" cy="414337"/>
          </a:xfrm>
        </p:spPr>
        <p:txBody>
          <a:bodyPr anchor="ctr"/>
          <a:lstStyle>
            <a:lvl1pPr algn="ctr">
              <a:defRPr sz="1400" b="1" i="0">
                <a:solidFill>
                  <a:schemeClr val="tx1"/>
                </a:solidFill>
              </a:defRPr>
            </a:lvl1pPr>
          </a:lstStyle>
          <a:p>
            <a:pPr lvl="0"/>
            <a:r>
              <a:rPr lang="fr-FR"/>
              <a:t>Titre du visuel sur deux lignes maximum</a:t>
            </a:r>
          </a:p>
        </p:txBody>
      </p:sp>
      <p:sp>
        <p:nvSpPr>
          <p:cNvPr id="15" name="Espace réservé du texte 3">
            <a:extLst>
              <a:ext uri="{FF2B5EF4-FFF2-40B4-BE49-F238E27FC236}">
                <a16:creationId xmlns:a16="http://schemas.microsoft.com/office/drawing/2014/main" id="{C5CD2768-FDE7-4D40-BF10-23FC0636BB86}"/>
              </a:ext>
            </a:extLst>
          </p:cNvPr>
          <p:cNvSpPr>
            <a:spLocks noGrp="1"/>
          </p:cNvSpPr>
          <p:nvPr>
            <p:ph type="body" sz="quarter" idx="25"/>
          </p:nvPr>
        </p:nvSpPr>
        <p:spPr>
          <a:xfrm>
            <a:off x="6787763" y="5300662"/>
            <a:ext cx="4816859" cy="612675"/>
          </a:xfrm>
        </p:spPr>
        <p:txBody>
          <a:bodyPr/>
          <a:lstStyle>
            <a:lvl1pPr>
              <a:defRPr sz="1100">
                <a:solidFill>
                  <a:schemeClr val="tx1"/>
                </a:solidFill>
              </a:defRPr>
            </a:lvl1pPr>
            <a:lvl2pPr>
              <a:defRPr sz="1050">
                <a:solidFill>
                  <a:schemeClr val="tx1"/>
                </a:solidFill>
              </a:defRPr>
            </a:lvl2pPr>
            <a:lvl3pPr>
              <a:defRPr sz="1050"/>
            </a:lvl3pPr>
            <a:lvl4pPr>
              <a:defRPr sz="900"/>
            </a:lvl4pPr>
            <a:lvl5pPr>
              <a:defRPr sz="800"/>
            </a:lvl5pPr>
          </a:lstStyle>
          <a:p>
            <a:pPr lvl="0"/>
            <a:r>
              <a:rPr lang="fr-FR"/>
              <a:t>Cliquez pour modifier les styles du texte du masque</a:t>
            </a:r>
          </a:p>
          <a:p>
            <a:pPr lvl="1"/>
            <a:r>
              <a:rPr lang="fr-FR"/>
              <a:t>Deuxième niveau</a:t>
            </a:r>
          </a:p>
        </p:txBody>
      </p:sp>
      <p:cxnSp>
        <p:nvCxnSpPr>
          <p:cNvPr id="16" name="Connecteur droit 15">
            <a:extLst>
              <a:ext uri="{FF2B5EF4-FFF2-40B4-BE49-F238E27FC236}">
                <a16:creationId xmlns:a16="http://schemas.microsoft.com/office/drawing/2014/main" id="{3EE46C0E-DEC4-4C54-967D-220AE34234B4}"/>
              </a:ext>
            </a:extLst>
          </p:cNvPr>
          <p:cNvCxnSpPr/>
          <p:nvPr userDrawn="1"/>
        </p:nvCxnSpPr>
        <p:spPr>
          <a:xfrm>
            <a:off x="6096000" y="1557338"/>
            <a:ext cx="0" cy="43561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itre 2">
            <a:extLst>
              <a:ext uri="{FF2B5EF4-FFF2-40B4-BE49-F238E27FC236}">
                <a16:creationId xmlns:a16="http://schemas.microsoft.com/office/drawing/2014/main" id="{CCAD0BD5-5346-42D8-8C0E-8C9324EA8D5E}"/>
              </a:ext>
            </a:extLst>
          </p:cNvPr>
          <p:cNvSpPr>
            <a:spLocks noGrp="1"/>
          </p:cNvSpPr>
          <p:nvPr>
            <p:ph type="title"/>
          </p:nvPr>
        </p:nvSpPr>
        <p:spPr/>
        <p:txBody>
          <a:bodyPr/>
          <a:lstStyle/>
          <a:p>
            <a:r>
              <a:rPr lang="fr-FR"/>
              <a:t>Modifiez le style du titre</a:t>
            </a:r>
          </a:p>
        </p:txBody>
      </p:sp>
      <p:sp>
        <p:nvSpPr>
          <p:cNvPr id="8" name="Espace réservé du pied de page 7">
            <a:extLst>
              <a:ext uri="{FF2B5EF4-FFF2-40B4-BE49-F238E27FC236}">
                <a16:creationId xmlns:a16="http://schemas.microsoft.com/office/drawing/2014/main" id="{37CA8E55-9221-480E-A5A9-C8FB28038FB1}"/>
              </a:ext>
            </a:extLst>
          </p:cNvPr>
          <p:cNvSpPr>
            <a:spLocks noGrp="1"/>
          </p:cNvSpPr>
          <p:nvPr>
            <p:ph type="ftr" sz="quarter" idx="26"/>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F3894D34-75E8-4438-B9A0-75BA2A6A325B}"/>
              </a:ext>
            </a:extLst>
          </p:cNvPr>
          <p:cNvSpPr>
            <a:spLocks noGrp="1"/>
          </p:cNvSpPr>
          <p:nvPr>
            <p:ph type="sldNum" sz="quarter" idx="27"/>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31583386"/>
      </p:ext>
    </p:extLst>
  </p:cSld>
  <p:clrMapOvr>
    <a:masterClrMapping/>
  </p:clrMapOvr>
  <p:extLst>
    <p:ext uri="{DCECCB84-F9BA-43D5-87BE-67443E8EF086}">
      <p15:sldGuideLst xmlns:p15="http://schemas.microsoft.com/office/powerpoint/2012/main">
        <p15:guide id="2" pos="2751">
          <p15:clr>
            <a:srgbClr val="FBAE40"/>
          </p15:clr>
        </p15:guide>
        <p15:guide id="3" pos="30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INCIDES FONDAM">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texte 3">
            <a:extLst>
              <a:ext uri="{FF2B5EF4-FFF2-40B4-BE49-F238E27FC236}">
                <a16:creationId xmlns:a16="http://schemas.microsoft.com/office/drawing/2014/main" id="{2B00223D-0383-4720-B9D9-8B2FC041EE74}"/>
              </a:ext>
            </a:extLst>
          </p:cNvPr>
          <p:cNvSpPr>
            <a:spLocks noGrp="1"/>
          </p:cNvSpPr>
          <p:nvPr>
            <p:ph type="body" sz="quarter" idx="17"/>
          </p:nvPr>
        </p:nvSpPr>
        <p:spPr>
          <a:xfrm>
            <a:off x="1143000" y="1557338"/>
            <a:ext cx="4658986" cy="423862"/>
          </a:xfrm>
        </p:spPr>
        <p:txBody>
          <a:bodyPr anchor="ctr"/>
          <a:lstStyle/>
          <a:p>
            <a:pPr lvl="0"/>
            <a:r>
              <a:rPr lang="fr-FR"/>
              <a:t>Cliquez pour modifier les styles du texte du masque</a:t>
            </a:r>
          </a:p>
        </p:txBody>
      </p:sp>
      <p:sp>
        <p:nvSpPr>
          <p:cNvPr id="8" name="Espace réservé du texte 3">
            <a:extLst>
              <a:ext uri="{FF2B5EF4-FFF2-40B4-BE49-F238E27FC236}">
                <a16:creationId xmlns:a16="http://schemas.microsoft.com/office/drawing/2014/main" id="{02F19E02-6199-4CF8-A0B9-CC729A434C2F}"/>
              </a:ext>
            </a:extLst>
          </p:cNvPr>
          <p:cNvSpPr>
            <a:spLocks noGrp="1"/>
          </p:cNvSpPr>
          <p:nvPr>
            <p:ph type="body" sz="quarter" idx="18"/>
          </p:nvPr>
        </p:nvSpPr>
        <p:spPr>
          <a:xfrm>
            <a:off x="7053589" y="1557338"/>
            <a:ext cx="4658986" cy="423862"/>
          </a:xfrm>
        </p:spPr>
        <p:txBody>
          <a:bodyPr anchor="ctr"/>
          <a:lstStyle/>
          <a:p>
            <a:pPr lvl="0"/>
            <a:r>
              <a:rPr lang="fr-FR"/>
              <a:t>Cliquez pour modifier les styles du texte du masque</a:t>
            </a:r>
          </a:p>
        </p:txBody>
      </p:sp>
      <p:sp>
        <p:nvSpPr>
          <p:cNvPr id="16" name="Espace réservé du texte 8">
            <a:extLst>
              <a:ext uri="{FF2B5EF4-FFF2-40B4-BE49-F238E27FC236}">
                <a16:creationId xmlns:a16="http://schemas.microsoft.com/office/drawing/2014/main" id="{B3BE6EB7-C497-4AFD-B8C8-F233EC5D7A45}"/>
              </a:ext>
            </a:extLst>
          </p:cNvPr>
          <p:cNvSpPr>
            <a:spLocks noGrp="1"/>
          </p:cNvSpPr>
          <p:nvPr>
            <p:ph type="body" sz="quarter" idx="21"/>
          </p:nvPr>
        </p:nvSpPr>
        <p:spPr>
          <a:xfrm>
            <a:off x="479425" y="2133600"/>
            <a:ext cx="5322888" cy="1076325"/>
          </a:xfrm>
        </p:spPr>
        <p:txBody>
          <a:bodyPr/>
          <a:lstStyle>
            <a:lvl1pPr>
              <a:defRPr sz="1000" b="0">
                <a:solidFill>
                  <a:schemeClr val="tx1">
                    <a:lumMod val="75000"/>
                  </a:schemeClr>
                </a:solidFill>
              </a:defRPr>
            </a:lvl1pPr>
            <a:lvl2pPr>
              <a:defRPr sz="1000"/>
            </a:lvl2pPr>
            <a:lvl3pPr>
              <a:defRPr sz="1000"/>
            </a:lvl3pPr>
            <a:lvl4pPr>
              <a:defRPr sz="800"/>
            </a:lvl4pPr>
            <a:lvl5pPr>
              <a:defRPr sz="7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7" name="Espace réservé du texte 8">
            <a:extLst>
              <a:ext uri="{FF2B5EF4-FFF2-40B4-BE49-F238E27FC236}">
                <a16:creationId xmlns:a16="http://schemas.microsoft.com/office/drawing/2014/main" id="{72361A26-93F1-404A-B402-78F2F0ADDD31}"/>
              </a:ext>
            </a:extLst>
          </p:cNvPr>
          <p:cNvSpPr>
            <a:spLocks noGrp="1"/>
          </p:cNvSpPr>
          <p:nvPr>
            <p:ph type="body" sz="quarter" idx="22"/>
          </p:nvPr>
        </p:nvSpPr>
        <p:spPr>
          <a:xfrm>
            <a:off x="6389689" y="2133600"/>
            <a:ext cx="5322888" cy="1076325"/>
          </a:xfrm>
        </p:spPr>
        <p:txBody>
          <a:bodyPr/>
          <a:lstStyle>
            <a:lvl1pPr>
              <a:defRPr sz="1000" b="0">
                <a:solidFill>
                  <a:schemeClr val="tx1">
                    <a:lumMod val="75000"/>
                  </a:schemeClr>
                </a:solidFill>
              </a:defRPr>
            </a:lvl1pPr>
            <a:lvl2pPr>
              <a:defRPr sz="1000"/>
            </a:lvl2pPr>
            <a:lvl3pPr>
              <a:defRPr sz="1000"/>
            </a:lvl3pPr>
            <a:lvl4pPr>
              <a:defRPr sz="800"/>
            </a:lvl4pPr>
            <a:lvl5pPr>
              <a:defRPr sz="7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Espace réservé du texte 108">
            <a:extLst>
              <a:ext uri="{FF2B5EF4-FFF2-40B4-BE49-F238E27FC236}">
                <a16:creationId xmlns:a16="http://schemas.microsoft.com/office/drawing/2014/main" id="{716817C3-0D5C-4E47-B926-98F6AC41E3F1}"/>
              </a:ext>
            </a:extLst>
          </p:cNvPr>
          <p:cNvSpPr txBox="1">
            <a:spLocks/>
          </p:cNvSpPr>
          <p:nvPr userDrawn="1"/>
        </p:nvSpPr>
        <p:spPr>
          <a:xfrm>
            <a:off x="479425" y="3390901"/>
            <a:ext cx="5322561" cy="133350"/>
          </a:xfrm>
          <a:prstGeom prst="rect">
            <a:avLst/>
          </a:prstGeom>
        </p:spPr>
        <p:txBody>
          <a:bodyPr vert="horz" lIns="0" tIns="0" rIns="0" bIns="0" rtlCol="0">
            <a:noAutofit/>
          </a:bodyPr>
          <a:lstStyle>
            <a:lvl1pPr marL="0" indent="0" algn="just" defTabSz="801929" rtl="0" eaLnBrk="1" latinLnBrk="0" hangingPunct="1">
              <a:lnSpc>
                <a:spcPct val="100000"/>
              </a:lnSpc>
              <a:spcBef>
                <a:spcPts val="351"/>
              </a:spcBef>
              <a:spcAft>
                <a:spcPts val="351"/>
              </a:spcAft>
              <a:buFont typeface="Lato" panose="020F0502020204030203" pitchFamily="34" charset="0"/>
              <a:buNone/>
              <a:defRPr sz="1400" b="1" kern="1200">
                <a:solidFill>
                  <a:schemeClr val="accent1"/>
                </a:solidFill>
                <a:latin typeface="+mn-lt"/>
                <a:ea typeface="+mn-ea"/>
                <a:cs typeface="+mn-cs"/>
              </a:defRPr>
            </a:lvl1pPr>
            <a:lvl2pPr marL="0" indent="0" algn="just" defTabSz="801929" rtl="0" eaLnBrk="1" latinLnBrk="0" hangingPunct="1">
              <a:lnSpc>
                <a:spcPct val="100000"/>
              </a:lnSpc>
              <a:spcBef>
                <a:spcPts val="351"/>
              </a:spcBef>
              <a:spcAft>
                <a:spcPts val="351"/>
              </a:spcAft>
              <a:buFont typeface="Lato" panose="020F0502020204030203" pitchFamily="34" charset="0"/>
              <a:buNone/>
              <a:defRPr sz="1200" kern="1200">
                <a:solidFill>
                  <a:schemeClr val="tx1"/>
                </a:solidFill>
                <a:latin typeface="+mn-lt"/>
                <a:ea typeface="+mn-ea"/>
                <a:cs typeface="+mn-cs"/>
              </a:defRPr>
            </a:lvl2pPr>
            <a:lvl3pPr marL="150362" indent="-150362" algn="just" defTabSz="801929" rtl="0" eaLnBrk="1" latinLnBrk="0" hangingPunct="1">
              <a:lnSpc>
                <a:spcPct val="100000"/>
              </a:lnSpc>
              <a:spcBef>
                <a:spcPts val="200"/>
              </a:spcBef>
              <a:spcAft>
                <a:spcPts val="200"/>
              </a:spcAft>
              <a:buFont typeface="Wingdings" panose="05000000000000000000" pitchFamily="2" charset="2"/>
              <a:buChar char="§"/>
              <a:defRPr sz="1200" kern="1200">
                <a:solidFill>
                  <a:schemeClr val="tx1"/>
                </a:solidFill>
                <a:latin typeface="+mn-lt"/>
                <a:ea typeface="+mn-ea"/>
                <a:cs typeface="+mn-cs"/>
              </a:defRPr>
            </a:lvl3pPr>
            <a:lvl4pPr marL="317430" indent="-150362" algn="just" defTabSz="801929" rtl="0" eaLnBrk="1" latinLnBrk="0" hangingPunct="1">
              <a:lnSpc>
                <a:spcPct val="100000"/>
              </a:lnSpc>
              <a:spcBef>
                <a:spcPts val="200"/>
              </a:spcBef>
              <a:spcAft>
                <a:spcPts val="200"/>
              </a:spcAft>
              <a:buFont typeface="Courier New" panose="02070309020205020404" pitchFamily="49" charset="0"/>
              <a:buChar char="-"/>
              <a:tabLst>
                <a:tab pos="233896" algn="l"/>
              </a:tabLst>
              <a:defRPr sz="1050" kern="1200">
                <a:solidFill>
                  <a:schemeClr val="tx1"/>
                </a:solidFill>
                <a:latin typeface="+mn-lt"/>
                <a:ea typeface="+mn-ea"/>
                <a:cs typeface="+mn-cs"/>
              </a:defRPr>
            </a:lvl4pPr>
            <a:lvl5pPr marL="0" indent="0" algn="just" defTabSz="801929" rtl="0" eaLnBrk="1" latinLnBrk="0" hangingPunct="1">
              <a:lnSpc>
                <a:spcPct val="100000"/>
              </a:lnSpc>
              <a:spcBef>
                <a:spcPts val="351"/>
              </a:spcBef>
              <a:spcAft>
                <a:spcPts val="351"/>
              </a:spcAft>
              <a:buFont typeface="Lato" panose="020F0502020204030203" pitchFamily="34" charset="0"/>
              <a:buNone/>
              <a:defRPr sz="1000" i="1"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1"/>
            <a:r>
              <a:rPr lang="fr-FR" sz="1000" i="1">
                <a:solidFill>
                  <a:schemeClr val="tx2"/>
                </a:solidFill>
              </a:rPr>
              <a:t>Exemples de mise en œuvre de ces principes:</a:t>
            </a:r>
            <a:endParaRPr lang="fr-FR" sz="1000" b="1">
              <a:solidFill>
                <a:schemeClr val="tx2"/>
              </a:solidFill>
            </a:endParaRPr>
          </a:p>
        </p:txBody>
      </p:sp>
      <p:sp>
        <p:nvSpPr>
          <p:cNvPr id="21" name="Espace réservé du texte 108">
            <a:extLst>
              <a:ext uri="{FF2B5EF4-FFF2-40B4-BE49-F238E27FC236}">
                <a16:creationId xmlns:a16="http://schemas.microsoft.com/office/drawing/2014/main" id="{F4B9B806-EAFA-443E-BF7E-C18B6D2A6C48}"/>
              </a:ext>
            </a:extLst>
          </p:cNvPr>
          <p:cNvSpPr txBox="1">
            <a:spLocks/>
          </p:cNvSpPr>
          <p:nvPr userDrawn="1"/>
        </p:nvSpPr>
        <p:spPr>
          <a:xfrm>
            <a:off x="6390016" y="3390901"/>
            <a:ext cx="5322561" cy="133350"/>
          </a:xfrm>
          <a:prstGeom prst="rect">
            <a:avLst/>
          </a:prstGeom>
        </p:spPr>
        <p:txBody>
          <a:bodyPr vert="horz" lIns="0" tIns="0" rIns="0" bIns="0" rtlCol="0">
            <a:noAutofit/>
          </a:bodyPr>
          <a:lstStyle>
            <a:lvl1pPr marL="0" indent="0" algn="just" defTabSz="801929" rtl="0" eaLnBrk="1" latinLnBrk="0" hangingPunct="1">
              <a:lnSpc>
                <a:spcPct val="100000"/>
              </a:lnSpc>
              <a:spcBef>
                <a:spcPts val="351"/>
              </a:spcBef>
              <a:spcAft>
                <a:spcPts val="351"/>
              </a:spcAft>
              <a:buFont typeface="Lato" panose="020F0502020204030203" pitchFamily="34" charset="0"/>
              <a:buNone/>
              <a:defRPr sz="1400" b="1" kern="1200">
                <a:solidFill>
                  <a:schemeClr val="accent1"/>
                </a:solidFill>
                <a:latin typeface="+mn-lt"/>
                <a:ea typeface="+mn-ea"/>
                <a:cs typeface="+mn-cs"/>
              </a:defRPr>
            </a:lvl1pPr>
            <a:lvl2pPr marL="0" indent="0" algn="just" defTabSz="801929" rtl="0" eaLnBrk="1" latinLnBrk="0" hangingPunct="1">
              <a:lnSpc>
                <a:spcPct val="100000"/>
              </a:lnSpc>
              <a:spcBef>
                <a:spcPts val="351"/>
              </a:spcBef>
              <a:spcAft>
                <a:spcPts val="351"/>
              </a:spcAft>
              <a:buFont typeface="Lato" panose="020F0502020204030203" pitchFamily="34" charset="0"/>
              <a:buNone/>
              <a:defRPr sz="1200" kern="1200">
                <a:solidFill>
                  <a:schemeClr val="tx1"/>
                </a:solidFill>
                <a:latin typeface="+mn-lt"/>
                <a:ea typeface="+mn-ea"/>
                <a:cs typeface="+mn-cs"/>
              </a:defRPr>
            </a:lvl2pPr>
            <a:lvl3pPr marL="150362" indent="-150362" algn="just" defTabSz="801929" rtl="0" eaLnBrk="1" latinLnBrk="0" hangingPunct="1">
              <a:lnSpc>
                <a:spcPct val="100000"/>
              </a:lnSpc>
              <a:spcBef>
                <a:spcPts val="200"/>
              </a:spcBef>
              <a:spcAft>
                <a:spcPts val="200"/>
              </a:spcAft>
              <a:buFont typeface="Wingdings" panose="05000000000000000000" pitchFamily="2" charset="2"/>
              <a:buChar char="§"/>
              <a:defRPr sz="1200" kern="1200">
                <a:solidFill>
                  <a:schemeClr val="tx1"/>
                </a:solidFill>
                <a:latin typeface="+mn-lt"/>
                <a:ea typeface="+mn-ea"/>
                <a:cs typeface="+mn-cs"/>
              </a:defRPr>
            </a:lvl3pPr>
            <a:lvl4pPr marL="317430" indent="-150362" algn="just" defTabSz="801929" rtl="0" eaLnBrk="1" latinLnBrk="0" hangingPunct="1">
              <a:lnSpc>
                <a:spcPct val="100000"/>
              </a:lnSpc>
              <a:spcBef>
                <a:spcPts val="200"/>
              </a:spcBef>
              <a:spcAft>
                <a:spcPts val="200"/>
              </a:spcAft>
              <a:buFont typeface="Courier New" panose="02070309020205020404" pitchFamily="49" charset="0"/>
              <a:buChar char="-"/>
              <a:tabLst>
                <a:tab pos="233896" algn="l"/>
              </a:tabLst>
              <a:defRPr sz="1050" kern="1200">
                <a:solidFill>
                  <a:schemeClr val="tx1"/>
                </a:solidFill>
                <a:latin typeface="+mn-lt"/>
                <a:ea typeface="+mn-ea"/>
                <a:cs typeface="+mn-cs"/>
              </a:defRPr>
            </a:lvl4pPr>
            <a:lvl5pPr marL="0" indent="0" algn="just" defTabSz="801929" rtl="0" eaLnBrk="1" latinLnBrk="0" hangingPunct="1">
              <a:lnSpc>
                <a:spcPct val="100000"/>
              </a:lnSpc>
              <a:spcBef>
                <a:spcPts val="351"/>
              </a:spcBef>
              <a:spcAft>
                <a:spcPts val="351"/>
              </a:spcAft>
              <a:buFont typeface="Lato" panose="020F0502020204030203" pitchFamily="34" charset="0"/>
              <a:buNone/>
              <a:defRPr sz="1000" i="1"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lvl="1"/>
            <a:r>
              <a:rPr lang="fr-FR" sz="1000" i="1">
                <a:solidFill>
                  <a:schemeClr val="tx2"/>
                </a:solidFill>
              </a:rPr>
              <a:t>Exemples de mise en œuvre de ces principes:</a:t>
            </a:r>
            <a:endParaRPr lang="fr-FR" sz="1000" b="1">
              <a:solidFill>
                <a:schemeClr val="tx2"/>
              </a:solidFill>
            </a:endParaRPr>
          </a:p>
        </p:txBody>
      </p:sp>
      <p:sp>
        <p:nvSpPr>
          <p:cNvPr id="22" name="Espace réservé du texte 16">
            <a:extLst>
              <a:ext uri="{FF2B5EF4-FFF2-40B4-BE49-F238E27FC236}">
                <a16:creationId xmlns:a16="http://schemas.microsoft.com/office/drawing/2014/main" id="{741D2311-A18A-46F9-9631-77607F00F5A1}"/>
              </a:ext>
            </a:extLst>
          </p:cNvPr>
          <p:cNvSpPr>
            <a:spLocks noGrp="1"/>
          </p:cNvSpPr>
          <p:nvPr>
            <p:ph type="body" sz="quarter" idx="23"/>
          </p:nvPr>
        </p:nvSpPr>
        <p:spPr>
          <a:xfrm>
            <a:off x="479426" y="3600449"/>
            <a:ext cx="5322559" cy="2312989"/>
          </a:xfrm>
        </p:spPr>
        <p:txBody>
          <a:bodyPr/>
          <a:lstStyle>
            <a:lvl1pPr marL="171450" indent="-171450">
              <a:buFont typeface="Courier New" panose="02070309020205020404" pitchFamily="49" charset="0"/>
              <a:buChar char="-"/>
              <a:defRPr sz="900" b="0">
                <a:solidFill>
                  <a:schemeClr val="tx1">
                    <a:lumMod val="75000"/>
                  </a:schemeClr>
                </a:solidFill>
              </a:defRPr>
            </a:lvl1pPr>
            <a:lvl2pPr>
              <a:defRPr sz="700" b="0" i="1">
                <a:solidFill>
                  <a:schemeClr val="tx1">
                    <a:lumMod val="75000"/>
                  </a:schemeClr>
                </a:solidFill>
              </a:defRPr>
            </a:lvl2pPr>
          </a:lstStyle>
          <a:p>
            <a:pPr lvl="0"/>
            <a:r>
              <a:rPr lang="fr-FR"/>
              <a:t>Cliquez pour modifier les styles du texte du masque</a:t>
            </a:r>
          </a:p>
          <a:p>
            <a:pPr lvl="1"/>
            <a:r>
              <a:rPr lang="fr-FR"/>
              <a:t>Deuxième niveau</a:t>
            </a:r>
          </a:p>
        </p:txBody>
      </p:sp>
      <p:sp>
        <p:nvSpPr>
          <p:cNvPr id="23" name="Espace réservé du texte 16">
            <a:extLst>
              <a:ext uri="{FF2B5EF4-FFF2-40B4-BE49-F238E27FC236}">
                <a16:creationId xmlns:a16="http://schemas.microsoft.com/office/drawing/2014/main" id="{A1F746E5-6FB1-4E48-B0CF-35ED28589BE1}"/>
              </a:ext>
            </a:extLst>
          </p:cNvPr>
          <p:cNvSpPr>
            <a:spLocks noGrp="1"/>
          </p:cNvSpPr>
          <p:nvPr>
            <p:ph type="body" sz="quarter" idx="24"/>
          </p:nvPr>
        </p:nvSpPr>
        <p:spPr>
          <a:xfrm>
            <a:off x="6390016" y="3600449"/>
            <a:ext cx="5322559" cy="2312989"/>
          </a:xfrm>
        </p:spPr>
        <p:txBody>
          <a:bodyPr/>
          <a:lstStyle>
            <a:lvl1pPr marL="171450" indent="-171450">
              <a:buFont typeface="Courier New" panose="02070309020205020404" pitchFamily="49" charset="0"/>
              <a:buChar char="-"/>
              <a:defRPr sz="900" b="0">
                <a:solidFill>
                  <a:schemeClr val="tx1">
                    <a:lumMod val="75000"/>
                  </a:schemeClr>
                </a:solidFill>
              </a:defRPr>
            </a:lvl1pPr>
            <a:lvl2pPr>
              <a:defRPr sz="700" b="0" i="1">
                <a:solidFill>
                  <a:schemeClr val="tx1">
                    <a:lumMod val="75000"/>
                  </a:schemeClr>
                </a:solidFill>
              </a:defRPr>
            </a:lvl2pPr>
          </a:lstStyle>
          <a:p>
            <a:pPr lvl="0"/>
            <a:r>
              <a:rPr lang="fr-FR"/>
              <a:t>Cliquez pour modifier les styles du texte du masque</a:t>
            </a:r>
          </a:p>
          <a:p>
            <a:pPr lvl="1"/>
            <a:r>
              <a:rPr lang="fr-FR"/>
              <a:t>Deuxième niveau</a:t>
            </a:r>
          </a:p>
        </p:txBody>
      </p:sp>
      <p:sp>
        <p:nvSpPr>
          <p:cNvPr id="3" name="Titre 2">
            <a:extLst>
              <a:ext uri="{FF2B5EF4-FFF2-40B4-BE49-F238E27FC236}">
                <a16:creationId xmlns:a16="http://schemas.microsoft.com/office/drawing/2014/main" id="{921E44B7-8B86-4BBD-985F-54C384781483}"/>
              </a:ext>
            </a:extLst>
          </p:cNvPr>
          <p:cNvSpPr>
            <a:spLocks noGrp="1"/>
          </p:cNvSpPr>
          <p:nvPr>
            <p:ph type="title"/>
          </p:nvPr>
        </p:nvSpPr>
        <p:spPr/>
        <p:txBody>
          <a:bodyPr/>
          <a:lstStyle/>
          <a:p>
            <a:r>
              <a:rPr lang="fr-FR"/>
              <a:t>Modifiez le style du titre</a:t>
            </a:r>
          </a:p>
        </p:txBody>
      </p:sp>
      <p:sp>
        <p:nvSpPr>
          <p:cNvPr id="10" name="Espace réservé du pied de page 9">
            <a:extLst>
              <a:ext uri="{FF2B5EF4-FFF2-40B4-BE49-F238E27FC236}">
                <a16:creationId xmlns:a16="http://schemas.microsoft.com/office/drawing/2014/main" id="{85AE5413-375D-4311-8753-7A64EE04C380}"/>
              </a:ext>
            </a:extLst>
          </p:cNvPr>
          <p:cNvSpPr>
            <a:spLocks noGrp="1"/>
          </p:cNvSpPr>
          <p:nvPr>
            <p:ph type="ftr" sz="quarter" idx="25"/>
          </p:nvPr>
        </p:nvSpPr>
        <p:spPr/>
        <p:txBody>
          <a:body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6E67EEFE-5845-494D-8BD2-82E16310263D}"/>
              </a:ext>
            </a:extLst>
          </p:cNvPr>
          <p:cNvSpPr>
            <a:spLocks noGrp="1"/>
          </p:cNvSpPr>
          <p:nvPr>
            <p:ph type="sldNum" sz="quarter" idx="26"/>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3002120071"/>
      </p:ext>
    </p:extLst>
  </p:cSld>
  <p:clrMapOvr>
    <a:masterClrMapping/>
  </p:clrMapOvr>
  <p:extLst>
    <p:ext uri="{DCECCB84-F9BA-43D5-87BE-67443E8EF086}">
      <p15:sldGuideLst xmlns:p15="http://schemas.microsoft.com/office/powerpoint/2012/main">
        <p15:guide id="1" pos="4089">
          <p15:clr>
            <a:srgbClr val="FBAE40"/>
          </p15:clr>
        </p15:guide>
        <p15:guide id="2" pos="4021">
          <p15:clr>
            <a:srgbClr val="FBAE40"/>
          </p15:clr>
        </p15:guide>
        <p15:guide id="3" orient="horz" pos="111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E4811EE8-AF7C-400B-8B12-BACF83D9BED7}" type="datetime1">
              <a:rPr lang="fr-FR" smtClean="0"/>
              <a:t>19/12/2025</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de presse TotalEnergies CAF Coupe d'Afrique des Nations, Maroc 2025</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26902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IM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9087A13C-5150-4C65-ABC2-C34160FAF8E6}"/>
              </a:ext>
            </a:extLst>
          </p:cNvPr>
          <p:cNvSpPr>
            <a:spLocks noGrp="1"/>
          </p:cNvSpPr>
          <p:nvPr>
            <p:ph type="pic" sz="quarter" idx="16"/>
          </p:nvPr>
        </p:nvSpPr>
        <p:spPr>
          <a:xfrm>
            <a:off x="586800" y="586799"/>
            <a:ext cx="11016458" cy="5234400"/>
          </a:xfrm>
          <a:custGeom>
            <a:avLst/>
            <a:gdLst>
              <a:gd name="connsiteX0" fmla="*/ 0 w 11016458"/>
              <a:gd name="connsiteY0" fmla="*/ 0 h 5234400"/>
              <a:gd name="connsiteX1" fmla="*/ 11016458 w 11016458"/>
              <a:gd name="connsiteY1" fmla="*/ 0 h 5234400"/>
              <a:gd name="connsiteX2" fmla="*/ 11016458 w 11016458"/>
              <a:gd name="connsiteY2" fmla="*/ 5234400 h 5234400"/>
              <a:gd name="connsiteX3" fmla="*/ 0 w 11016458"/>
              <a:gd name="connsiteY3" fmla="*/ 5234400 h 5234400"/>
            </a:gdLst>
            <a:ahLst/>
            <a:cxnLst>
              <a:cxn ang="0">
                <a:pos x="connsiteX0" y="connsiteY0"/>
              </a:cxn>
              <a:cxn ang="0">
                <a:pos x="connsiteX1" y="connsiteY1"/>
              </a:cxn>
              <a:cxn ang="0">
                <a:pos x="connsiteX2" y="connsiteY2"/>
              </a:cxn>
              <a:cxn ang="0">
                <a:pos x="connsiteX3" y="connsiteY3"/>
              </a:cxn>
            </a:cxnLst>
            <a:rect l="l" t="t" r="r" b="b"/>
            <a:pathLst>
              <a:path w="11016458" h="5234400">
                <a:moveTo>
                  <a:pt x="0" y="0"/>
                </a:moveTo>
                <a:lnTo>
                  <a:pt x="11016458" y="0"/>
                </a:lnTo>
                <a:lnTo>
                  <a:pt x="11016458" y="5234400"/>
                </a:lnTo>
                <a:lnTo>
                  <a:pt x="0" y="5234400"/>
                </a:lnTo>
                <a:close/>
              </a:path>
            </a:pathLst>
          </a:custGeom>
          <a:solidFill>
            <a:schemeClr val="bg1">
              <a:lumMod val="95000"/>
            </a:schemeClr>
          </a:solidFill>
        </p:spPr>
        <p:txBody>
          <a:bodyPr wrap="square">
            <a:noAutofit/>
          </a:bodyPr>
          <a:lstStyle/>
          <a:p>
            <a:endParaRPr lang="fr-FR"/>
          </a:p>
        </p:txBody>
      </p:sp>
      <p:sp>
        <p:nvSpPr>
          <p:cNvPr id="5" name="Espace réservé du texte 6">
            <a:extLst>
              <a:ext uri="{FF2B5EF4-FFF2-40B4-BE49-F238E27FC236}">
                <a16:creationId xmlns:a16="http://schemas.microsoft.com/office/drawing/2014/main" id="{93F0586C-B6A7-4B2C-AA6F-4A69191BD2D4}"/>
              </a:ext>
            </a:extLst>
          </p:cNvPr>
          <p:cNvSpPr>
            <a:spLocks noGrp="1"/>
          </p:cNvSpPr>
          <p:nvPr>
            <p:ph type="body" sz="quarter" idx="17"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4" name="Espace réservé du pied de page 3">
            <a:extLst>
              <a:ext uri="{FF2B5EF4-FFF2-40B4-BE49-F238E27FC236}">
                <a16:creationId xmlns:a16="http://schemas.microsoft.com/office/drawing/2014/main" id="{FF2CC94E-9D8F-4D10-9E62-A5A1C525839E}"/>
              </a:ext>
            </a:extLst>
          </p:cNvPr>
          <p:cNvSpPr>
            <a:spLocks noGrp="1"/>
          </p:cNvSpPr>
          <p:nvPr>
            <p:ph type="ftr" sz="quarter" idx="18"/>
          </p:nvPr>
        </p:nvSpPr>
        <p:spPr/>
        <p:txBody>
          <a:bodyPr/>
          <a:lstStyle/>
          <a:p>
            <a:r>
              <a:rPr lang="fr-FR"/>
              <a:t>Kit de presse TotalEnergies CAF Coupe d'Afrique des Nations, Maroc 2025</a:t>
            </a:r>
          </a:p>
        </p:txBody>
      </p:sp>
      <p:sp>
        <p:nvSpPr>
          <p:cNvPr id="7" name="Espace réservé du numéro de diapositive 6">
            <a:extLst>
              <a:ext uri="{FF2B5EF4-FFF2-40B4-BE49-F238E27FC236}">
                <a16:creationId xmlns:a16="http://schemas.microsoft.com/office/drawing/2014/main" id="{92F32D2D-6E13-41FB-A57F-7BB3337BE6A4}"/>
              </a:ext>
            </a:extLst>
          </p:cNvPr>
          <p:cNvSpPr>
            <a:spLocks noGrp="1"/>
          </p:cNvSpPr>
          <p:nvPr>
            <p:ph type="sldNum" sz="quarter" idx="19"/>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3019968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FIL-ROUGE">
    <p:spTree>
      <p:nvGrpSpPr>
        <p:cNvPr id="1" name=""/>
        <p:cNvGrpSpPr/>
        <p:nvPr/>
      </p:nvGrpSpPr>
      <p:grpSpPr>
        <a:xfrm>
          <a:off x="0" y="0"/>
          <a:ext cx="0" cy="0"/>
          <a:chOff x="0" y="0"/>
          <a:chExt cx="0" cy="0"/>
        </a:xfrm>
      </p:grpSpPr>
      <p:sp>
        <p:nvSpPr>
          <p:cNvPr id="5" name="Espace réservé du texte 6">
            <a:extLst>
              <a:ext uri="{FF2B5EF4-FFF2-40B4-BE49-F238E27FC236}">
                <a16:creationId xmlns:a16="http://schemas.microsoft.com/office/drawing/2014/main" id="{F9409D73-9C0D-4CD2-B5C0-A82E9F96903B}"/>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solidFill>
              </a:defRPr>
            </a:lvl1pPr>
          </a:lstStyle>
          <a:p>
            <a:pPr lvl="0"/>
            <a:r>
              <a:rPr lang="fr-FR"/>
              <a:t>Fil rouge</a:t>
            </a:r>
          </a:p>
        </p:txBody>
      </p:sp>
      <p:sp>
        <p:nvSpPr>
          <p:cNvPr id="6" name="Espace réservé du pied de page 5">
            <a:extLst>
              <a:ext uri="{FF2B5EF4-FFF2-40B4-BE49-F238E27FC236}">
                <a16:creationId xmlns:a16="http://schemas.microsoft.com/office/drawing/2014/main" id="{2DEABEBD-8A57-4B5C-99F6-54A449339157}"/>
              </a:ext>
            </a:extLst>
          </p:cNvPr>
          <p:cNvSpPr>
            <a:spLocks noGrp="1"/>
          </p:cNvSpPr>
          <p:nvPr>
            <p:ph type="ftr" sz="quarter" idx="17"/>
          </p:nvPr>
        </p:nvSpPr>
        <p:spPr/>
        <p:txBody>
          <a:bodyPr/>
          <a:lstStyle/>
          <a:p>
            <a:r>
              <a:rPr lang="fr-FR"/>
              <a:t>Kit de presse TotalEnergies CAF Coupe d'Afrique des Nations, Maroc 2025</a:t>
            </a:r>
          </a:p>
        </p:txBody>
      </p:sp>
      <p:sp>
        <p:nvSpPr>
          <p:cNvPr id="7" name="Espace réservé du numéro de diapositive 6">
            <a:extLst>
              <a:ext uri="{FF2B5EF4-FFF2-40B4-BE49-F238E27FC236}">
                <a16:creationId xmlns:a16="http://schemas.microsoft.com/office/drawing/2014/main" id="{F0685490-CA57-4D21-86F5-A957EAD3FD28}"/>
              </a:ext>
            </a:extLst>
          </p:cNvPr>
          <p:cNvSpPr>
            <a:spLocks noGrp="1"/>
          </p:cNvSpPr>
          <p:nvPr>
            <p:ph type="sldNum" sz="quarter" idx="18"/>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3511951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A0C3D6D0-8303-4901-AD5F-C96A4CC60AA3}"/>
              </a:ext>
            </a:extLst>
          </p:cNvPr>
          <p:cNvSpPr>
            <a:spLocks noGrp="1"/>
          </p:cNvSpPr>
          <p:nvPr>
            <p:ph type="ftr" sz="quarter" idx="10"/>
          </p:nvPr>
        </p:nvSpPr>
        <p:spPr/>
        <p:txBody>
          <a:bodyPr/>
          <a:lstStyle/>
          <a:p>
            <a:r>
              <a:rPr lang="fr-FR"/>
              <a:t>Kit de presse TotalEnergies CAF Coupe d'Afrique des Nations, Maroc 2025</a:t>
            </a:r>
          </a:p>
        </p:txBody>
      </p:sp>
      <p:sp>
        <p:nvSpPr>
          <p:cNvPr id="6" name="Espace réservé du numéro de diapositive 5">
            <a:extLst>
              <a:ext uri="{FF2B5EF4-FFF2-40B4-BE49-F238E27FC236}">
                <a16:creationId xmlns:a16="http://schemas.microsoft.com/office/drawing/2014/main" id="{AA37C2C4-7C8A-445E-9415-71B9CDE029DE}"/>
              </a:ext>
            </a:extLst>
          </p:cNvPr>
          <p:cNvSpPr>
            <a:spLocks noGrp="1"/>
          </p:cNvSpPr>
          <p:nvPr>
            <p:ph type="sldNum" sz="quarter" idx="11"/>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2273602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360141"/>
            <a:ext cx="11160000" cy="1440000"/>
          </a:xfrm>
        </p:spPr>
        <p:txBody>
          <a:bodyPr anchor="b">
            <a:noAutofit/>
          </a:bodyPr>
          <a:lstStyle>
            <a:lvl1pPr>
              <a:lnSpc>
                <a:spcPct val="90000"/>
              </a:lnSpc>
              <a:defRPr sz="5000">
                <a:solidFill>
                  <a:schemeClr val="tx2"/>
                </a:solidFill>
              </a:defRPr>
            </a:lvl1pPr>
          </a:lstStyle>
          <a:p>
            <a:r>
              <a:rPr lang="fr-FR"/>
              <a:t>Modifiez le style du titre</a:t>
            </a:r>
          </a:p>
        </p:txBody>
      </p:sp>
    </p:spTree>
    <p:extLst>
      <p:ext uri="{BB962C8B-B14F-4D97-AF65-F5344CB8AC3E}">
        <p14:creationId xmlns:p14="http://schemas.microsoft.com/office/powerpoint/2010/main" val="985533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918460"/>
            <a:ext cx="7560000" cy="1440000"/>
          </a:xfrm>
        </p:spPr>
        <p:txBody>
          <a:bodyPr anchor="ctr">
            <a:noAutofit/>
          </a:bodyPr>
          <a:lstStyle>
            <a:lvl1pPr algn="ctr">
              <a:defRPr sz="4300">
                <a:solidFill>
                  <a:schemeClr val="tx1"/>
                </a:solidFill>
              </a:defRPr>
            </a:lvl1pPr>
          </a:lstStyle>
          <a:p>
            <a:r>
              <a:rPr lang="fr-FR"/>
              <a:t>Modifiez le style du titre</a:t>
            </a:r>
          </a:p>
        </p:txBody>
      </p:sp>
      <p:pic>
        <p:nvPicPr>
          <p:cNvPr id="5" name="Image 4">
            <a:extLst>
              <a:ext uri="{FF2B5EF4-FFF2-40B4-BE49-F238E27FC236}">
                <a16:creationId xmlns:a16="http://schemas.microsoft.com/office/drawing/2014/main" id="{38BBC6C2-9835-4238-96B8-5C9E909B31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14688" y="175322"/>
            <a:ext cx="3133632" cy="2476800"/>
          </a:xfrm>
          <a:prstGeom prst="rect">
            <a:avLst/>
          </a:prstGeom>
        </p:spPr>
      </p:pic>
    </p:spTree>
    <p:extLst>
      <p:ext uri="{BB962C8B-B14F-4D97-AF65-F5344CB8AC3E}">
        <p14:creationId xmlns:p14="http://schemas.microsoft.com/office/powerpoint/2010/main" val="1162380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3558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
    <p:bg>
      <p:bgPr>
        <a:solidFill>
          <a:schemeClr val="tx2"/>
        </a:solidFill>
        <a:effectLst/>
      </p:bgPr>
    </p:bg>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8DD917C7-9189-4B6C-8E07-8EE07AC58C88}"/>
              </a:ext>
            </a:extLst>
          </p:cNvPr>
          <p:cNvGrpSpPr/>
          <p:nvPr userDrawn="1"/>
        </p:nvGrpSpPr>
        <p:grpSpPr>
          <a:xfrm>
            <a:off x="4503738" y="2373403"/>
            <a:ext cx="3184524" cy="2111194"/>
            <a:chOff x="4502151" y="2370229"/>
            <a:chExt cx="3184524" cy="2111194"/>
          </a:xfrm>
        </p:grpSpPr>
        <p:grpSp>
          <p:nvGrpSpPr>
            <p:cNvPr id="3" name="Groupe 2">
              <a:extLst>
                <a:ext uri="{FF2B5EF4-FFF2-40B4-BE49-F238E27FC236}">
                  <a16:creationId xmlns:a16="http://schemas.microsoft.com/office/drawing/2014/main" id="{2A56F6D3-7179-4C1D-A2D0-FBA72F55EEDF}"/>
                </a:ext>
              </a:extLst>
            </p:cNvPr>
            <p:cNvGrpSpPr/>
            <p:nvPr/>
          </p:nvGrpSpPr>
          <p:grpSpPr>
            <a:xfrm>
              <a:off x="4502151" y="2373962"/>
              <a:ext cx="3184524" cy="2107461"/>
              <a:chOff x="4502151" y="2373962"/>
              <a:chExt cx="3184524" cy="2107461"/>
            </a:xfrm>
            <a:solidFill>
              <a:schemeClr val="accent1"/>
            </a:solidFill>
          </p:grpSpPr>
          <p:sp>
            <p:nvSpPr>
              <p:cNvPr id="15" name="Freeform 45">
                <a:extLst>
                  <a:ext uri="{FF2B5EF4-FFF2-40B4-BE49-F238E27FC236}">
                    <a16:creationId xmlns:a16="http://schemas.microsoft.com/office/drawing/2014/main" id="{D51CC7C3-C3F5-407A-99F5-6944DE5616E8}"/>
                  </a:ext>
                </a:extLst>
              </p:cNvPr>
              <p:cNvSpPr>
                <a:spLocks noEditPoints="1"/>
              </p:cNvSpPr>
              <p:nvPr/>
            </p:nvSpPr>
            <p:spPr bwMode="auto">
              <a:xfrm>
                <a:off x="4502151" y="2373962"/>
                <a:ext cx="565598" cy="629065"/>
              </a:xfrm>
              <a:custGeom>
                <a:avLst/>
                <a:gdLst>
                  <a:gd name="T0" fmla="*/ 34 w 255"/>
                  <a:gd name="T1" fmla="*/ 221 h 283"/>
                  <a:gd name="T2" fmla="*/ 25 w 255"/>
                  <a:gd name="T3" fmla="*/ 221 h 283"/>
                  <a:gd name="T4" fmla="*/ 0 w 255"/>
                  <a:gd name="T5" fmla="*/ 195 h 283"/>
                  <a:gd name="T6" fmla="*/ 25 w 255"/>
                  <a:gd name="T7" fmla="*/ 170 h 283"/>
                  <a:gd name="T8" fmla="*/ 43 w 255"/>
                  <a:gd name="T9" fmla="*/ 170 h 283"/>
                  <a:gd name="T10" fmla="*/ 53 w 255"/>
                  <a:gd name="T11" fmla="*/ 111 h 283"/>
                  <a:gd name="T12" fmla="*/ 39 w 255"/>
                  <a:gd name="T13" fmla="*/ 111 h 283"/>
                  <a:gd name="T14" fmla="*/ 14 w 255"/>
                  <a:gd name="T15" fmla="*/ 86 h 283"/>
                  <a:gd name="T16" fmla="*/ 39 w 255"/>
                  <a:gd name="T17" fmla="*/ 60 h 283"/>
                  <a:gd name="T18" fmla="*/ 62 w 255"/>
                  <a:gd name="T19" fmla="*/ 60 h 283"/>
                  <a:gd name="T20" fmla="*/ 68 w 255"/>
                  <a:gd name="T21" fmla="*/ 21 h 283"/>
                  <a:gd name="T22" fmla="*/ 94 w 255"/>
                  <a:gd name="T23" fmla="*/ 0 h 283"/>
                  <a:gd name="T24" fmla="*/ 119 w 255"/>
                  <a:gd name="T25" fmla="*/ 30 h 283"/>
                  <a:gd name="T26" fmla="*/ 114 w 255"/>
                  <a:gd name="T27" fmla="*/ 60 h 283"/>
                  <a:gd name="T28" fmla="*/ 168 w 255"/>
                  <a:gd name="T29" fmla="*/ 60 h 283"/>
                  <a:gd name="T30" fmla="*/ 174 w 255"/>
                  <a:gd name="T31" fmla="*/ 21 h 283"/>
                  <a:gd name="T32" fmla="*/ 200 w 255"/>
                  <a:gd name="T33" fmla="*/ 0 h 283"/>
                  <a:gd name="T34" fmla="*/ 225 w 255"/>
                  <a:gd name="T35" fmla="*/ 30 h 283"/>
                  <a:gd name="T36" fmla="*/ 220 w 255"/>
                  <a:gd name="T37" fmla="*/ 60 h 283"/>
                  <a:gd name="T38" fmla="*/ 229 w 255"/>
                  <a:gd name="T39" fmla="*/ 60 h 283"/>
                  <a:gd name="T40" fmla="*/ 255 w 255"/>
                  <a:gd name="T41" fmla="*/ 86 h 283"/>
                  <a:gd name="T42" fmla="*/ 229 w 255"/>
                  <a:gd name="T43" fmla="*/ 111 h 283"/>
                  <a:gd name="T44" fmla="*/ 211 w 255"/>
                  <a:gd name="T45" fmla="*/ 111 h 283"/>
                  <a:gd name="T46" fmla="*/ 201 w 255"/>
                  <a:gd name="T47" fmla="*/ 170 h 283"/>
                  <a:gd name="T48" fmla="*/ 215 w 255"/>
                  <a:gd name="T49" fmla="*/ 170 h 283"/>
                  <a:gd name="T50" fmla="*/ 241 w 255"/>
                  <a:gd name="T51" fmla="*/ 195 h 283"/>
                  <a:gd name="T52" fmla="*/ 215 w 255"/>
                  <a:gd name="T53" fmla="*/ 221 h 283"/>
                  <a:gd name="T54" fmla="*/ 193 w 255"/>
                  <a:gd name="T55" fmla="*/ 221 h 283"/>
                  <a:gd name="T56" fmla="*/ 186 w 255"/>
                  <a:gd name="T57" fmla="*/ 262 h 283"/>
                  <a:gd name="T58" fmla="*/ 160 w 255"/>
                  <a:gd name="T59" fmla="*/ 283 h 283"/>
                  <a:gd name="T60" fmla="*/ 135 w 255"/>
                  <a:gd name="T61" fmla="*/ 253 h 283"/>
                  <a:gd name="T62" fmla="*/ 140 w 255"/>
                  <a:gd name="T63" fmla="*/ 221 h 283"/>
                  <a:gd name="T64" fmla="*/ 87 w 255"/>
                  <a:gd name="T65" fmla="*/ 221 h 283"/>
                  <a:gd name="T66" fmla="*/ 79 w 255"/>
                  <a:gd name="T67" fmla="*/ 262 h 283"/>
                  <a:gd name="T68" fmla="*/ 54 w 255"/>
                  <a:gd name="T69" fmla="*/ 283 h 283"/>
                  <a:gd name="T70" fmla="*/ 29 w 255"/>
                  <a:gd name="T71" fmla="*/ 253 h 283"/>
                  <a:gd name="T72" fmla="*/ 34 w 255"/>
                  <a:gd name="T73" fmla="*/ 221 h 283"/>
                  <a:gd name="T74" fmla="*/ 149 w 255"/>
                  <a:gd name="T75" fmla="*/ 170 h 283"/>
                  <a:gd name="T76" fmla="*/ 159 w 255"/>
                  <a:gd name="T77" fmla="*/ 111 h 283"/>
                  <a:gd name="T78" fmla="*/ 105 w 255"/>
                  <a:gd name="T79" fmla="*/ 111 h 283"/>
                  <a:gd name="T80" fmla="*/ 95 w 255"/>
                  <a:gd name="T81" fmla="*/ 170 h 283"/>
                  <a:gd name="T82" fmla="*/ 149 w 255"/>
                  <a:gd name="T83" fmla="*/ 1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5" h="283">
                    <a:moveTo>
                      <a:pt x="34" y="221"/>
                    </a:moveTo>
                    <a:cubicBezTo>
                      <a:pt x="25" y="221"/>
                      <a:pt x="25" y="221"/>
                      <a:pt x="25" y="221"/>
                    </a:cubicBezTo>
                    <a:cubicBezTo>
                      <a:pt x="11" y="221"/>
                      <a:pt x="0" y="209"/>
                      <a:pt x="0" y="195"/>
                    </a:cubicBezTo>
                    <a:cubicBezTo>
                      <a:pt x="0" y="181"/>
                      <a:pt x="11" y="170"/>
                      <a:pt x="25" y="170"/>
                    </a:cubicBezTo>
                    <a:cubicBezTo>
                      <a:pt x="43" y="170"/>
                      <a:pt x="43" y="170"/>
                      <a:pt x="43" y="170"/>
                    </a:cubicBezTo>
                    <a:cubicBezTo>
                      <a:pt x="53" y="111"/>
                      <a:pt x="53" y="111"/>
                      <a:pt x="53" y="111"/>
                    </a:cubicBezTo>
                    <a:cubicBezTo>
                      <a:pt x="39" y="111"/>
                      <a:pt x="39" y="111"/>
                      <a:pt x="39" y="111"/>
                    </a:cubicBezTo>
                    <a:cubicBezTo>
                      <a:pt x="25" y="111"/>
                      <a:pt x="14" y="100"/>
                      <a:pt x="14" y="86"/>
                    </a:cubicBezTo>
                    <a:cubicBezTo>
                      <a:pt x="14" y="72"/>
                      <a:pt x="25" y="60"/>
                      <a:pt x="39" y="60"/>
                    </a:cubicBezTo>
                    <a:cubicBezTo>
                      <a:pt x="62" y="60"/>
                      <a:pt x="62" y="60"/>
                      <a:pt x="62" y="60"/>
                    </a:cubicBezTo>
                    <a:cubicBezTo>
                      <a:pt x="68" y="21"/>
                      <a:pt x="68" y="21"/>
                      <a:pt x="68" y="21"/>
                    </a:cubicBezTo>
                    <a:cubicBezTo>
                      <a:pt x="70" y="8"/>
                      <a:pt x="81" y="0"/>
                      <a:pt x="94" y="0"/>
                    </a:cubicBezTo>
                    <a:cubicBezTo>
                      <a:pt x="109" y="0"/>
                      <a:pt x="122" y="15"/>
                      <a:pt x="119" y="30"/>
                    </a:cubicBezTo>
                    <a:cubicBezTo>
                      <a:pt x="114" y="60"/>
                      <a:pt x="114" y="60"/>
                      <a:pt x="114" y="60"/>
                    </a:cubicBezTo>
                    <a:cubicBezTo>
                      <a:pt x="168" y="60"/>
                      <a:pt x="168" y="60"/>
                      <a:pt x="168" y="60"/>
                    </a:cubicBezTo>
                    <a:cubicBezTo>
                      <a:pt x="174" y="21"/>
                      <a:pt x="174" y="21"/>
                      <a:pt x="174" y="21"/>
                    </a:cubicBezTo>
                    <a:cubicBezTo>
                      <a:pt x="176" y="8"/>
                      <a:pt x="187" y="0"/>
                      <a:pt x="200" y="0"/>
                    </a:cubicBezTo>
                    <a:cubicBezTo>
                      <a:pt x="215" y="0"/>
                      <a:pt x="228" y="15"/>
                      <a:pt x="225" y="30"/>
                    </a:cubicBezTo>
                    <a:cubicBezTo>
                      <a:pt x="220" y="60"/>
                      <a:pt x="220" y="60"/>
                      <a:pt x="220" y="60"/>
                    </a:cubicBezTo>
                    <a:cubicBezTo>
                      <a:pt x="229" y="60"/>
                      <a:pt x="229" y="60"/>
                      <a:pt x="229" y="60"/>
                    </a:cubicBezTo>
                    <a:cubicBezTo>
                      <a:pt x="243" y="60"/>
                      <a:pt x="255" y="72"/>
                      <a:pt x="255" y="86"/>
                    </a:cubicBezTo>
                    <a:cubicBezTo>
                      <a:pt x="255" y="100"/>
                      <a:pt x="243" y="111"/>
                      <a:pt x="229" y="111"/>
                    </a:cubicBezTo>
                    <a:cubicBezTo>
                      <a:pt x="211" y="111"/>
                      <a:pt x="211" y="111"/>
                      <a:pt x="211" y="111"/>
                    </a:cubicBezTo>
                    <a:cubicBezTo>
                      <a:pt x="201" y="170"/>
                      <a:pt x="201" y="170"/>
                      <a:pt x="201" y="170"/>
                    </a:cubicBezTo>
                    <a:cubicBezTo>
                      <a:pt x="215" y="170"/>
                      <a:pt x="215" y="170"/>
                      <a:pt x="215" y="170"/>
                    </a:cubicBezTo>
                    <a:cubicBezTo>
                      <a:pt x="229" y="170"/>
                      <a:pt x="241" y="181"/>
                      <a:pt x="241" y="195"/>
                    </a:cubicBezTo>
                    <a:cubicBezTo>
                      <a:pt x="241" y="209"/>
                      <a:pt x="229" y="221"/>
                      <a:pt x="215" y="221"/>
                    </a:cubicBezTo>
                    <a:cubicBezTo>
                      <a:pt x="193" y="221"/>
                      <a:pt x="193" y="221"/>
                      <a:pt x="193" y="221"/>
                    </a:cubicBezTo>
                    <a:cubicBezTo>
                      <a:pt x="186" y="262"/>
                      <a:pt x="186" y="262"/>
                      <a:pt x="186" y="262"/>
                    </a:cubicBezTo>
                    <a:cubicBezTo>
                      <a:pt x="184" y="274"/>
                      <a:pt x="173" y="283"/>
                      <a:pt x="160" y="283"/>
                    </a:cubicBezTo>
                    <a:cubicBezTo>
                      <a:pt x="145" y="283"/>
                      <a:pt x="132" y="268"/>
                      <a:pt x="135" y="253"/>
                    </a:cubicBezTo>
                    <a:cubicBezTo>
                      <a:pt x="140" y="221"/>
                      <a:pt x="140" y="221"/>
                      <a:pt x="140" y="221"/>
                    </a:cubicBezTo>
                    <a:cubicBezTo>
                      <a:pt x="87" y="221"/>
                      <a:pt x="87" y="221"/>
                      <a:pt x="87" y="221"/>
                    </a:cubicBezTo>
                    <a:cubicBezTo>
                      <a:pt x="79" y="262"/>
                      <a:pt x="79" y="262"/>
                      <a:pt x="79" y="262"/>
                    </a:cubicBezTo>
                    <a:cubicBezTo>
                      <a:pt x="77" y="272"/>
                      <a:pt x="68" y="283"/>
                      <a:pt x="54" y="283"/>
                    </a:cubicBezTo>
                    <a:cubicBezTo>
                      <a:pt x="39" y="283"/>
                      <a:pt x="26" y="270"/>
                      <a:pt x="29" y="253"/>
                    </a:cubicBezTo>
                    <a:lnTo>
                      <a:pt x="34" y="221"/>
                    </a:lnTo>
                    <a:close/>
                    <a:moveTo>
                      <a:pt x="149" y="170"/>
                    </a:moveTo>
                    <a:cubicBezTo>
                      <a:pt x="159" y="111"/>
                      <a:pt x="159" y="111"/>
                      <a:pt x="159" y="111"/>
                    </a:cubicBezTo>
                    <a:cubicBezTo>
                      <a:pt x="105" y="111"/>
                      <a:pt x="105" y="111"/>
                      <a:pt x="105" y="111"/>
                    </a:cubicBezTo>
                    <a:cubicBezTo>
                      <a:pt x="95" y="170"/>
                      <a:pt x="95" y="170"/>
                      <a:pt x="95" y="170"/>
                    </a:cubicBezTo>
                    <a:lnTo>
                      <a:pt x="149"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grpSp>
            <p:nvGrpSpPr>
              <p:cNvPr id="16" name="Groupe 15">
                <a:extLst>
                  <a:ext uri="{FF2B5EF4-FFF2-40B4-BE49-F238E27FC236}">
                    <a16:creationId xmlns:a16="http://schemas.microsoft.com/office/drawing/2014/main" id="{76ABDC90-B787-4D4D-92E7-56389CBC60F8}"/>
                  </a:ext>
                </a:extLst>
              </p:cNvPr>
              <p:cNvGrpSpPr/>
              <p:nvPr/>
            </p:nvGrpSpPr>
            <p:grpSpPr>
              <a:xfrm>
                <a:off x="4564684" y="4079157"/>
                <a:ext cx="3121991" cy="402266"/>
                <a:chOff x="4564684" y="4079157"/>
                <a:chExt cx="3121991" cy="402266"/>
              </a:xfrm>
              <a:grpFill/>
            </p:grpSpPr>
            <p:sp>
              <p:nvSpPr>
                <p:cNvPr id="17" name="Freeform 50">
                  <a:extLst>
                    <a:ext uri="{FF2B5EF4-FFF2-40B4-BE49-F238E27FC236}">
                      <a16:creationId xmlns:a16="http://schemas.microsoft.com/office/drawing/2014/main" id="{F42DAA08-BBF9-4C51-937E-BF5C483FB254}"/>
                    </a:ext>
                  </a:extLst>
                </p:cNvPr>
                <p:cNvSpPr>
                  <a:spLocks/>
                </p:cNvSpPr>
                <p:nvPr/>
              </p:nvSpPr>
              <p:spPr bwMode="auto">
                <a:xfrm>
                  <a:off x="4564684" y="4085691"/>
                  <a:ext cx="327599" cy="391066"/>
                </a:xfrm>
                <a:custGeom>
                  <a:avLst/>
                  <a:gdLst>
                    <a:gd name="T0" fmla="*/ 55 w 148"/>
                    <a:gd name="T1" fmla="*/ 35 h 176"/>
                    <a:gd name="T2" fmla="*/ 18 w 148"/>
                    <a:gd name="T3" fmla="*/ 35 h 176"/>
                    <a:gd name="T4" fmla="*/ 0 w 148"/>
                    <a:gd name="T5" fmla="*/ 18 h 176"/>
                    <a:gd name="T6" fmla="*/ 18 w 148"/>
                    <a:gd name="T7" fmla="*/ 0 h 176"/>
                    <a:gd name="T8" fmla="*/ 130 w 148"/>
                    <a:gd name="T9" fmla="*/ 0 h 176"/>
                    <a:gd name="T10" fmla="*/ 148 w 148"/>
                    <a:gd name="T11" fmla="*/ 18 h 176"/>
                    <a:gd name="T12" fmla="*/ 130 w 148"/>
                    <a:gd name="T13" fmla="*/ 35 h 176"/>
                    <a:gd name="T14" fmla="*/ 93 w 148"/>
                    <a:gd name="T15" fmla="*/ 35 h 176"/>
                    <a:gd name="T16" fmla="*/ 93 w 148"/>
                    <a:gd name="T17" fmla="*/ 157 h 176"/>
                    <a:gd name="T18" fmla="*/ 74 w 148"/>
                    <a:gd name="T19" fmla="*/ 176 h 176"/>
                    <a:gd name="T20" fmla="*/ 55 w 148"/>
                    <a:gd name="T21" fmla="*/ 157 h 176"/>
                    <a:gd name="T22" fmla="*/ 55 w 148"/>
                    <a:gd name="T23" fmla="*/ 3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76">
                      <a:moveTo>
                        <a:pt x="55" y="35"/>
                      </a:moveTo>
                      <a:cubicBezTo>
                        <a:pt x="18" y="35"/>
                        <a:pt x="18" y="35"/>
                        <a:pt x="18" y="35"/>
                      </a:cubicBezTo>
                      <a:cubicBezTo>
                        <a:pt x="8" y="35"/>
                        <a:pt x="0" y="27"/>
                        <a:pt x="0" y="18"/>
                      </a:cubicBezTo>
                      <a:cubicBezTo>
                        <a:pt x="0" y="8"/>
                        <a:pt x="8" y="0"/>
                        <a:pt x="18" y="0"/>
                      </a:cubicBezTo>
                      <a:cubicBezTo>
                        <a:pt x="130" y="0"/>
                        <a:pt x="130" y="0"/>
                        <a:pt x="130" y="0"/>
                      </a:cubicBezTo>
                      <a:cubicBezTo>
                        <a:pt x="140" y="0"/>
                        <a:pt x="148" y="8"/>
                        <a:pt x="148" y="18"/>
                      </a:cubicBezTo>
                      <a:cubicBezTo>
                        <a:pt x="148" y="27"/>
                        <a:pt x="140" y="35"/>
                        <a:pt x="130" y="35"/>
                      </a:cubicBezTo>
                      <a:cubicBezTo>
                        <a:pt x="93" y="35"/>
                        <a:pt x="93" y="35"/>
                        <a:pt x="93" y="35"/>
                      </a:cubicBezTo>
                      <a:cubicBezTo>
                        <a:pt x="93" y="157"/>
                        <a:pt x="93" y="157"/>
                        <a:pt x="93" y="157"/>
                      </a:cubicBezTo>
                      <a:cubicBezTo>
                        <a:pt x="93" y="168"/>
                        <a:pt x="85" y="176"/>
                        <a:pt x="74" y="176"/>
                      </a:cubicBezTo>
                      <a:cubicBezTo>
                        <a:pt x="63" y="176"/>
                        <a:pt x="55" y="168"/>
                        <a:pt x="55" y="157"/>
                      </a:cubicBezTo>
                      <a:lnTo>
                        <a:pt x="5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18" name="Freeform 51">
                  <a:extLst>
                    <a:ext uri="{FF2B5EF4-FFF2-40B4-BE49-F238E27FC236}">
                      <a16:creationId xmlns:a16="http://schemas.microsoft.com/office/drawing/2014/main" id="{4AC5A036-4598-4106-87E6-27884D2E1ADC}"/>
                    </a:ext>
                  </a:extLst>
                </p:cNvPr>
                <p:cNvSpPr>
                  <a:spLocks noEditPoints="1"/>
                </p:cNvSpPr>
                <p:nvPr/>
              </p:nvSpPr>
              <p:spPr bwMode="auto">
                <a:xfrm>
                  <a:off x="4921216" y="4079157"/>
                  <a:ext cx="410665" cy="402266"/>
                </a:xfrm>
                <a:custGeom>
                  <a:avLst/>
                  <a:gdLst>
                    <a:gd name="T0" fmla="*/ 0 w 185"/>
                    <a:gd name="T1" fmla="*/ 91 h 181"/>
                    <a:gd name="T2" fmla="*/ 0 w 185"/>
                    <a:gd name="T3" fmla="*/ 90 h 181"/>
                    <a:gd name="T4" fmla="*/ 93 w 185"/>
                    <a:gd name="T5" fmla="*/ 0 h 181"/>
                    <a:gd name="T6" fmla="*/ 185 w 185"/>
                    <a:gd name="T7" fmla="*/ 90 h 181"/>
                    <a:gd name="T8" fmla="*/ 185 w 185"/>
                    <a:gd name="T9" fmla="*/ 90 h 181"/>
                    <a:gd name="T10" fmla="*/ 92 w 185"/>
                    <a:gd name="T11" fmla="*/ 181 h 181"/>
                    <a:gd name="T12" fmla="*/ 0 w 185"/>
                    <a:gd name="T13" fmla="*/ 91 h 181"/>
                    <a:gd name="T14" fmla="*/ 145 w 185"/>
                    <a:gd name="T15" fmla="*/ 91 h 181"/>
                    <a:gd name="T16" fmla="*/ 145 w 185"/>
                    <a:gd name="T17" fmla="*/ 90 h 181"/>
                    <a:gd name="T18" fmla="*/ 92 w 185"/>
                    <a:gd name="T19" fmla="*/ 35 h 181"/>
                    <a:gd name="T20" fmla="*/ 40 w 185"/>
                    <a:gd name="T21" fmla="*/ 90 h 181"/>
                    <a:gd name="T22" fmla="*/ 40 w 185"/>
                    <a:gd name="T23" fmla="*/ 90 h 181"/>
                    <a:gd name="T24" fmla="*/ 93 w 185"/>
                    <a:gd name="T25" fmla="*/ 145 h 181"/>
                    <a:gd name="T26" fmla="*/ 145 w 185"/>
                    <a:gd name="T27" fmla="*/ 9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181">
                      <a:moveTo>
                        <a:pt x="0" y="91"/>
                      </a:moveTo>
                      <a:cubicBezTo>
                        <a:pt x="0" y="90"/>
                        <a:pt x="0" y="90"/>
                        <a:pt x="0" y="90"/>
                      </a:cubicBezTo>
                      <a:cubicBezTo>
                        <a:pt x="0" y="41"/>
                        <a:pt x="39" y="0"/>
                        <a:pt x="93" y="0"/>
                      </a:cubicBezTo>
                      <a:cubicBezTo>
                        <a:pt x="147" y="0"/>
                        <a:pt x="185" y="40"/>
                        <a:pt x="185" y="90"/>
                      </a:cubicBezTo>
                      <a:cubicBezTo>
                        <a:pt x="185" y="90"/>
                        <a:pt x="185" y="90"/>
                        <a:pt x="185" y="90"/>
                      </a:cubicBezTo>
                      <a:cubicBezTo>
                        <a:pt x="185" y="140"/>
                        <a:pt x="146" y="181"/>
                        <a:pt x="92" y="181"/>
                      </a:cubicBezTo>
                      <a:cubicBezTo>
                        <a:pt x="38" y="181"/>
                        <a:pt x="0" y="141"/>
                        <a:pt x="0" y="91"/>
                      </a:cubicBezTo>
                      <a:close/>
                      <a:moveTo>
                        <a:pt x="145" y="91"/>
                      </a:moveTo>
                      <a:cubicBezTo>
                        <a:pt x="145" y="90"/>
                        <a:pt x="145" y="90"/>
                        <a:pt x="145" y="90"/>
                      </a:cubicBezTo>
                      <a:cubicBezTo>
                        <a:pt x="145" y="60"/>
                        <a:pt x="123" y="35"/>
                        <a:pt x="92" y="35"/>
                      </a:cubicBezTo>
                      <a:cubicBezTo>
                        <a:pt x="61" y="35"/>
                        <a:pt x="40" y="60"/>
                        <a:pt x="40" y="90"/>
                      </a:cubicBezTo>
                      <a:cubicBezTo>
                        <a:pt x="40" y="90"/>
                        <a:pt x="40" y="90"/>
                        <a:pt x="40" y="90"/>
                      </a:cubicBezTo>
                      <a:cubicBezTo>
                        <a:pt x="40" y="120"/>
                        <a:pt x="62" y="145"/>
                        <a:pt x="93" y="145"/>
                      </a:cubicBezTo>
                      <a:cubicBezTo>
                        <a:pt x="124" y="145"/>
                        <a:pt x="145" y="121"/>
                        <a:pt x="14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19" name="Freeform 52">
                  <a:extLst>
                    <a:ext uri="{FF2B5EF4-FFF2-40B4-BE49-F238E27FC236}">
                      <a16:creationId xmlns:a16="http://schemas.microsoft.com/office/drawing/2014/main" id="{49B4E74F-A8EA-408F-8FAF-53F00371F1A7}"/>
                    </a:ext>
                  </a:extLst>
                </p:cNvPr>
                <p:cNvSpPr>
                  <a:spLocks/>
                </p:cNvSpPr>
                <p:nvPr/>
              </p:nvSpPr>
              <p:spPr bwMode="auto">
                <a:xfrm>
                  <a:off x="5391615" y="4079157"/>
                  <a:ext cx="367732" cy="402266"/>
                </a:xfrm>
                <a:custGeom>
                  <a:avLst/>
                  <a:gdLst>
                    <a:gd name="T0" fmla="*/ 0 w 166"/>
                    <a:gd name="T1" fmla="*/ 91 h 181"/>
                    <a:gd name="T2" fmla="*/ 0 w 166"/>
                    <a:gd name="T3" fmla="*/ 90 h 181"/>
                    <a:gd name="T4" fmla="*/ 91 w 166"/>
                    <a:gd name="T5" fmla="*/ 0 h 181"/>
                    <a:gd name="T6" fmla="*/ 151 w 166"/>
                    <a:gd name="T7" fmla="*/ 17 h 181"/>
                    <a:gd name="T8" fmla="*/ 159 w 166"/>
                    <a:gd name="T9" fmla="*/ 32 h 181"/>
                    <a:gd name="T10" fmla="*/ 140 w 166"/>
                    <a:gd name="T11" fmla="*/ 51 h 181"/>
                    <a:gd name="T12" fmla="*/ 128 w 166"/>
                    <a:gd name="T13" fmla="*/ 47 h 181"/>
                    <a:gd name="T14" fmla="*/ 90 w 166"/>
                    <a:gd name="T15" fmla="*/ 35 h 181"/>
                    <a:gd name="T16" fmla="*/ 40 w 166"/>
                    <a:gd name="T17" fmla="*/ 90 h 181"/>
                    <a:gd name="T18" fmla="*/ 40 w 166"/>
                    <a:gd name="T19" fmla="*/ 90 h 181"/>
                    <a:gd name="T20" fmla="*/ 93 w 166"/>
                    <a:gd name="T21" fmla="*/ 146 h 181"/>
                    <a:gd name="T22" fmla="*/ 129 w 166"/>
                    <a:gd name="T23" fmla="*/ 135 h 181"/>
                    <a:gd name="T24" fmla="*/ 129 w 166"/>
                    <a:gd name="T25" fmla="*/ 110 h 181"/>
                    <a:gd name="T26" fmla="*/ 103 w 166"/>
                    <a:gd name="T27" fmla="*/ 110 h 181"/>
                    <a:gd name="T28" fmla="*/ 86 w 166"/>
                    <a:gd name="T29" fmla="*/ 94 h 181"/>
                    <a:gd name="T30" fmla="*/ 103 w 166"/>
                    <a:gd name="T31" fmla="*/ 77 h 181"/>
                    <a:gd name="T32" fmla="*/ 147 w 166"/>
                    <a:gd name="T33" fmla="*/ 77 h 181"/>
                    <a:gd name="T34" fmla="*/ 166 w 166"/>
                    <a:gd name="T35" fmla="*/ 96 h 181"/>
                    <a:gd name="T36" fmla="*/ 166 w 166"/>
                    <a:gd name="T37" fmla="*/ 139 h 181"/>
                    <a:gd name="T38" fmla="*/ 153 w 166"/>
                    <a:gd name="T39" fmla="*/ 163 h 181"/>
                    <a:gd name="T40" fmla="*/ 92 w 166"/>
                    <a:gd name="T41" fmla="*/ 181 h 181"/>
                    <a:gd name="T42" fmla="*/ 0 w 166"/>
                    <a:gd name="T43" fmla="*/ 9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81">
                      <a:moveTo>
                        <a:pt x="0" y="91"/>
                      </a:moveTo>
                      <a:cubicBezTo>
                        <a:pt x="0" y="90"/>
                        <a:pt x="0" y="90"/>
                        <a:pt x="0" y="90"/>
                      </a:cubicBezTo>
                      <a:cubicBezTo>
                        <a:pt x="0" y="41"/>
                        <a:pt x="38" y="0"/>
                        <a:pt x="91" y="0"/>
                      </a:cubicBezTo>
                      <a:cubicBezTo>
                        <a:pt x="118" y="0"/>
                        <a:pt x="135" y="6"/>
                        <a:pt x="151" y="17"/>
                      </a:cubicBezTo>
                      <a:cubicBezTo>
                        <a:pt x="155" y="20"/>
                        <a:pt x="159" y="25"/>
                        <a:pt x="159" y="32"/>
                      </a:cubicBezTo>
                      <a:cubicBezTo>
                        <a:pt x="159" y="43"/>
                        <a:pt x="151" y="51"/>
                        <a:pt x="140" y="51"/>
                      </a:cubicBezTo>
                      <a:cubicBezTo>
                        <a:pt x="135" y="51"/>
                        <a:pt x="131" y="49"/>
                        <a:pt x="128" y="47"/>
                      </a:cubicBezTo>
                      <a:cubicBezTo>
                        <a:pt x="118" y="40"/>
                        <a:pt x="107" y="35"/>
                        <a:pt x="90" y="35"/>
                      </a:cubicBezTo>
                      <a:cubicBezTo>
                        <a:pt x="62" y="35"/>
                        <a:pt x="40" y="60"/>
                        <a:pt x="40" y="90"/>
                      </a:cubicBezTo>
                      <a:cubicBezTo>
                        <a:pt x="40" y="90"/>
                        <a:pt x="40" y="90"/>
                        <a:pt x="40" y="90"/>
                      </a:cubicBezTo>
                      <a:cubicBezTo>
                        <a:pt x="40" y="122"/>
                        <a:pt x="62" y="146"/>
                        <a:pt x="93" y="146"/>
                      </a:cubicBezTo>
                      <a:cubicBezTo>
                        <a:pt x="107" y="146"/>
                        <a:pt x="119" y="142"/>
                        <a:pt x="129" y="135"/>
                      </a:cubicBezTo>
                      <a:cubicBezTo>
                        <a:pt x="129" y="110"/>
                        <a:pt x="129" y="110"/>
                        <a:pt x="129" y="110"/>
                      </a:cubicBezTo>
                      <a:cubicBezTo>
                        <a:pt x="103" y="110"/>
                        <a:pt x="103" y="110"/>
                        <a:pt x="103" y="110"/>
                      </a:cubicBezTo>
                      <a:cubicBezTo>
                        <a:pt x="94" y="110"/>
                        <a:pt x="86" y="103"/>
                        <a:pt x="86" y="94"/>
                      </a:cubicBezTo>
                      <a:cubicBezTo>
                        <a:pt x="86" y="85"/>
                        <a:pt x="94" y="77"/>
                        <a:pt x="103" y="77"/>
                      </a:cubicBezTo>
                      <a:cubicBezTo>
                        <a:pt x="147" y="77"/>
                        <a:pt x="147" y="77"/>
                        <a:pt x="147" y="77"/>
                      </a:cubicBezTo>
                      <a:cubicBezTo>
                        <a:pt x="158" y="77"/>
                        <a:pt x="166" y="86"/>
                        <a:pt x="166" y="96"/>
                      </a:cubicBezTo>
                      <a:cubicBezTo>
                        <a:pt x="166" y="139"/>
                        <a:pt x="166" y="139"/>
                        <a:pt x="166" y="139"/>
                      </a:cubicBezTo>
                      <a:cubicBezTo>
                        <a:pt x="166" y="150"/>
                        <a:pt x="162" y="158"/>
                        <a:pt x="153" y="163"/>
                      </a:cubicBezTo>
                      <a:cubicBezTo>
                        <a:pt x="139" y="172"/>
                        <a:pt x="118" y="181"/>
                        <a:pt x="92" y="181"/>
                      </a:cubicBezTo>
                      <a:cubicBezTo>
                        <a:pt x="37" y="181"/>
                        <a:pt x="0" y="143"/>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20" name="Freeform 53">
                  <a:extLst>
                    <a:ext uri="{FF2B5EF4-FFF2-40B4-BE49-F238E27FC236}">
                      <a16:creationId xmlns:a16="http://schemas.microsoft.com/office/drawing/2014/main" id="{89939EDE-B189-4EEF-BFA4-1BB340B885E7}"/>
                    </a:ext>
                  </a:extLst>
                </p:cNvPr>
                <p:cNvSpPr>
                  <a:spLocks/>
                </p:cNvSpPr>
                <p:nvPr/>
              </p:nvSpPr>
              <p:spPr bwMode="auto">
                <a:xfrm>
                  <a:off x="5841480" y="4085691"/>
                  <a:ext cx="299599" cy="388266"/>
                </a:xfrm>
                <a:custGeom>
                  <a:avLst/>
                  <a:gdLst>
                    <a:gd name="T0" fmla="*/ 0 w 135"/>
                    <a:gd name="T1" fmla="*/ 156 h 175"/>
                    <a:gd name="T2" fmla="*/ 0 w 135"/>
                    <a:gd name="T3" fmla="*/ 19 h 175"/>
                    <a:gd name="T4" fmla="*/ 20 w 135"/>
                    <a:gd name="T5" fmla="*/ 0 h 175"/>
                    <a:gd name="T6" fmla="*/ 116 w 135"/>
                    <a:gd name="T7" fmla="*/ 0 h 175"/>
                    <a:gd name="T8" fmla="*/ 134 w 135"/>
                    <a:gd name="T9" fmla="*/ 17 h 175"/>
                    <a:gd name="T10" fmla="*/ 116 w 135"/>
                    <a:gd name="T11" fmla="*/ 34 h 175"/>
                    <a:gd name="T12" fmla="*/ 38 w 135"/>
                    <a:gd name="T13" fmla="*/ 34 h 175"/>
                    <a:gd name="T14" fmla="*/ 38 w 135"/>
                    <a:gd name="T15" fmla="*/ 70 h 175"/>
                    <a:gd name="T16" fmla="*/ 105 w 135"/>
                    <a:gd name="T17" fmla="*/ 70 h 175"/>
                    <a:gd name="T18" fmla="*/ 122 w 135"/>
                    <a:gd name="T19" fmla="*/ 87 h 175"/>
                    <a:gd name="T20" fmla="*/ 105 w 135"/>
                    <a:gd name="T21" fmla="*/ 104 h 175"/>
                    <a:gd name="T22" fmla="*/ 38 w 135"/>
                    <a:gd name="T23" fmla="*/ 104 h 175"/>
                    <a:gd name="T24" fmla="*/ 38 w 135"/>
                    <a:gd name="T25" fmla="*/ 141 h 175"/>
                    <a:gd name="T26" fmla="*/ 118 w 135"/>
                    <a:gd name="T27" fmla="*/ 141 h 175"/>
                    <a:gd name="T28" fmla="*/ 135 w 135"/>
                    <a:gd name="T29" fmla="*/ 158 h 175"/>
                    <a:gd name="T30" fmla="*/ 118 w 135"/>
                    <a:gd name="T31" fmla="*/ 175 h 175"/>
                    <a:gd name="T32" fmla="*/ 20 w 135"/>
                    <a:gd name="T33" fmla="*/ 175 h 175"/>
                    <a:gd name="T34" fmla="*/ 0 w 135"/>
                    <a:gd name="T35" fmla="*/ 1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75">
                      <a:moveTo>
                        <a:pt x="0" y="156"/>
                      </a:moveTo>
                      <a:cubicBezTo>
                        <a:pt x="0" y="19"/>
                        <a:pt x="0" y="19"/>
                        <a:pt x="0" y="19"/>
                      </a:cubicBezTo>
                      <a:cubicBezTo>
                        <a:pt x="0" y="8"/>
                        <a:pt x="9" y="0"/>
                        <a:pt x="20" y="0"/>
                      </a:cubicBezTo>
                      <a:cubicBezTo>
                        <a:pt x="116" y="0"/>
                        <a:pt x="116" y="0"/>
                        <a:pt x="116" y="0"/>
                      </a:cubicBezTo>
                      <a:cubicBezTo>
                        <a:pt x="126" y="0"/>
                        <a:pt x="134" y="8"/>
                        <a:pt x="134" y="17"/>
                      </a:cubicBezTo>
                      <a:cubicBezTo>
                        <a:pt x="134" y="27"/>
                        <a:pt x="126" y="34"/>
                        <a:pt x="116" y="34"/>
                      </a:cubicBezTo>
                      <a:cubicBezTo>
                        <a:pt x="38" y="34"/>
                        <a:pt x="38" y="34"/>
                        <a:pt x="38" y="34"/>
                      </a:cubicBezTo>
                      <a:cubicBezTo>
                        <a:pt x="38" y="70"/>
                        <a:pt x="38" y="70"/>
                        <a:pt x="38" y="70"/>
                      </a:cubicBezTo>
                      <a:cubicBezTo>
                        <a:pt x="105" y="70"/>
                        <a:pt x="105" y="70"/>
                        <a:pt x="105" y="70"/>
                      </a:cubicBezTo>
                      <a:cubicBezTo>
                        <a:pt x="115" y="70"/>
                        <a:pt x="122" y="77"/>
                        <a:pt x="122" y="87"/>
                      </a:cubicBezTo>
                      <a:cubicBezTo>
                        <a:pt x="122" y="96"/>
                        <a:pt x="115" y="104"/>
                        <a:pt x="105" y="104"/>
                      </a:cubicBezTo>
                      <a:cubicBezTo>
                        <a:pt x="38" y="104"/>
                        <a:pt x="38" y="104"/>
                        <a:pt x="38" y="104"/>
                      </a:cubicBezTo>
                      <a:cubicBezTo>
                        <a:pt x="38" y="141"/>
                        <a:pt x="38" y="141"/>
                        <a:pt x="38" y="141"/>
                      </a:cubicBezTo>
                      <a:cubicBezTo>
                        <a:pt x="118" y="141"/>
                        <a:pt x="118" y="141"/>
                        <a:pt x="118" y="141"/>
                      </a:cubicBezTo>
                      <a:cubicBezTo>
                        <a:pt x="127" y="141"/>
                        <a:pt x="135" y="148"/>
                        <a:pt x="135" y="158"/>
                      </a:cubicBezTo>
                      <a:cubicBezTo>
                        <a:pt x="135" y="167"/>
                        <a:pt x="127" y="175"/>
                        <a:pt x="118" y="175"/>
                      </a:cubicBezTo>
                      <a:cubicBezTo>
                        <a:pt x="20" y="175"/>
                        <a:pt x="20" y="175"/>
                        <a:pt x="20" y="175"/>
                      </a:cubicBezTo>
                      <a:cubicBezTo>
                        <a:pt x="9" y="175"/>
                        <a:pt x="0" y="166"/>
                        <a:pt x="0"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21" name="Freeform 54">
                  <a:extLst>
                    <a:ext uri="{FF2B5EF4-FFF2-40B4-BE49-F238E27FC236}">
                      <a16:creationId xmlns:a16="http://schemas.microsoft.com/office/drawing/2014/main" id="{687B50FA-8296-48B8-B80C-6835B58AAAA6}"/>
                    </a:ext>
                  </a:extLst>
                </p:cNvPr>
                <p:cNvSpPr>
                  <a:spLocks/>
                </p:cNvSpPr>
                <p:nvPr/>
              </p:nvSpPr>
              <p:spPr bwMode="auto">
                <a:xfrm>
                  <a:off x="6183079" y="4085691"/>
                  <a:ext cx="325732" cy="391066"/>
                </a:xfrm>
                <a:custGeom>
                  <a:avLst/>
                  <a:gdLst>
                    <a:gd name="T0" fmla="*/ 54 w 147"/>
                    <a:gd name="T1" fmla="*/ 35 h 176"/>
                    <a:gd name="T2" fmla="*/ 17 w 147"/>
                    <a:gd name="T3" fmla="*/ 35 h 176"/>
                    <a:gd name="T4" fmla="*/ 0 w 147"/>
                    <a:gd name="T5" fmla="*/ 18 h 176"/>
                    <a:gd name="T6" fmla="*/ 17 w 147"/>
                    <a:gd name="T7" fmla="*/ 0 h 176"/>
                    <a:gd name="T8" fmla="*/ 130 w 147"/>
                    <a:gd name="T9" fmla="*/ 0 h 176"/>
                    <a:gd name="T10" fmla="*/ 147 w 147"/>
                    <a:gd name="T11" fmla="*/ 18 h 176"/>
                    <a:gd name="T12" fmla="*/ 130 w 147"/>
                    <a:gd name="T13" fmla="*/ 35 h 176"/>
                    <a:gd name="T14" fmla="*/ 93 w 147"/>
                    <a:gd name="T15" fmla="*/ 35 h 176"/>
                    <a:gd name="T16" fmla="*/ 93 w 147"/>
                    <a:gd name="T17" fmla="*/ 157 h 176"/>
                    <a:gd name="T18" fmla="*/ 74 w 147"/>
                    <a:gd name="T19" fmla="*/ 176 h 176"/>
                    <a:gd name="T20" fmla="*/ 54 w 147"/>
                    <a:gd name="T21" fmla="*/ 157 h 176"/>
                    <a:gd name="T22" fmla="*/ 54 w 147"/>
                    <a:gd name="T23" fmla="*/ 3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76">
                      <a:moveTo>
                        <a:pt x="54" y="35"/>
                      </a:moveTo>
                      <a:cubicBezTo>
                        <a:pt x="17" y="35"/>
                        <a:pt x="17" y="35"/>
                        <a:pt x="17" y="35"/>
                      </a:cubicBezTo>
                      <a:cubicBezTo>
                        <a:pt x="8" y="35"/>
                        <a:pt x="0" y="27"/>
                        <a:pt x="0" y="18"/>
                      </a:cubicBezTo>
                      <a:cubicBezTo>
                        <a:pt x="0" y="8"/>
                        <a:pt x="8" y="0"/>
                        <a:pt x="17" y="0"/>
                      </a:cubicBezTo>
                      <a:cubicBezTo>
                        <a:pt x="130" y="0"/>
                        <a:pt x="130" y="0"/>
                        <a:pt x="130" y="0"/>
                      </a:cubicBezTo>
                      <a:cubicBezTo>
                        <a:pt x="139" y="0"/>
                        <a:pt x="147" y="8"/>
                        <a:pt x="147" y="18"/>
                      </a:cubicBezTo>
                      <a:cubicBezTo>
                        <a:pt x="147" y="27"/>
                        <a:pt x="139" y="35"/>
                        <a:pt x="130" y="35"/>
                      </a:cubicBezTo>
                      <a:cubicBezTo>
                        <a:pt x="93" y="35"/>
                        <a:pt x="93" y="35"/>
                        <a:pt x="93" y="35"/>
                      </a:cubicBezTo>
                      <a:cubicBezTo>
                        <a:pt x="93" y="157"/>
                        <a:pt x="93" y="157"/>
                        <a:pt x="93" y="157"/>
                      </a:cubicBezTo>
                      <a:cubicBezTo>
                        <a:pt x="93" y="168"/>
                        <a:pt x="84" y="176"/>
                        <a:pt x="74" y="176"/>
                      </a:cubicBezTo>
                      <a:cubicBezTo>
                        <a:pt x="63" y="176"/>
                        <a:pt x="54" y="168"/>
                        <a:pt x="54" y="157"/>
                      </a:cubicBezTo>
                      <a:lnTo>
                        <a:pt x="5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22" name="Freeform 55">
                  <a:extLst>
                    <a:ext uri="{FF2B5EF4-FFF2-40B4-BE49-F238E27FC236}">
                      <a16:creationId xmlns:a16="http://schemas.microsoft.com/office/drawing/2014/main" id="{E6CDCD2C-2596-4F1B-81C2-A54EB1EFA0EE}"/>
                    </a:ext>
                  </a:extLst>
                </p:cNvPr>
                <p:cNvSpPr>
                  <a:spLocks/>
                </p:cNvSpPr>
                <p:nvPr/>
              </p:nvSpPr>
              <p:spPr bwMode="auto">
                <a:xfrm>
                  <a:off x="6571345" y="4081024"/>
                  <a:ext cx="327599" cy="395732"/>
                </a:xfrm>
                <a:custGeom>
                  <a:avLst/>
                  <a:gdLst>
                    <a:gd name="T0" fmla="*/ 0 w 148"/>
                    <a:gd name="T1" fmla="*/ 20 h 178"/>
                    <a:gd name="T2" fmla="*/ 20 w 148"/>
                    <a:gd name="T3" fmla="*/ 0 h 178"/>
                    <a:gd name="T4" fmla="*/ 39 w 148"/>
                    <a:gd name="T5" fmla="*/ 20 h 178"/>
                    <a:gd name="T6" fmla="*/ 39 w 148"/>
                    <a:gd name="T7" fmla="*/ 71 h 178"/>
                    <a:gd name="T8" fmla="*/ 110 w 148"/>
                    <a:gd name="T9" fmla="*/ 71 h 178"/>
                    <a:gd name="T10" fmla="*/ 110 w 148"/>
                    <a:gd name="T11" fmla="*/ 20 h 178"/>
                    <a:gd name="T12" fmla="*/ 129 w 148"/>
                    <a:gd name="T13" fmla="*/ 0 h 178"/>
                    <a:gd name="T14" fmla="*/ 148 w 148"/>
                    <a:gd name="T15" fmla="*/ 20 h 178"/>
                    <a:gd name="T16" fmla="*/ 148 w 148"/>
                    <a:gd name="T17" fmla="*/ 159 h 178"/>
                    <a:gd name="T18" fmla="*/ 129 w 148"/>
                    <a:gd name="T19" fmla="*/ 178 h 178"/>
                    <a:gd name="T20" fmla="*/ 110 w 148"/>
                    <a:gd name="T21" fmla="*/ 159 h 178"/>
                    <a:gd name="T22" fmla="*/ 110 w 148"/>
                    <a:gd name="T23" fmla="*/ 107 h 178"/>
                    <a:gd name="T24" fmla="*/ 39 w 148"/>
                    <a:gd name="T25" fmla="*/ 107 h 178"/>
                    <a:gd name="T26" fmla="*/ 39 w 148"/>
                    <a:gd name="T27" fmla="*/ 159 h 178"/>
                    <a:gd name="T28" fmla="*/ 20 w 148"/>
                    <a:gd name="T29" fmla="*/ 178 h 178"/>
                    <a:gd name="T30" fmla="*/ 0 w 148"/>
                    <a:gd name="T31" fmla="*/ 159 h 178"/>
                    <a:gd name="T32" fmla="*/ 0 w 148"/>
                    <a:gd name="T33" fmla="*/ 2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78">
                      <a:moveTo>
                        <a:pt x="0" y="20"/>
                      </a:moveTo>
                      <a:cubicBezTo>
                        <a:pt x="0" y="9"/>
                        <a:pt x="9" y="0"/>
                        <a:pt x="20" y="0"/>
                      </a:cubicBezTo>
                      <a:cubicBezTo>
                        <a:pt x="30" y="0"/>
                        <a:pt x="39" y="9"/>
                        <a:pt x="39" y="20"/>
                      </a:cubicBezTo>
                      <a:cubicBezTo>
                        <a:pt x="39" y="71"/>
                        <a:pt x="39" y="71"/>
                        <a:pt x="39" y="71"/>
                      </a:cubicBezTo>
                      <a:cubicBezTo>
                        <a:pt x="110" y="71"/>
                        <a:pt x="110" y="71"/>
                        <a:pt x="110" y="71"/>
                      </a:cubicBezTo>
                      <a:cubicBezTo>
                        <a:pt x="110" y="20"/>
                        <a:pt x="110" y="20"/>
                        <a:pt x="110" y="20"/>
                      </a:cubicBezTo>
                      <a:cubicBezTo>
                        <a:pt x="110" y="9"/>
                        <a:pt x="118" y="0"/>
                        <a:pt x="129" y="0"/>
                      </a:cubicBezTo>
                      <a:cubicBezTo>
                        <a:pt x="140" y="0"/>
                        <a:pt x="148" y="9"/>
                        <a:pt x="148" y="20"/>
                      </a:cubicBezTo>
                      <a:cubicBezTo>
                        <a:pt x="148" y="159"/>
                        <a:pt x="148" y="159"/>
                        <a:pt x="148" y="159"/>
                      </a:cubicBezTo>
                      <a:cubicBezTo>
                        <a:pt x="148" y="170"/>
                        <a:pt x="140" y="178"/>
                        <a:pt x="129" y="178"/>
                      </a:cubicBezTo>
                      <a:cubicBezTo>
                        <a:pt x="118" y="178"/>
                        <a:pt x="110" y="170"/>
                        <a:pt x="110" y="159"/>
                      </a:cubicBezTo>
                      <a:cubicBezTo>
                        <a:pt x="110" y="107"/>
                        <a:pt x="110" y="107"/>
                        <a:pt x="110" y="107"/>
                      </a:cubicBezTo>
                      <a:cubicBezTo>
                        <a:pt x="39" y="107"/>
                        <a:pt x="39" y="107"/>
                        <a:pt x="39" y="107"/>
                      </a:cubicBezTo>
                      <a:cubicBezTo>
                        <a:pt x="39" y="159"/>
                        <a:pt x="39" y="159"/>
                        <a:pt x="39" y="159"/>
                      </a:cubicBezTo>
                      <a:cubicBezTo>
                        <a:pt x="39" y="170"/>
                        <a:pt x="30" y="178"/>
                        <a:pt x="20" y="178"/>
                      </a:cubicBezTo>
                      <a:cubicBezTo>
                        <a:pt x="9" y="178"/>
                        <a:pt x="0" y="170"/>
                        <a:pt x="0" y="159"/>
                      </a:cubicBez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23" name="Freeform 56">
                  <a:extLst>
                    <a:ext uri="{FF2B5EF4-FFF2-40B4-BE49-F238E27FC236}">
                      <a16:creationId xmlns:a16="http://schemas.microsoft.com/office/drawing/2014/main" id="{05B50396-1556-4F8A-830D-457D70FA216F}"/>
                    </a:ext>
                  </a:extLst>
                </p:cNvPr>
                <p:cNvSpPr>
                  <a:spLocks/>
                </p:cNvSpPr>
                <p:nvPr/>
              </p:nvSpPr>
              <p:spPr bwMode="auto">
                <a:xfrm>
                  <a:off x="6992277" y="4085691"/>
                  <a:ext cx="299599" cy="388266"/>
                </a:xfrm>
                <a:custGeom>
                  <a:avLst/>
                  <a:gdLst>
                    <a:gd name="T0" fmla="*/ 0 w 135"/>
                    <a:gd name="T1" fmla="*/ 156 h 175"/>
                    <a:gd name="T2" fmla="*/ 0 w 135"/>
                    <a:gd name="T3" fmla="*/ 19 h 175"/>
                    <a:gd name="T4" fmla="*/ 19 w 135"/>
                    <a:gd name="T5" fmla="*/ 0 h 175"/>
                    <a:gd name="T6" fmla="*/ 116 w 135"/>
                    <a:gd name="T7" fmla="*/ 0 h 175"/>
                    <a:gd name="T8" fmla="*/ 133 w 135"/>
                    <a:gd name="T9" fmla="*/ 17 h 175"/>
                    <a:gd name="T10" fmla="*/ 116 w 135"/>
                    <a:gd name="T11" fmla="*/ 34 h 175"/>
                    <a:gd name="T12" fmla="*/ 38 w 135"/>
                    <a:gd name="T13" fmla="*/ 34 h 175"/>
                    <a:gd name="T14" fmla="*/ 38 w 135"/>
                    <a:gd name="T15" fmla="*/ 70 h 175"/>
                    <a:gd name="T16" fmla="*/ 105 w 135"/>
                    <a:gd name="T17" fmla="*/ 70 h 175"/>
                    <a:gd name="T18" fmla="*/ 122 w 135"/>
                    <a:gd name="T19" fmla="*/ 87 h 175"/>
                    <a:gd name="T20" fmla="*/ 105 w 135"/>
                    <a:gd name="T21" fmla="*/ 104 h 175"/>
                    <a:gd name="T22" fmla="*/ 38 w 135"/>
                    <a:gd name="T23" fmla="*/ 104 h 175"/>
                    <a:gd name="T24" fmla="*/ 38 w 135"/>
                    <a:gd name="T25" fmla="*/ 141 h 175"/>
                    <a:gd name="T26" fmla="*/ 118 w 135"/>
                    <a:gd name="T27" fmla="*/ 141 h 175"/>
                    <a:gd name="T28" fmla="*/ 135 w 135"/>
                    <a:gd name="T29" fmla="*/ 158 h 175"/>
                    <a:gd name="T30" fmla="*/ 118 w 135"/>
                    <a:gd name="T31" fmla="*/ 175 h 175"/>
                    <a:gd name="T32" fmla="*/ 19 w 135"/>
                    <a:gd name="T33" fmla="*/ 175 h 175"/>
                    <a:gd name="T34" fmla="*/ 0 w 135"/>
                    <a:gd name="T35" fmla="*/ 1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75">
                      <a:moveTo>
                        <a:pt x="0" y="156"/>
                      </a:moveTo>
                      <a:cubicBezTo>
                        <a:pt x="0" y="19"/>
                        <a:pt x="0" y="19"/>
                        <a:pt x="0" y="19"/>
                      </a:cubicBezTo>
                      <a:cubicBezTo>
                        <a:pt x="0" y="8"/>
                        <a:pt x="9" y="0"/>
                        <a:pt x="19" y="0"/>
                      </a:cubicBezTo>
                      <a:cubicBezTo>
                        <a:pt x="116" y="0"/>
                        <a:pt x="116" y="0"/>
                        <a:pt x="116" y="0"/>
                      </a:cubicBezTo>
                      <a:cubicBezTo>
                        <a:pt x="126" y="0"/>
                        <a:pt x="133" y="8"/>
                        <a:pt x="133" y="17"/>
                      </a:cubicBezTo>
                      <a:cubicBezTo>
                        <a:pt x="133" y="27"/>
                        <a:pt x="126" y="34"/>
                        <a:pt x="116" y="34"/>
                      </a:cubicBezTo>
                      <a:cubicBezTo>
                        <a:pt x="38" y="34"/>
                        <a:pt x="38" y="34"/>
                        <a:pt x="38" y="34"/>
                      </a:cubicBezTo>
                      <a:cubicBezTo>
                        <a:pt x="38" y="70"/>
                        <a:pt x="38" y="70"/>
                        <a:pt x="38" y="70"/>
                      </a:cubicBezTo>
                      <a:cubicBezTo>
                        <a:pt x="105" y="70"/>
                        <a:pt x="105" y="70"/>
                        <a:pt x="105" y="70"/>
                      </a:cubicBezTo>
                      <a:cubicBezTo>
                        <a:pt x="115" y="70"/>
                        <a:pt x="122" y="77"/>
                        <a:pt x="122" y="87"/>
                      </a:cubicBezTo>
                      <a:cubicBezTo>
                        <a:pt x="122" y="96"/>
                        <a:pt x="115" y="104"/>
                        <a:pt x="105" y="104"/>
                      </a:cubicBezTo>
                      <a:cubicBezTo>
                        <a:pt x="38" y="104"/>
                        <a:pt x="38" y="104"/>
                        <a:pt x="38" y="104"/>
                      </a:cubicBezTo>
                      <a:cubicBezTo>
                        <a:pt x="38" y="141"/>
                        <a:pt x="38" y="141"/>
                        <a:pt x="38" y="141"/>
                      </a:cubicBezTo>
                      <a:cubicBezTo>
                        <a:pt x="118" y="141"/>
                        <a:pt x="118" y="141"/>
                        <a:pt x="118" y="141"/>
                      </a:cubicBezTo>
                      <a:cubicBezTo>
                        <a:pt x="127" y="141"/>
                        <a:pt x="135" y="148"/>
                        <a:pt x="135" y="158"/>
                      </a:cubicBezTo>
                      <a:cubicBezTo>
                        <a:pt x="135" y="167"/>
                        <a:pt x="127" y="175"/>
                        <a:pt x="118" y="175"/>
                      </a:cubicBezTo>
                      <a:cubicBezTo>
                        <a:pt x="19" y="175"/>
                        <a:pt x="19" y="175"/>
                        <a:pt x="19" y="175"/>
                      </a:cubicBezTo>
                      <a:cubicBezTo>
                        <a:pt x="9" y="175"/>
                        <a:pt x="0" y="166"/>
                        <a:pt x="0"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24" name="Freeform 57">
                  <a:extLst>
                    <a:ext uri="{FF2B5EF4-FFF2-40B4-BE49-F238E27FC236}">
                      <a16:creationId xmlns:a16="http://schemas.microsoft.com/office/drawing/2014/main" id="{5E732C54-694A-4964-9D60-405BCFCA8483}"/>
                    </a:ext>
                  </a:extLst>
                </p:cNvPr>
                <p:cNvSpPr>
                  <a:spLocks noEditPoints="1"/>
                </p:cNvSpPr>
                <p:nvPr/>
              </p:nvSpPr>
              <p:spPr bwMode="auto">
                <a:xfrm>
                  <a:off x="7362809" y="4085691"/>
                  <a:ext cx="323866" cy="391066"/>
                </a:xfrm>
                <a:custGeom>
                  <a:avLst/>
                  <a:gdLst>
                    <a:gd name="T0" fmla="*/ 0 w 146"/>
                    <a:gd name="T1" fmla="*/ 19 h 176"/>
                    <a:gd name="T2" fmla="*/ 20 w 146"/>
                    <a:gd name="T3" fmla="*/ 0 h 176"/>
                    <a:gd name="T4" fmla="*/ 80 w 146"/>
                    <a:gd name="T5" fmla="*/ 0 h 176"/>
                    <a:gd name="T6" fmla="*/ 131 w 146"/>
                    <a:gd name="T7" fmla="*/ 18 h 176"/>
                    <a:gd name="T8" fmla="*/ 146 w 146"/>
                    <a:gd name="T9" fmla="*/ 58 h 176"/>
                    <a:gd name="T10" fmla="*/ 146 w 146"/>
                    <a:gd name="T11" fmla="*/ 58 h 176"/>
                    <a:gd name="T12" fmla="*/ 111 w 146"/>
                    <a:gd name="T13" fmla="*/ 111 h 176"/>
                    <a:gd name="T14" fmla="*/ 138 w 146"/>
                    <a:gd name="T15" fmla="*/ 144 h 176"/>
                    <a:gd name="T16" fmla="*/ 144 w 146"/>
                    <a:gd name="T17" fmla="*/ 159 h 176"/>
                    <a:gd name="T18" fmla="*/ 126 w 146"/>
                    <a:gd name="T19" fmla="*/ 176 h 176"/>
                    <a:gd name="T20" fmla="*/ 107 w 146"/>
                    <a:gd name="T21" fmla="*/ 166 h 176"/>
                    <a:gd name="T22" fmla="*/ 70 w 146"/>
                    <a:gd name="T23" fmla="*/ 119 h 176"/>
                    <a:gd name="T24" fmla="*/ 39 w 146"/>
                    <a:gd name="T25" fmla="*/ 119 h 176"/>
                    <a:gd name="T26" fmla="*/ 39 w 146"/>
                    <a:gd name="T27" fmla="*/ 157 h 176"/>
                    <a:gd name="T28" fmla="*/ 20 w 146"/>
                    <a:gd name="T29" fmla="*/ 176 h 176"/>
                    <a:gd name="T30" fmla="*/ 0 w 146"/>
                    <a:gd name="T31" fmla="*/ 157 h 176"/>
                    <a:gd name="T32" fmla="*/ 0 w 146"/>
                    <a:gd name="T33" fmla="*/ 19 h 176"/>
                    <a:gd name="T34" fmla="*/ 78 w 146"/>
                    <a:gd name="T35" fmla="*/ 85 h 176"/>
                    <a:gd name="T36" fmla="*/ 107 w 146"/>
                    <a:gd name="T37" fmla="*/ 60 h 176"/>
                    <a:gd name="T38" fmla="*/ 107 w 146"/>
                    <a:gd name="T39" fmla="*/ 60 h 176"/>
                    <a:gd name="T40" fmla="*/ 77 w 146"/>
                    <a:gd name="T41" fmla="*/ 35 h 176"/>
                    <a:gd name="T42" fmla="*/ 39 w 146"/>
                    <a:gd name="T43" fmla="*/ 35 h 176"/>
                    <a:gd name="T44" fmla="*/ 39 w 146"/>
                    <a:gd name="T45" fmla="*/ 85 h 176"/>
                    <a:gd name="T46" fmla="*/ 78 w 146"/>
                    <a:gd name="T47" fmla="*/ 8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176">
                      <a:moveTo>
                        <a:pt x="0" y="19"/>
                      </a:moveTo>
                      <a:cubicBezTo>
                        <a:pt x="0" y="8"/>
                        <a:pt x="9" y="0"/>
                        <a:pt x="20" y="0"/>
                      </a:cubicBezTo>
                      <a:cubicBezTo>
                        <a:pt x="80" y="0"/>
                        <a:pt x="80" y="0"/>
                        <a:pt x="80" y="0"/>
                      </a:cubicBezTo>
                      <a:cubicBezTo>
                        <a:pt x="103" y="0"/>
                        <a:pt x="120" y="6"/>
                        <a:pt x="131" y="18"/>
                      </a:cubicBezTo>
                      <a:cubicBezTo>
                        <a:pt x="141" y="27"/>
                        <a:pt x="146" y="41"/>
                        <a:pt x="146" y="58"/>
                      </a:cubicBezTo>
                      <a:cubicBezTo>
                        <a:pt x="146" y="58"/>
                        <a:pt x="146" y="58"/>
                        <a:pt x="146" y="58"/>
                      </a:cubicBezTo>
                      <a:cubicBezTo>
                        <a:pt x="146" y="86"/>
                        <a:pt x="133" y="103"/>
                        <a:pt x="111" y="111"/>
                      </a:cubicBezTo>
                      <a:cubicBezTo>
                        <a:pt x="138" y="144"/>
                        <a:pt x="138" y="144"/>
                        <a:pt x="138" y="144"/>
                      </a:cubicBezTo>
                      <a:cubicBezTo>
                        <a:pt x="142" y="149"/>
                        <a:pt x="144" y="153"/>
                        <a:pt x="144" y="159"/>
                      </a:cubicBezTo>
                      <a:cubicBezTo>
                        <a:pt x="144" y="169"/>
                        <a:pt x="135" y="176"/>
                        <a:pt x="126" y="176"/>
                      </a:cubicBezTo>
                      <a:cubicBezTo>
                        <a:pt x="117" y="176"/>
                        <a:pt x="112" y="172"/>
                        <a:pt x="107" y="166"/>
                      </a:cubicBezTo>
                      <a:cubicBezTo>
                        <a:pt x="70" y="119"/>
                        <a:pt x="70" y="119"/>
                        <a:pt x="70" y="119"/>
                      </a:cubicBezTo>
                      <a:cubicBezTo>
                        <a:pt x="39" y="119"/>
                        <a:pt x="39" y="119"/>
                        <a:pt x="39" y="119"/>
                      </a:cubicBezTo>
                      <a:cubicBezTo>
                        <a:pt x="39" y="157"/>
                        <a:pt x="39" y="157"/>
                        <a:pt x="39" y="157"/>
                      </a:cubicBezTo>
                      <a:cubicBezTo>
                        <a:pt x="39" y="168"/>
                        <a:pt x="30" y="176"/>
                        <a:pt x="20" y="176"/>
                      </a:cubicBezTo>
                      <a:cubicBezTo>
                        <a:pt x="9" y="176"/>
                        <a:pt x="0" y="168"/>
                        <a:pt x="0" y="157"/>
                      </a:cubicBezTo>
                      <a:lnTo>
                        <a:pt x="0" y="19"/>
                      </a:lnTo>
                      <a:close/>
                      <a:moveTo>
                        <a:pt x="78" y="85"/>
                      </a:moveTo>
                      <a:cubicBezTo>
                        <a:pt x="97" y="85"/>
                        <a:pt x="107" y="75"/>
                        <a:pt x="107" y="60"/>
                      </a:cubicBezTo>
                      <a:cubicBezTo>
                        <a:pt x="107" y="60"/>
                        <a:pt x="107" y="60"/>
                        <a:pt x="107" y="60"/>
                      </a:cubicBezTo>
                      <a:cubicBezTo>
                        <a:pt x="107" y="43"/>
                        <a:pt x="96" y="35"/>
                        <a:pt x="77" y="35"/>
                      </a:cubicBezTo>
                      <a:cubicBezTo>
                        <a:pt x="39" y="35"/>
                        <a:pt x="39" y="35"/>
                        <a:pt x="39" y="35"/>
                      </a:cubicBezTo>
                      <a:cubicBezTo>
                        <a:pt x="39" y="85"/>
                        <a:pt x="39" y="85"/>
                        <a:pt x="39" y="85"/>
                      </a:cubicBezTo>
                      <a:lnTo>
                        <a:pt x="78"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grpSp>
        </p:grpSp>
        <p:grpSp>
          <p:nvGrpSpPr>
            <p:cNvPr id="4" name="Groupe 3">
              <a:extLst>
                <a:ext uri="{FF2B5EF4-FFF2-40B4-BE49-F238E27FC236}">
                  <a16:creationId xmlns:a16="http://schemas.microsoft.com/office/drawing/2014/main" id="{231975BC-B963-4E5E-9BE7-0AA1C9FC87AF}"/>
                </a:ext>
              </a:extLst>
            </p:cNvPr>
            <p:cNvGrpSpPr/>
            <p:nvPr/>
          </p:nvGrpSpPr>
          <p:grpSpPr>
            <a:xfrm>
              <a:off x="4564684" y="2370229"/>
              <a:ext cx="3121991" cy="1600662"/>
              <a:chOff x="4564684" y="2370229"/>
              <a:chExt cx="3121991" cy="1600662"/>
            </a:xfrm>
            <a:solidFill>
              <a:schemeClr val="bg1"/>
            </a:solidFill>
          </p:grpSpPr>
          <p:grpSp>
            <p:nvGrpSpPr>
              <p:cNvPr id="5" name="Groupe 4">
                <a:extLst>
                  <a:ext uri="{FF2B5EF4-FFF2-40B4-BE49-F238E27FC236}">
                    <a16:creationId xmlns:a16="http://schemas.microsoft.com/office/drawing/2014/main" id="{20E12283-9B6F-4862-A469-5A60926A76D9}"/>
                  </a:ext>
                </a:extLst>
              </p:cNvPr>
              <p:cNvGrpSpPr/>
              <p:nvPr/>
            </p:nvGrpSpPr>
            <p:grpSpPr>
              <a:xfrm>
                <a:off x="5167616" y="2370229"/>
                <a:ext cx="2519059" cy="636532"/>
                <a:chOff x="5167616" y="2370229"/>
                <a:chExt cx="2519059" cy="636532"/>
              </a:xfrm>
              <a:grpFill/>
            </p:grpSpPr>
            <p:sp>
              <p:nvSpPr>
                <p:cNvPr id="11" name="Freeform 46">
                  <a:extLst>
                    <a:ext uri="{FF2B5EF4-FFF2-40B4-BE49-F238E27FC236}">
                      <a16:creationId xmlns:a16="http://schemas.microsoft.com/office/drawing/2014/main" id="{98E3CD59-296F-4855-B866-C120AC2FF257}"/>
                    </a:ext>
                  </a:extLst>
                </p:cNvPr>
                <p:cNvSpPr>
                  <a:spLocks/>
                </p:cNvSpPr>
                <p:nvPr/>
              </p:nvSpPr>
              <p:spPr bwMode="auto">
                <a:xfrm>
                  <a:off x="5167616" y="2378629"/>
                  <a:ext cx="474132" cy="624398"/>
                </a:xfrm>
                <a:custGeom>
                  <a:avLst/>
                  <a:gdLst>
                    <a:gd name="T0" fmla="*/ 0 w 214"/>
                    <a:gd name="T1" fmla="*/ 31 h 281"/>
                    <a:gd name="T2" fmla="*/ 30 w 214"/>
                    <a:gd name="T3" fmla="*/ 0 h 281"/>
                    <a:gd name="T4" fmla="*/ 186 w 214"/>
                    <a:gd name="T5" fmla="*/ 0 h 281"/>
                    <a:gd name="T6" fmla="*/ 214 w 214"/>
                    <a:gd name="T7" fmla="*/ 28 h 281"/>
                    <a:gd name="T8" fmla="*/ 186 w 214"/>
                    <a:gd name="T9" fmla="*/ 56 h 281"/>
                    <a:gd name="T10" fmla="*/ 61 w 214"/>
                    <a:gd name="T11" fmla="*/ 56 h 281"/>
                    <a:gd name="T12" fmla="*/ 61 w 214"/>
                    <a:gd name="T13" fmla="*/ 115 h 281"/>
                    <a:gd name="T14" fmla="*/ 168 w 214"/>
                    <a:gd name="T15" fmla="*/ 115 h 281"/>
                    <a:gd name="T16" fmla="*/ 196 w 214"/>
                    <a:gd name="T17" fmla="*/ 143 h 281"/>
                    <a:gd name="T18" fmla="*/ 168 w 214"/>
                    <a:gd name="T19" fmla="*/ 171 h 281"/>
                    <a:gd name="T20" fmla="*/ 61 w 214"/>
                    <a:gd name="T21" fmla="*/ 171 h 281"/>
                    <a:gd name="T22" fmla="*/ 61 w 214"/>
                    <a:gd name="T23" fmla="*/ 250 h 281"/>
                    <a:gd name="T24" fmla="*/ 30 w 214"/>
                    <a:gd name="T25" fmla="*/ 281 h 281"/>
                    <a:gd name="T26" fmla="*/ 0 w 214"/>
                    <a:gd name="T27" fmla="*/ 250 h 281"/>
                    <a:gd name="T28" fmla="*/ 0 w 214"/>
                    <a:gd name="T29" fmla="*/ 3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 h="281">
                      <a:moveTo>
                        <a:pt x="0" y="31"/>
                      </a:moveTo>
                      <a:cubicBezTo>
                        <a:pt x="0" y="14"/>
                        <a:pt x="13" y="0"/>
                        <a:pt x="30" y="0"/>
                      </a:cubicBezTo>
                      <a:cubicBezTo>
                        <a:pt x="186" y="0"/>
                        <a:pt x="186" y="0"/>
                        <a:pt x="186" y="0"/>
                      </a:cubicBezTo>
                      <a:cubicBezTo>
                        <a:pt x="201" y="0"/>
                        <a:pt x="214" y="13"/>
                        <a:pt x="214" y="28"/>
                      </a:cubicBezTo>
                      <a:cubicBezTo>
                        <a:pt x="214" y="44"/>
                        <a:pt x="201" y="56"/>
                        <a:pt x="186" y="56"/>
                      </a:cubicBezTo>
                      <a:cubicBezTo>
                        <a:pt x="61" y="56"/>
                        <a:pt x="61" y="56"/>
                        <a:pt x="61" y="56"/>
                      </a:cubicBezTo>
                      <a:cubicBezTo>
                        <a:pt x="61" y="115"/>
                        <a:pt x="61" y="115"/>
                        <a:pt x="61" y="115"/>
                      </a:cubicBezTo>
                      <a:cubicBezTo>
                        <a:pt x="168" y="115"/>
                        <a:pt x="168" y="115"/>
                        <a:pt x="168" y="115"/>
                      </a:cubicBezTo>
                      <a:cubicBezTo>
                        <a:pt x="183" y="115"/>
                        <a:pt x="196" y="127"/>
                        <a:pt x="196" y="143"/>
                      </a:cubicBezTo>
                      <a:cubicBezTo>
                        <a:pt x="196" y="158"/>
                        <a:pt x="183" y="171"/>
                        <a:pt x="168" y="171"/>
                      </a:cubicBezTo>
                      <a:cubicBezTo>
                        <a:pt x="61" y="171"/>
                        <a:pt x="61" y="171"/>
                        <a:pt x="61" y="171"/>
                      </a:cubicBezTo>
                      <a:cubicBezTo>
                        <a:pt x="61" y="250"/>
                        <a:pt x="61" y="250"/>
                        <a:pt x="61" y="250"/>
                      </a:cubicBezTo>
                      <a:cubicBezTo>
                        <a:pt x="61" y="267"/>
                        <a:pt x="47" y="281"/>
                        <a:pt x="30" y="281"/>
                      </a:cubicBezTo>
                      <a:cubicBezTo>
                        <a:pt x="13" y="281"/>
                        <a:pt x="0" y="267"/>
                        <a:pt x="0" y="250"/>
                      </a:cubicBez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12" name="Freeform 47">
                  <a:extLst>
                    <a:ext uri="{FF2B5EF4-FFF2-40B4-BE49-F238E27FC236}">
                      <a16:creationId xmlns:a16="http://schemas.microsoft.com/office/drawing/2014/main" id="{8468608C-4C6C-4492-860C-71178E59D29F}"/>
                    </a:ext>
                  </a:extLst>
                </p:cNvPr>
                <p:cNvSpPr>
                  <a:spLocks noEditPoints="1"/>
                </p:cNvSpPr>
                <p:nvPr/>
              </p:nvSpPr>
              <p:spPr bwMode="auto">
                <a:xfrm>
                  <a:off x="5717347" y="2370229"/>
                  <a:ext cx="654265" cy="636532"/>
                </a:xfrm>
                <a:custGeom>
                  <a:avLst/>
                  <a:gdLst>
                    <a:gd name="T0" fmla="*/ 0 w 295"/>
                    <a:gd name="T1" fmla="*/ 144 h 287"/>
                    <a:gd name="T2" fmla="*/ 0 w 295"/>
                    <a:gd name="T3" fmla="*/ 143 h 287"/>
                    <a:gd name="T4" fmla="*/ 148 w 295"/>
                    <a:gd name="T5" fmla="*/ 0 h 287"/>
                    <a:gd name="T6" fmla="*/ 295 w 295"/>
                    <a:gd name="T7" fmla="*/ 143 h 287"/>
                    <a:gd name="T8" fmla="*/ 295 w 295"/>
                    <a:gd name="T9" fmla="*/ 143 h 287"/>
                    <a:gd name="T10" fmla="*/ 147 w 295"/>
                    <a:gd name="T11" fmla="*/ 287 h 287"/>
                    <a:gd name="T12" fmla="*/ 0 w 295"/>
                    <a:gd name="T13" fmla="*/ 144 h 287"/>
                    <a:gd name="T14" fmla="*/ 231 w 295"/>
                    <a:gd name="T15" fmla="*/ 144 h 287"/>
                    <a:gd name="T16" fmla="*/ 231 w 295"/>
                    <a:gd name="T17" fmla="*/ 143 h 287"/>
                    <a:gd name="T18" fmla="*/ 147 w 295"/>
                    <a:gd name="T19" fmla="*/ 56 h 287"/>
                    <a:gd name="T20" fmla="*/ 64 w 295"/>
                    <a:gd name="T21" fmla="*/ 143 h 287"/>
                    <a:gd name="T22" fmla="*/ 64 w 295"/>
                    <a:gd name="T23" fmla="*/ 143 h 287"/>
                    <a:gd name="T24" fmla="*/ 148 w 295"/>
                    <a:gd name="T25" fmla="*/ 231 h 287"/>
                    <a:gd name="T26" fmla="*/ 231 w 295"/>
                    <a:gd name="T27" fmla="*/ 14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287">
                      <a:moveTo>
                        <a:pt x="0" y="144"/>
                      </a:moveTo>
                      <a:cubicBezTo>
                        <a:pt x="0" y="143"/>
                        <a:pt x="0" y="143"/>
                        <a:pt x="0" y="143"/>
                      </a:cubicBezTo>
                      <a:cubicBezTo>
                        <a:pt x="0" y="64"/>
                        <a:pt x="62" y="0"/>
                        <a:pt x="148" y="0"/>
                      </a:cubicBezTo>
                      <a:cubicBezTo>
                        <a:pt x="234" y="0"/>
                        <a:pt x="295" y="64"/>
                        <a:pt x="295" y="143"/>
                      </a:cubicBezTo>
                      <a:cubicBezTo>
                        <a:pt x="295" y="143"/>
                        <a:pt x="295" y="143"/>
                        <a:pt x="295" y="143"/>
                      </a:cubicBezTo>
                      <a:cubicBezTo>
                        <a:pt x="295" y="222"/>
                        <a:pt x="233" y="287"/>
                        <a:pt x="147" y="287"/>
                      </a:cubicBezTo>
                      <a:cubicBezTo>
                        <a:pt x="61" y="287"/>
                        <a:pt x="0" y="223"/>
                        <a:pt x="0" y="144"/>
                      </a:cubicBezTo>
                      <a:close/>
                      <a:moveTo>
                        <a:pt x="231" y="144"/>
                      </a:moveTo>
                      <a:cubicBezTo>
                        <a:pt x="231" y="143"/>
                        <a:pt x="231" y="143"/>
                        <a:pt x="231" y="143"/>
                      </a:cubicBezTo>
                      <a:cubicBezTo>
                        <a:pt x="231" y="96"/>
                        <a:pt x="196" y="56"/>
                        <a:pt x="147" y="56"/>
                      </a:cubicBezTo>
                      <a:cubicBezTo>
                        <a:pt x="98" y="56"/>
                        <a:pt x="64" y="95"/>
                        <a:pt x="64" y="143"/>
                      </a:cubicBezTo>
                      <a:cubicBezTo>
                        <a:pt x="64" y="143"/>
                        <a:pt x="64" y="143"/>
                        <a:pt x="64" y="143"/>
                      </a:cubicBezTo>
                      <a:cubicBezTo>
                        <a:pt x="64" y="191"/>
                        <a:pt x="99" y="231"/>
                        <a:pt x="148" y="231"/>
                      </a:cubicBezTo>
                      <a:cubicBezTo>
                        <a:pt x="197" y="231"/>
                        <a:pt x="231" y="192"/>
                        <a:pt x="231"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13" name="Freeform 48">
                  <a:extLst>
                    <a:ext uri="{FF2B5EF4-FFF2-40B4-BE49-F238E27FC236}">
                      <a16:creationId xmlns:a16="http://schemas.microsoft.com/office/drawing/2014/main" id="{573F2D2E-8FA4-4088-AD2B-540B1ADE4F30}"/>
                    </a:ext>
                  </a:extLst>
                </p:cNvPr>
                <p:cNvSpPr>
                  <a:spLocks noEditPoints="1"/>
                </p:cNvSpPr>
                <p:nvPr/>
              </p:nvSpPr>
              <p:spPr bwMode="auto">
                <a:xfrm>
                  <a:off x="6464945" y="2370229"/>
                  <a:ext cx="656131" cy="636532"/>
                </a:xfrm>
                <a:custGeom>
                  <a:avLst/>
                  <a:gdLst>
                    <a:gd name="T0" fmla="*/ 0 w 296"/>
                    <a:gd name="T1" fmla="*/ 144 h 287"/>
                    <a:gd name="T2" fmla="*/ 0 w 296"/>
                    <a:gd name="T3" fmla="*/ 143 h 287"/>
                    <a:gd name="T4" fmla="*/ 149 w 296"/>
                    <a:gd name="T5" fmla="*/ 0 h 287"/>
                    <a:gd name="T6" fmla="*/ 296 w 296"/>
                    <a:gd name="T7" fmla="*/ 143 h 287"/>
                    <a:gd name="T8" fmla="*/ 296 w 296"/>
                    <a:gd name="T9" fmla="*/ 143 h 287"/>
                    <a:gd name="T10" fmla="*/ 148 w 296"/>
                    <a:gd name="T11" fmla="*/ 287 h 287"/>
                    <a:gd name="T12" fmla="*/ 0 w 296"/>
                    <a:gd name="T13" fmla="*/ 144 h 287"/>
                    <a:gd name="T14" fmla="*/ 232 w 296"/>
                    <a:gd name="T15" fmla="*/ 144 h 287"/>
                    <a:gd name="T16" fmla="*/ 232 w 296"/>
                    <a:gd name="T17" fmla="*/ 143 h 287"/>
                    <a:gd name="T18" fmla="*/ 148 w 296"/>
                    <a:gd name="T19" fmla="*/ 56 h 287"/>
                    <a:gd name="T20" fmla="*/ 64 w 296"/>
                    <a:gd name="T21" fmla="*/ 143 h 287"/>
                    <a:gd name="T22" fmla="*/ 64 w 296"/>
                    <a:gd name="T23" fmla="*/ 143 h 287"/>
                    <a:gd name="T24" fmla="*/ 149 w 296"/>
                    <a:gd name="T25" fmla="*/ 231 h 287"/>
                    <a:gd name="T26" fmla="*/ 232 w 296"/>
                    <a:gd name="T27" fmla="*/ 14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287">
                      <a:moveTo>
                        <a:pt x="0" y="144"/>
                      </a:moveTo>
                      <a:cubicBezTo>
                        <a:pt x="0" y="143"/>
                        <a:pt x="0" y="143"/>
                        <a:pt x="0" y="143"/>
                      </a:cubicBezTo>
                      <a:cubicBezTo>
                        <a:pt x="0" y="64"/>
                        <a:pt x="63" y="0"/>
                        <a:pt x="149" y="0"/>
                      </a:cubicBezTo>
                      <a:cubicBezTo>
                        <a:pt x="234" y="0"/>
                        <a:pt x="296" y="64"/>
                        <a:pt x="296" y="143"/>
                      </a:cubicBezTo>
                      <a:cubicBezTo>
                        <a:pt x="296" y="143"/>
                        <a:pt x="296" y="143"/>
                        <a:pt x="296" y="143"/>
                      </a:cubicBezTo>
                      <a:cubicBezTo>
                        <a:pt x="296" y="222"/>
                        <a:pt x="234" y="287"/>
                        <a:pt x="148" y="287"/>
                      </a:cubicBezTo>
                      <a:cubicBezTo>
                        <a:pt x="62" y="287"/>
                        <a:pt x="0" y="223"/>
                        <a:pt x="0" y="144"/>
                      </a:cubicBezTo>
                      <a:close/>
                      <a:moveTo>
                        <a:pt x="232" y="144"/>
                      </a:moveTo>
                      <a:cubicBezTo>
                        <a:pt x="232" y="143"/>
                        <a:pt x="232" y="143"/>
                        <a:pt x="232" y="143"/>
                      </a:cubicBezTo>
                      <a:cubicBezTo>
                        <a:pt x="232" y="96"/>
                        <a:pt x="197" y="56"/>
                        <a:pt x="148" y="56"/>
                      </a:cubicBezTo>
                      <a:cubicBezTo>
                        <a:pt x="98" y="56"/>
                        <a:pt x="64" y="95"/>
                        <a:pt x="64" y="143"/>
                      </a:cubicBezTo>
                      <a:cubicBezTo>
                        <a:pt x="64" y="143"/>
                        <a:pt x="64" y="143"/>
                        <a:pt x="64" y="143"/>
                      </a:cubicBezTo>
                      <a:cubicBezTo>
                        <a:pt x="64" y="191"/>
                        <a:pt x="99" y="231"/>
                        <a:pt x="149" y="231"/>
                      </a:cubicBezTo>
                      <a:cubicBezTo>
                        <a:pt x="198" y="231"/>
                        <a:pt x="232" y="192"/>
                        <a:pt x="232"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14" name="Freeform 49">
                  <a:extLst>
                    <a:ext uri="{FF2B5EF4-FFF2-40B4-BE49-F238E27FC236}">
                      <a16:creationId xmlns:a16="http://schemas.microsoft.com/office/drawing/2014/main" id="{32C442DC-8620-4FC0-8147-AA417F209DDA}"/>
                    </a:ext>
                  </a:extLst>
                </p:cNvPr>
                <p:cNvSpPr>
                  <a:spLocks/>
                </p:cNvSpPr>
                <p:nvPr/>
              </p:nvSpPr>
              <p:spPr bwMode="auto">
                <a:xfrm>
                  <a:off x="7164943" y="2378629"/>
                  <a:ext cx="521732" cy="624398"/>
                </a:xfrm>
                <a:custGeom>
                  <a:avLst/>
                  <a:gdLst>
                    <a:gd name="T0" fmla="*/ 87 w 235"/>
                    <a:gd name="T1" fmla="*/ 57 h 281"/>
                    <a:gd name="T2" fmla="*/ 28 w 235"/>
                    <a:gd name="T3" fmla="*/ 57 h 281"/>
                    <a:gd name="T4" fmla="*/ 0 w 235"/>
                    <a:gd name="T5" fmla="*/ 29 h 281"/>
                    <a:gd name="T6" fmla="*/ 28 w 235"/>
                    <a:gd name="T7" fmla="*/ 0 h 281"/>
                    <a:gd name="T8" fmla="*/ 207 w 235"/>
                    <a:gd name="T9" fmla="*/ 0 h 281"/>
                    <a:gd name="T10" fmla="*/ 235 w 235"/>
                    <a:gd name="T11" fmla="*/ 29 h 281"/>
                    <a:gd name="T12" fmla="*/ 207 w 235"/>
                    <a:gd name="T13" fmla="*/ 57 h 281"/>
                    <a:gd name="T14" fmla="*/ 148 w 235"/>
                    <a:gd name="T15" fmla="*/ 57 h 281"/>
                    <a:gd name="T16" fmla="*/ 148 w 235"/>
                    <a:gd name="T17" fmla="*/ 250 h 281"/>
                    <a:gd name="T18" fmla="*/ 118 w 235"/>
                    <a:gd name="T19" fmla="*/ 281 h 281"/>
                    <a:gd name="T20" fmla="*/ 87 w 235"/>
                    <a:gd name="T21" fmla="*/ 250 h 281"/>
                    <a:gd name="T22" fmla="*/ 87 w 235"/>
                    <a:gd name="T23" fmla="*/ 57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81">
                      <a:moveTo>
                        <a:pt x="87" y="57"/>
                      </a:moveTo>
                      <a:cubicBezTo>
                        <a:pt x="28" y="57"/>
                        <a:pt x="28" y="57"/>
                        <a:pt x="28" y="57"/>
                      </a:cubicBezTo>
                      <a:cubicBezTo>
                        <a:pt x="13" y="57"/>
                        <a:pt x="0" y="44"/>
                        <a:pt x="0" y="29"/>
                      </a:cubicBezTo>
                      <a:cubicBezTo>
                        <a:pt x="0" y="13"/>
                        <a:pt x="13" y="0"/>
                        <a:pt x="28" y="0"/>
                      </a:cubicBezTo>
                      <a:cubicBezTo>
                        <a:pt x="207" y="0"/>
                        <a:pt x="207" y="0"/>
                        <a:pt x="207" y="0"/>
                      </a:cubicBezTo>
                      <a:cubicBezTo>
                        <a:pt x="223" y="0"/>
                        <a:pt x="235" y="13"/>
                        <a:pt x="235" y="29"/>
                      </a:cubicBezTo>
                      <a:cubicBezTo>
                        <a:pt x="235" y="44"/>
                        <a:pt x="223" y="57"/>
                        <a:pt x="207" y="57"/>
                      </a:cubicBezTo>
                      <a:cubicBezTo>
                        <a:pt x="148" y="57"/>
                        <a:pt x="148" y="57"/>
                        <a:pt x="148" y="57"/>
                      </a:cubicBezTo>
                      <a:cubicBezTo>
                        <a:pt x="148" y="250"/>
                        <a:pt x="148" y="250"/>
                        <a:pt x="148" y="250"/>
                      </a:cubicBezTo>
                      <a:cubicBezTo>
                        <a:pt x="148" y="267"/>
                        <a:pt x="135" y="281"/>
                        <a:pt x="118" y="281"/>
                      </a:cubicBezTo>
                      <a:cubicBezTo>
                        <a:pt x="101" y="281"/>
                        <a:pt x="87" y="267"/>
                        <a:pt x="87" y="250"/>
                      </a:cubicBezTo>
                      <a:lnTo>
                        <a:pt x="8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grpSp>
          <p:grpSp>
            <p:nvGrpSpPr>
              <p:cNvPr id="6" name="Groupe 5">
                <a:extLst>
                  <a:ext uri="{FF2B5EF4-FFF2-40B4-BE49-F238E27FC236}">
                    <a16:creationId xmlns:a16="http://schemas.microsoft.com/office/drawing/2014/main" id="{DAF39D10-56F5-47B7-8421-65E89DA2F7A7}"/>
                  </a:ext>
                </a:extLst>
              </p:cNvPr>
              <p:cNvGrpSpPr/>
              <p:nvPr/>
            </p:nvGrpSpPr>
            <p:grpSpPr>
              <a:xfrm>
                <a:off x="4564684" y="3113160"/>
                <a:ext cx="3121991" cy="857731"/>
                <a:chOff x="4564684" y="3113160"/>
                <a:chExt cx="3121991" cy="857731"/>
              </a:xfrm>
              <a:grpFill/>
            </p:grpSpPr>
            <p:sp>
              <p:nvSpPr>
                <p:cNvPr id="7" name="Freeform 58">
                  <a:extLst>
                    <a:ext uri="{FF2B5EF4-FFF2-40B4-BE49-F238E27FC236}">
                      <a16:creationId xmlns:a16="http://schemas.microsoft.com/office/drawing/2014/main" id="{55F163C9-09D1-4B70-90DB-72C73B9BCF05}"/>
                    </a:ext>
                  </a:extLst>
                </p:cNvPr>
                <p:cNvSpPr>
                  <a:spLocks noEditPoints="1"/>
                </p:cNvSpPr>
                <p:nvPr/>
              </p:nvSpPr>
              <p:spPr bwMode="auto">
                <a:xfrm>
                  <a:off x="4564684" y="3124360"/>
                  <a:ext cx="709331" cy="837198"/>
                </a:xfrm>
                <a:custGeom>
                  <a:avLst/>
                  <a:gdLst>
                    <a:gd name="T0" fmla="*/ 0 w 320"/>
                    <a:gd name="T1" fmla="*/ 42 h 377"/>
                    <a:gd name="T2" fmla="*/ 41 w 320"/>
                    <a:gd name="T3" fmla="*/ 0 h 377"/>
                    <a:gd name="T4" fmla="*/ 175 w 320"/>
                    <a:gd name="T5" fmla="*/ 0 h 377"/>
                    <a:gd name="T6" fmla="*/ 273 w 320"/>
                    <a:gd name="T7" fmla="*/ 34 h 377"/>
                    <a:gd name="T8" fmla="*/ 299 w 320"/>
                    <a:gd name="T9" fmla="*/ 98 h 377"/>
                    <a:gd name="T10" fmla="*/ 299 w 320"/>
                    <a:gd name="T11" fmla="*/ 99 h 377"/>
                    <a:gd name="T12" fmla="*/ 250 w 320"/>
                    <a:gd name="T13" fmla="*/ 180 h 377"/>
                    <a:gd name="T14" fmla="*/ 320 w 320"/>
                    <a:gd name="T15" fmla="*/ 273 h 377"/>
                    <a:gd name="T16" fmla="*/ 320 w 320"/>
                    <a:gd name="T17" fmla="*/ 274 h 377"/>
                    <a:gd name="T18" fmla="*/ 179 w 320"/>
                    <a:gd name="T19" fmla="*/ 377 h 377"/>
                    <a:gd name="T20" fmla="*/ 41 w 320"/>
                    <a:gd name="T21" fmla="*/ 377 h 377"/>
                    <a:gd name="T22" fmla="*/ 0 w 320"/>
                    <a:gd name="T23" fmla="*/ 336 h 377"/>
                    <a:gd name="T24" fmla="*/ 0 w 320"/>
                    <a:gd name="T25" fmla="*/ 42 h 377"/>
                    <a:gd name="T26" fmla="*/ 157 w 320"/>
                    <a:gd name="T27" fmla="*/ 153 h 377"/>
                    <a:gd name="T28" fmla="*/ 217 w 320"/>
                    <a:gd name="T29" fmla="*/ 113 h 377"/>
                    <a:gd name="T30" fmla="*/ 217 w 320"/>
                    <a:gd name="T31" fmla="*/ 112 h 377"/>
                    <a:gd name="T32" fmla="*/ 163 w 320"/>
                    <a:gd name="T33" fmla="*/ 73 h 377"/>
                    <a:gd name="T34" fmla="*/ 81 w 320"/>
                    <a:gd name="T35" fmla="*/ 73 h 377"/>
                    <a:gd name="T36" fmla="*/ 81 w 320"/>
                    <a:gd name="T37" fmla="*/ 153 h 377"/>
                    <a:gd name="T38" fmla="*/ 157 w 320"/>
                    <a:gd name="T39" fmla="*/ 153 h 377"/>
                    <a:gd name="T40" fmla="*/ 179 w 320"/>
                    <a:gd name="T41" fmla="*/ 305 h 377"/>
                    <a:gd name="T42" fmla="*/ 238 w 320"/>
                    <a:gd name="T43" fmla="*/ 264 h 377"/>
                    <a:gd name="T44" fmla="*/ 238 w 320"/>
                    <a:gd name="T45" fmla="*/ 263 h 377"/>
                    <a:gd name="T46" fmla="*/ 177 w 320"/>
                    <a:gd name="T47" fmla="*/ 222 h 377"/>
                    <a:gd name="T48" fmla="*/ 81 w 320"/>
                    <a:gd name="T49" fmla="*/ 222 h 377"/>
                    <a:gd name="T50" fmla="*/ 81 w 320"/>
                    <a:gd name="T51" fmla="*/ 305 h 377"/>
                    <a:gd name="T52" fmla="*/ 179 w 320"/>
                    <a:gd name="T53" fmla="*/ 30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377">
                      <a:moveTo>
                        <a:pt x="0" y="42"/>
                      </a:moveTo>
                      <a:cubicBezTo>
                        <a:pt x="0" y="19"/>
                        <a:pt x="18" y="0"/>
                        <a:pt x="41" y="0"/>
                      </a:cubicBezTo>
                      <a:cubicBezTo>
                        <a:pt x="175" y="0"/>
                        <a:pt x="175" y="0"/>
                        <a:pt x="175" y="0"/>
                      </a:cubicBezTo>
                      <a:cubicBezTo>
                        <a:pt x="218" y="0"/>
                        <a:pt x="252" y="12"/>
                        <a:pt x="273" y="34"/>
                      </a:cubicBezTo>
                      <a:cubicBezTo>
                        <a:pt x="291" y="51"/>
                        <a:pt x="299" y="72"/>
                        <a:pt x="299" y="98"/>
                      </a:cubicBezTo>
                      <a:cubicBezTo>
                        <a:pt x="299" y="99"/>
                        <a:pt x="299" y="99"/>
                        <a:pt x="299" y="99"/>
                      </a:cubicBezTo>
                      <a:cubicBezTo>
                        <a:pt x="299" y="142"/>
                        <a:pt x="277" y="165"/>
                        <a:pt x="250" y="180"/>
                      </a:cubicBezTo>
                      <a:cubicBezTo>
                        <a:pt x="293" y="197"/>
                        <a:pt x="320" y="222"/>
                        <a:pt x="320" y="273"/>
                      </a:cubicBezTo>
                      <a:cubicBezTo>
                        <a:pt x="320" y="274"/>
                        <a:pt x="320" y="274"/>
                        <a:pt x="320" y="274"/>
                      </a:cubicBezTo>
                      <a:cubicBezTo>
                        <a:pt x="320" y="343"/>
                        <a:pt x="264" y="377"/>
                        <a:pt x="179" y="377"/>
                      </a:cubicBezTo>
                      <a:cubicBezTo>
                        <a:pt x="41" y="377"/>
                        <a:pt x="41" y="377"/>
                        <a:pt x="41" y="377"/>
                      </a:cubicBezTo>
                      <a:cubicBezTo>
                        <a:pt x="18" y="377"/>
                        <a:pt x="0" y="359"/>
                        <a:pt x="0" y="336"/>
                      </a:cubicBezTo>
                      <a:lnTo>
                        <a:pt x="0" y="42"/>
                      </a:lnTo>
                      <a:close/>
                      <a:moveTo>
                        <a:pt x="157" y="153"/>
                      </a:moveTo>
                      <a:cubicBezTo>
                        <a:pt x="194" y="153"/>
                        <a:pt x="217" y="141"/>
                        <a:pt x="217" y="113"/>
                      </a:cubicBezTo>
                      <a:cubicBezTo>
                        <a:pt x="217" y="112"/>
                        <a:pt x="217" y="112"/>
                        <a:pt x="217" y="112"/>
                      </a:cubicBezTo>
                      <a:cubicBezTo>
                        <a:pt x="217" y="87"/>
                        <a:pt x="198" y="73"/>
                        <a:pt x="163" y="73"/>
                      </a:cubicBezTo>
                      <a:cubicBezTo>
                        <a:pt x="81" y="73"/>
                        <a:pt x="81" y="73"/>
                        <a:pt x="81" y="73"/>
                      </a:cubicBezTo>
                      <a:cubicBezTo>
                        <a:pt x="81" y="153"/>
                        <a:pt x="81" y="153"/>
                        <a:pt x="81" y="153"/>
                      </a:cubicBezTo>
                      <a:lnTo>
                        <a:pt x="157" y="153"/>
                      </a:lnTo>
                      <a:close/>
                      <a:moveTo>
                        <a:pt x="179" y="305"/>
                      </a:moveTo>
                      <a:cubicBezTo>
                        <a:pt x="216" y="305"/>
                        <a:pt x="238" y="292"/>
                        <a:pt x="238" y="264"/>
                      </a:cubicBezTo>
                      <a:cubicBezTo>
                        <a:pt x="238" y="263"/>
                        <a:pt x="238" y="263"/>
                        <a:pt x="238" y="263"/>
                      </a:cubicBezTo>
                      <a:cubicBezTo>
                        <a:pt x="238" y="237"/>
                        <a:pt x="219" y="222"/>
                        <a:pt x="177" y="222"/>
                      </a:cubicBezTo>
                      <a:cubicBezTo>
                        <a:pt x="81" y="222"/>
                        <a:pt x="81" y="222"/>
                        <a:pt x="81" y="222"/>
                      </a:cubicBezTo>
                      <a:cubicBezTo>
                        <a:pt x="81" y="305"/>
                        <a:pt x="81" y="305"/>
                        <a:pt x="81" y="305"/>
                      </a:cubicBezTo>
                      <a:lnTo>
                        <a:pt x="179"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8" name="Freeform 59">
                  <a:extLst>
                    <a:ext uri="{FF2B5EF4-FFF2-40B4-BE49-F238E27FC236}">
                      <a16:creationId xmlns:a16="http://schemas.microsoft.com/office/drawing/2014/main" id="{2E2B06B9-EB3E-4951-8CC5-29D3110A9E58}"/>
                    </a:ext>
                  </a:extLst>
                </p:cNvPr>
                <p:cNvSpPr>
                  <a:spLocks noEditPoints="1"/>
                </p:cNvSpPr>
                <p:nvPr/>
              </p:nvSpPr>
              <p:spPr bwMode="auto">
                <a:xfrm>
                  <a:off x="5369215" y="3113160"/>
                  <a:ext cx="826931" cy="857731"/>
                </a:xfrm>
                <a:custGeom>
                  <a:avLst/>
                  <a:gdLst>
                    <a:gd name="T0" fmla="*/ 5 w 373"/>
                    <a:gd name="T1" fmla="*/ 329 h 386"/>
                    <a:gd name="T2" fmla="*/ 136 w 373"/>
                    <a:gd name="T3" fmla="*/ 32 h 386"/>
                    <a:gd name="T4" fmla="*/ 184 w 373"/>
                    <a:gd name="T5" fmla="*/ 0 h 386"/>
                    <a:gd name="T6" fmla="*/ 189 w 373"/>
                    <a:gd name="T7" fmla="*/ 0 h 386"/>
                    <a:gd name="T8" fmla="*/ 237 w 373"/>
                    <a:gd name="T9" fmla="*/ 32 h 386"/>
                    <a:gd name="T10" fmla="*/ 369 w 373"/>
                    <a:gd name="T11" fmla="*/ 329 h 386"/>
                    <a:gd name="T12" fmla="*/ 373 w 373"/>
                    <a:gd name="T13" fmla="*/ 346 h 386"/>
                    <a:gd name="T14" fmla="*/ 334 w 373"/>
                    <a:gd name="T15" fmla="*/ 386 h 386"/>
                    <a:gd name="T16" fmla="*/ 294 w 373"/>
                    <a:gd name="T17" fmla="*/ 357 h 386"/>
                    <a:gd name="T18" fmla="*/ 268 w 373"/>
                    <a:gd name="T19" fmla="*/ 298 h 386"/>
                    <a:gd name="T20" fmla="*/ 103 w 373"/>
                    <a:gd name="T21" fmla="*/ 298 h 386"/>
                    <a:gd name="T22" fmla="*/ 76 w 373"/>
                    <a:gd name="T23" fmla="*/ 360 h 386"/>
                    <a:gd name="T24" fmla="*/ 38 w 373"/>
                    <a:gd name="T25" fmla="*/ 386 h 386"/>
                    <a:gd name="T26" fmla="*/ 0 w 373"/>
                    <a:gd name="T27" fmla="*/ 347 h 386"/>
                    <a:gd name="T28" fmla="*/ 5 w 373"/>
                    <a:gd name="T29" fmla="*/ 329 h 386"/>
                    <a:gd name="T30" fmla="*/ 238 w 373"/>
                    <a:gd name="T31" fmla="*/ 225 h 386"/>
                    <a:gd name="T32" fmla="*/ 186 w 373"/>
                    <a:gd name="T33" fmla="*/ 100 h 386"/>
                    <a:gd name="T34" fmla="*/ 133 w 373"/>
                    <a:gd name="T35" fmla="*/ 225 h 386"/>
                    <a:gd name="T36" fmla="*/ 238 w 373"/>
                    <a:gd name="T37" fmla="*/ 22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 h="386">
                      <a:moveTo>
                        <a:pt x="5" y="329"/>
                      </a:moveTo>
                      <a:cubicBezTo>
                        <a:pt x="136" y="32"/>
                        <a:pt x="136" y="32"/>
                        <a:pt x="136" y="32"/>
                      </a:cubicBezTo>
                      <a:cubicBezTo>
                        <a:pt x="145" y="12"/>
                        <a:pt x="162" y="0"/>
                        <a:pt x="184" y="0"/>
                      </a:cubicBezTo>
                      <a:cubicBezTo>
                        <a:pt x="189" y="0"/>
                        <a:pt x="189" y="0"/>
                        <a:pt x="189" y="0"/>
                      </a:cubicBezTo>
                      <a:cubicBezTo>
                        <a:pt x="212" y="0"/>
                        <a:pt x="228" y="12"/>
                        <a:pt x="237" y="32"/>
                      </a:cubicBezTo>
                      <a:cubicBezTo>
                        <a:pt x="369" y="329"/>
                        <a:pt x="369" y="329"/>
                        <a:pt x="369" y="329"/>
                      </a:cubicBezTo>
                      <a:cubicBezTo>
                        <a:pt x="371" y="335"/>
                        <a:pt x="373" y="340"/>
                        <a:pt x="373" y="346"/>
                      </a:cubicBezTo>
                      <a:cubicBezTo>
                        <a:pt x="373" y="368"/>
                        <a:pt x="356" y="386"/>
                        <a:pt x="334" y="386"/>
                      </a:cubicBezTo>
                      <a:cubicBezTo>
                        <a:pt x="314" y="386"/>
                        <a:pt x="301" y="374"/>
                        <a:pt x="294" y="357"/>
                      </a:cubicBezTo>
                      <a:cubicBezTo>
                        <a:pt x="268" y="298"/>
                        <a:pt x="268" y="298"/>
                        <a:pt x="268" y="298"/>
                      </a:cubicBezTo>
                      <a:cubicBezTo>
                        <a:pt x="103" y="298"/>
                        <a:pt x="103" y="298"/>
                        <a:pt x="103" y="298"/>
                      </a:cubicBezTo>
                      <a:cubicBezTo>
                        <a:pt x="76" y="360"/>
                        <a:pt x="76" y="360"/>
                        <a:pt x="76" y="360"/>
                      </a:cubicBezTo>
                      <a:cubicBezTo>
                        <a:pt x="69" y="376"/>
                        <a:pt x="55" y="386"/>
                        <a:pt x="38" y="386"/>
                      </a:cubicBezTo>
                      <a:cubicBezTo>
                        <a:pt x="17" y="386"/>
                        <a:pt x="0" y="368"/>
                        <a:pt x="0" y="347"/>
                      </a:cubicBezTo>
                      <a:cubicBezTo>
                        <a:pt x="0" y="341"/>
                        <a:pt x="2" y="335"/>
                        <a:pt x="5" y="329"/>
                      </a:cubicBezTo>
                      <a:close/>
                      <a:moveTo>
                        <a:pt x="238" y="225"/>
                      </a:moveTo>
                      <a:cubicBezTo>
                        <a:pt x="186" y="100"/>
                        <a:pt x="186" y="100"/>
                        <a:pt x="186" y="100"/>
                      </a:cubicBezTo>
                      <a:cubicBezTo>
                        <a:pt x="133" y="225"/>
                        <a:pt x="133" y="225"/>
                        <a:pt x="133" y="225"/>
                      </a:cubicBezTo>
                      <a:lnTo>
                        <a:pt x="238"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9" name="Freeform 60">
                  <a:extLst>
                    <a:ext uri="{FF2B5EF4-FFF2-40B4-BE49-F238E27FC236}">
                      <a16:creationId xmlns:a16="http://schemas.microsoft.com/office/drawing/2014/main" id="{CC1CE1AE-25FE-4D68-AC02-C25938A9BDBB}"/>
                    </a:ext>
                  </a:extLst>
                </p:cNvPr>
                <p:cNvSpPr>
                  <a:spLocks/>
                </p:cNvSpPr>
                <p:nvPr/>
              </p:nvSpPr>
              <p:spPr bwMode="auto">
                <a:xfrm>
                  <a:off x="6340812" y="3117827"/>
                  <a:ext cx="606665" cy="843731"/>
                </a:xfrm>
                <a:custGeom>
                  <a:avLst/>
                  <a:gdLst>
                    <a:gd name="T0" fmla="*/ 0 w 274"/>
                    <a:gd name="T1" fmla="*/ 42 h 380"/>
                    <a:gd name="T2" fmla="*/ 41 w 274"/>
                    <a:gd name="T3" fmla="*/ 0 h 380"/>
                    <a:gd name="T4" fmla="*/ 83 w 274"/>
                    <a:gd name="T5" fmla="*/ 42 h 380"/>
                    <a:gd name="T6" fmla="*/ 83 w 274"/>
                    <a:gd name="T7" fmla="*/ 305 h 380"/>
                    <a:gd name="T8" fmla="*/ 236 w 274"/>
                    <a:gd name="T9" fmla="*/ 305 h 380"/>
                    <a:gd name="T10" fmla="*/ 274 w 274"/>
                    <a:gd name="T11" fmla="*/ 343 h 380"/>
                    <a:gd name="T12" fmla="*/ 236 w 274"/>
                    <a:gd name="T13" fmla="*/ 380 h 380"/>
                    <a:gd name="T14" fmla="*/ 41 w 274"/>
                    <a:gd name="T15" fmla="*/ 380 h 380"/>
                    <a:gd name="T16" fmla="*/ 0 w 274"/>
                    <a:gd name="T17" fmla="*/ 339 h 380"/>
                    <a:gd name="T18" fmla="*/ 0 w 274"/>
                    <a:gd name="T19" fmla="*/ 4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380">
                      <a:moveTo>
                        <a:pt x="0" y="42"/>
                      </a:moveTo>
                      <a:cubicBezTo>
                        <a:pt x="0" y="19"/>
                        <a:pt x="18" y="0"/>
                        <a:pt x="41" y="0"/>
                      </a:cubicBezTo>
                      <a:cubicBezTo>
                        <a:pt x="65" y="0"/>
                        <a:pt x="83" y="19"/>
                        <a:pt x="83" y="42"/>
                      </a:cubicBezTo>
                      <a:cubicBezTo>
                        <a:pt x="83" y="305"/>
                        <a:pt x="83" y="305"/>
                        <a:pt x="83" y="305"/>
                      </a:cubicBezTo>
                      <a:cubicBezTo>
                        <a:pt x="236" y="305"/>
                        <a:pt x="236" y="305"/>
                        <a:pt x="236" y="305"/>
                      </a:cubicBezTo>
                      <a:cubicBezTo>
                        <a:pt x="257" y="305"/>
                        <a:pt x="274" y="322"/>
                        <a:pt x="274" y="343"/>
                      </a:cubicBezTo>
                      <a:cubicBezTo>
                        <a:pt x="274" y="364"/>
                        <a:pt x="257" y="380"/>
                        <a:pt x="236" y="380"/>
                      </a:cubicBezTo>
                      <a:cubicBezTo>
                        <a:pt x="41" y="380"/>
                        <a:pt x="41" y="380"/>
                        <a:pt x="41" y="380"/>
                      </a:cubicBezTo>
                      <a:cubicBezTo>
                        <a:pt x="18" y="380"/>
                        <a:pt x="0" y="362"/>
                        <a:pt x="0" y="339"/>
                      </a:cubicBezTo>
                      <a:lnTo>
                        <a:pt x="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sp>
              <p:nvSpPr>
                <p:cNvPr id="10" name="Freeform 61">
                  <a:extLst>
                    <a:ext uri="{FF2B5EF4-FFF2-40B4-BE49-F238E27FC236}">
                      <a16:creationId xmlns:a16="http://schemas.microsoft.com/office/drawing/2014/main" id="{E8D61113-3B9D-45FA-9745-9FA13B5F3832}"/>
                    </a:ext>
                  </a:extLst>
                </p:cNvPr>
                <p:cNvSpPr>
                  <a:spLocks/>
                </p:cNvSpPr>
                <p:nvPr/>
              </p:nvSpPr>
              <p:spPr bwMode="auto">
                <a:xfrm>
                  <a:off x="7079077" y="3117827"/>
                  <a:ext cx="607598" cy="843731"/>
                </a:xfrm>
                <a:custGeom>
                  <a:avLst/>
                  <a:gdLst>
                    <a:gd name="T0" fmla="*/ 0 w 274"/>
                    <a:gd name="T1" fmla="*/ 42 h 380"/>
                    <a:gd name="T2" fmla="*/ 42 w 274"/>
                    <a:gd name="T3" fmla="*/ 0 h 380"/>
                    <a:gd name="T4" fmla="*/ 83 w 274"/>
                    <a:gd name="T5" fmla="*/ 42 h 380"/>
                    <a:gd name="T6" fmla="*/ 83 w 274"/>
                    <a:gd name="T7" fmla="*/ 305 h 380"/>
                    <a:gd name="T8" fmla="*/ 237 w 274"/>
                    <a:gd name="T9" fmla="*/ 305 h 380"/>
                    <a:gd name="T10" fmla="*/ 274 w 274"/>
                    <a:gd name="T11" fmla="*/ 343 h 380"/>
                    <a:gd name="T12" fmla="*/ 237 w 274"/>
                    <a:gd name="T13" fmla="*/ 380 h 380"/>
                    <a:gd name="T14" fmla="*/ 42 w 274"/>
                    <a:gd name="T15" fmla="*/ 380 h 380"/>
                    <a:gd name="T16" fmla="*/ 0 w 274"/>
                    <a:gd name="T17" fmla="*/ 339 h 380"/>
                    <a:gd name="T18" fmla="*/ 0 w 274"/>
                    <a:gd name="T19" fmla="*/ 4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380">
                      <a:moveTo>
                        <a:pt x="0" y="42"/>
                      </a:moveTo>
                      <a:cubicBezTo>
                        <a:pt x="0" y="19"/>
                        <a:pt x="19" y="0"/>
                        <a:pt x="42" y="0"/>
                      </a:cubicBezTo>
                      <a:cubicBezTo>
                        <a:pt x="65" y="0"/>
                        <a:pt x="83" y="19"/>
                        <a:pt x="83" y="42"/>
                      </a:cubicBezTo>
                      <a:cubicBezTo>
                        <a:pt x="83" y="305"/>
                        <a:pt x="83" y="305"/>
                        <a:pt x="83" y="305"/>
                      </a:cubicBezTo>
                      <a:cubicBezTo>
                        <a:pt x="237" y="305"/>
                        <a:pt x="237" y="305"/>
                        <a:pt x="237" y="305"/>
                      </a:cubicBezTo>
                      <a:cubicBezTo>
                        <a:pt x="258" y="305"/>
                        <a:pt x="274" y="322"/>
                        <a:pt x="274" y="343"/>
                      </a:cubicBezTo>
                      <a:cubicBezTo>
                        <a:pt x="274" y="364"/>
                        <a:pt x="258" y="380"/>
                        <a:pt x="237" y="380"/>
                      </a:cubicBezTo>
                      <a:cubicBezTo>
                        <a:pt x="42" y="380"/>
                        <a:pt x="42" y="380"/>
                        <a:pt x="42" y="380"/>
                      </a:cubicBezTo>
                      <a:cubicBezTo>
                        <a:pt x="19" y="380"/>
                        <a:pt x="0" y="362"/>
                        <a:pt x="0" y="339"/>
                      </a:cubicBezTo>
                      <a:lnTo>
                        <a:pt x="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98A7"/>
                    </a:solidFill>
                    <a:effectLst/>
                    <a:uLnTx/>
                    <a:uFillTx/>
                    <a:latin typeface="Arial" panose="020B0604020202020204"/>
                    <a:ea typeface="+mn-ea"/>
                    <a:cs typeface="+mn-cs"/>
                  </a:endParaRPr>
                </a:p>
              </p:txBody>
            </p:sp>
          </p:grpSp>
        </p:grpSp>
      </p:grpSp>
    </p:spTree>
    <p:extLst>
      <p:ext uri="{BB962C8B-B14F-4D97-AF65-F5344CB8AC3E}">
        <p14:creationId xmlns:p14="http://schemas.microsoft.com/office/powerpoint/2010/main" val="2553226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COV">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6098240" y="1"/>
            <a:ext cx="6093760" cy="6857999"/>
          </a:xfrm>
          <a:prstGeom prst="rect">
            <a:avLst/>
          </a:prstGeom>
          <a:solidFill>
            <a:schemeClr val="bg1">
              <a:lumMod val="95000"/>
            </a:schemeClr>
          </a:solidFill>
        </p:spPr>
        <p:txBody>
          <a:bodyPr anchor="ctr"/>
          <a:lstStyle>
            <a:lvl1pPr marL="0" indent="0" algn="ctr">
              <a:buNone/>
              <a:defRPr sz="1400" b="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pic>
        <p:nvPicPr>
          <p:cNvPr id="7" name="Image 6">
            <a:extLst>
              <a:ext uri="{FF2B5EF4-FFF2-40B4-BE49-F238E27FC236}">
                <a16:creationId xmlns:a16="http://schemas.microsoft.com/office/drawing/2014/main" id="{FB56FE97-9105-4FE5-B36D-DFD4540EB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105" y="1557338"/>
            <a:ext cx="4736030" cy="3743324"/>
          </a:xfrm>
          <a:prstGeom prst="rect">
            <a:avLst/>
          </a:prstGeom>
        </p:spPr>
      </p:pic>
    </p:spTree>
    <p:extLst>
      <p:ext uri="{BB962C8B-B14F-4D97-AF65-F5344CB8AC3E}">
        <p14:creationId xmlns:p14="http://schemas.microsoft.com/office/powerpoint/2010/main" val="3480486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G-FULL">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C99636E-C512-4196-993D-FE6E6FADFAAD}"/>
              </a:ext>
            </a:extLst>
          </p:cNvPr>
          <p:cNvSpPr>
            <a:spLocks noGrp="1"/>
          </p:cNvSpPr>
          <p:nvPr>
            <p:ph type="pic" sz="quarter" idx="10"/>
          </p:nvPr>
        </p:nvSpPr>
        <p:spPr>
          <a:xfrm>
            <a:off x="0" y="0"/>
            <a:ext cx="12192000" cy="6858000"/>
          </a:xfrm>
          <a:solidFill>
            <a:schemeClr val="bg1">
              <a:lumMod val="95000"/>
            </a:schemeClr>
          </a:solidFill>
        </p:spPr>
        <p:txBody>
          <a:bodyPr/>
          <a:lstStyle/>
          <a:p>
            <a:endParaRPr lang="fr-FR"/>
          </a:p>
        </p:txBody>
      </p:sp>
    </p:spTree>
    <p:extLst>
      <p:ext uri="{BB962C8B-B14F-4D97-AF65-F5344CB8AC3E}">
        <p14:creationId xmlns:p14="http://schemas.microsoft.com/office/powerpoint/2010/main" val="1158868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RESULTA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B1E859-777A-45F8-949A-87A1B1A2FF93}"/>
              </a:ext>
            </a:extLst>
          </p:cNvPr>
          <p:cNvSpPr>
            <a:spLocks noGrp="1"/>
          </p:cNvSpPr>
          <p:nvPr>
            <p:ph type="title"/>
          </p:nvPr>
        </p:nvSpPr>
        <p:spPr>
          <a:xfrm>
            <a:off x="479425" y="395288"/>
            <a:ext cx="11233150" cy="939600"/>
          </a:xfrm>
        </p:spPr>
        <p:txBody>
          <a:bodyPr/>
          <a:lstStyle/>
          <a:p>
            <a:r>
              <a:rPr lang="fr-FR"/>
              <a:t>Modifiez le style du titre</a:t>
            </a:r>
          </a:p>
        </p:txBody>
      </p:sp>
      <p:sp>
        <p:nvSpPr>
          <p:cNvPr id="7" name="Espace réservé du texte 6">
            <a:extLst>
              <a:ext uri="{FF2B5EF4-FFF2-40B4-BE49-F238E27FC236}">
                <a16:creationId xmlns:a16="http://schemas.microsoft.com/office/drawing/2014/main" id="{C983F96D-C5BF-410C-8D36-B6069110B5ED}"/>
              </a:ext>
            </a:extLst>
          </p:cNvPr>
          <p:cNvSpPr>
            <a:spLocks noGrp="1"/>
          </p:cNvSpPr>
          <p:nvPr>
            <p:ph type="body" sz="quarter" idx="16" hasCustomPrompt="1"/>
          </p:nvPr>
        </p:nvSpPr>
        <p:spPr>
          <a:xfrm>
            <a:off x="479426" y="193497"/>
            <a:ext cx="11233150" cy="174803"/>
          </a:xfrm>
        </p:spPr>
        <p:txBody>
          <a:bodyPr anchor="ctr"/>
          <a:lstStyle>
            <a:lvl1pPr algn="l">
              <a:defRPr sz="1050" b="0" i="1">
                <a:solidFill>
                  <a:schemeClr val="tx1">
                    <a:lumMod val="75000"/>
                  </a:schemeClr>
                </a:solidFill>
              </a:defRPr>
            </a:lvl1pPr>
          </a:lstStyle>
          <a:p>
            <a:pPr lvl="0"/>
            <a:r>
              <a:rPr lang="fr-FR"/>
              <a:t>Fil rouge</a:t>
            </a:r>
          </a:p>
        </p:txBody>
      </p:sp>
      <p:sp>
        <p:nvSpPr>
          <p:cNvPr id="9" name="Rectangle : coins arrondis 8">
            <a:extLst>
              <a:ext uri="{FF2B5EF4-FFF2-40B4-BE49-F238E27FC236}">
                <a16:creationId xmlns:a16="http://schemas.microsoft.com/office/drawing/2014/main" id="{1F349B52-137D-4E16-A1EC-A688FF0B372E}"/>
              </a:ext>
            </a:extLst>
          </p:cNvPr>
          <p:cNvSpPr/>
          <p:nvPr/>
        </p:nvSpPr>
        <p:spPr>
          <a:xfrm>
            <a:off x="587377" y="1791370"/>
            <a:ext cx="10979810" cy="345303"/>
          </a:xfrm>
          <a:prstGeom prst="roundRect">
            <a:avLst>
              <a:gd name="adj" fmla="val 50000"/>
            </a:avLst>
          </a:prstGeom>
          <a:solidFill>
            <a:sysClr val="window" lastClr="FFFFFF"/>
          </a:solidFill>
          <a:ln w="9525" cap="flat" cmpd="sng" algn="ctr">
            <a:noFill/>
            <a:prstDash val="solid"/>
          </a:ln>
          <a:effectLst>
            <a:outerShdw blurRad="63500" sx="102000" sy="102000" algn="ctr" rotWithShape="0">
              <a:prstClr val="black">
                <a:alpha val="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200" b="0" i="0" u="none" strike="noStrike" kern="0" cap="none" spc="0" normalizeH="0" baseline="0" noProof="0">
              <a:ln>
                <a:noFill/>
              </a:ln>
              <a:solidFill>
                <a:schemeClr val="tx1"/>
              </a:solidFill>
              <a:effectLst/>
              <a:uLnTx/>
              <a:uFillTx/>
              <a:ea typeface="+mn-ea"/>
              <a:cs typeface="+mn-cs"/>
              <a:sym typeface="Arial"/>
            </a:endParaRPr>
          </a:p>
        </p:txBody>
      </p:sp>
      <p:sp>
        <p:nvSpPr>
          <p:cNvPr id="10" name="Espace réservé du texte 5">
            <a:extLst>
              <a:ext uri="{FF2B5EF4-FFF2-40B4-BE49-F238E27FC236}">
                <a16:creationId xmlns:a16="http://schemas.microsoft.com/office/drawing/2014/main" id="{AEFF499D-D1E8-426D-940E-3F2D0F9884D3}"/>
              </a:ext>
            </a:extLst>
          </p:cNvPr>
          <p:cNvSpPr txBox="1">
            <a:spLocks/>
          </p:cNvSpPr>
          <p:nvPr/>
        </p:nvSpPr>
        <p:spPr>
          <a:xfrm>
            <a:off x="5485308" y="1509713"/>
            <a:ext cx="1945187" cy="224069"/>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400"/>
              </a:spcBef>
              <a:spcAft>
                <a:spcPts val="400"/>
              </a:spcAft>
              <a:buClr>
                <a:srgbClr val="000000"/>
              </a:buClr>
              <a:buFont typeface="Arial"/>
              <a:defRPr sz="1400" b="1" i="0" u="none" strike="noStrike" cap="none">
                <a:solidFill>
                  <a:schemeClr val="tx1"/>
                </a:solidFill>
                <a:latin typeface="HelveticaNeueLT Std Blk Cn" panose="020B0806030702040204" pitchFamily="34" charset="0"/>
                <a:ea typeface="HelveticaNeueLT Std Blk Cn" panose="020B0806030702040204" pitchFamily="34" charset="0"/>
                <a:cs typeface="Arial"/>
                <a:sym typeface="Arial"/>
              </a:defRPr>
            </a:lvl1pPr>
            <a:lvl2pPr marR="0" lvl="1" algn="l" rtl="0">
              <a:lnSpc>
                <a:spcPct val="100000"/>
              </a:lnSpc>
              <a:spcBef>
                <a:spcPts val="400"/>
              </a:spcBef>
              <a:spcAft>
                <a:spcPts val="400"/>
              </a:spcAft>
              <a:buClr>
                <a:srgbClr val="000000"/>
              </a:buClr>
              <a:buFont typeface="Arial"/>
              <a:defRPr sz="1200" b="0" i="0" u="none" strike="noStrike" cap="none">
                <a:solidFill>
                  <a:srgbClr val="000000"/>
                </a:solidFill>
                <a:latin typeface="+mn-lt"/>
                <a:ea typeface="Arial"/>
                <a:cs typeface="Arial"/>
                <a:sym typeface="Arial"/>
              </a:defRPr>
            </a:lvl2pPr>
            <a:lvl3pPr marL="285750" marR="0" lvl="2" indent="-193675" algn="l" rtl="0">
              <a:lnSpc>
                <a:spcPct val="100000"/>
              </a:lnSpc>
              <a:spcBef>
                <a:spcPts val="400"/>
              </a:spcBef>
              <a:spcAft>
                <a:spcPts val="400"/>
              </a:spcAft>
              <a:buClr>
                <a:schemeClr val="bg2"/>
              </a:buClr>
              <a:buFont typeface="Wingdings" panose="05000000000000000000" pitchFamily="2" charset="2"/>
              <a:buChar char="§"/>
              <a:defRPr sz="1100" b="0" i="0" u="none" strike="noStrike" cap="none">
                <a:solidFill>
                  <a:srgbClr val="000000"/>
                </a:solidFill>
                <a:latin typeface="+mn-lt"/>
                <a:ea typeface="Arial"/>
                <a:cs typeface="Arial"/>
                <a:sym typeface="Arial"/>
              </a:defRPr>
            </a:lvl3pPr>
            <a:lvl4pPr marL="449263" marR="0" lvl="3" indent="-171450" algn="l" rtl="0">
              <a:lnSpc>
                <a:spcPct val="100000"/>
              </a:lnSpc>
              <a:spcBef>
                <a:spcPts val="400"/>
              </a:spcBef>
              <a:spcAft>
                <a:spcPts val="400"/>
              </a:spcAft>
              <a:buClr>
                <a:schemeClr val="bg2"/>
              </a:buClr>
              <a:buFont typeface="Courier New" panose="02070309020205020404" pitchFamily="49" charset="0"/>
              <a:buChar char="-"/>
              <a:defRPr sz="1050" b="0" i="0" u="none" strike="noStrike" cap="none">
                <a:solidFill>
                  <a:srgbClr val="000000"/>
                </a:solidFill>
                <a:latin typeface="+mn-lt"/>
                <a:ea typeface="Arial"/>
                <a:cs typeface="Arial"/>
                <a:sym typeface="Arial"/>
              </a:defRPr>
            </a:lvl4pPr>
            <a:lvl5pPr marR="0" lvl="4" algn="l" rtl="0">
              <a:lnSpc>
                <a:spcPct val="100000"/>
              </a:lnSpc>
              <a:spcBef>
                <a:spcPts val="400"/>
              </a:spcBef>
              <a:spcAft>
                <a:spcPts val="400"/>
              </a:spcAft>
              <a:buClr>
                <a:srgbClr val="000000"/>
              </a:buClr>
              <a:buFont typeface="Arial"/>
              <a:defRPr sz="900" b="0" i="1" u="none" strike="noStrike" cap="none">
                <a:solidFill>
                  <a:schemeClr val="bg2"/>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1" algn="ctr"/>
            <a:r>
              <a:rPr lang="fr-FR" sz="900" kern="0" spc="300">
                <a:solidFill>
                  <a:schemeClr val="tx1"/>
                </a:solidFill>
              </a:rPr>
              <a:t>DATE</a:t>
            </a:r>
          </a:p>
        </p:txBody>
      </p:sp>
      <p:sp>
        <p:nvSpPr>
          <p:cNvPr id="11" name="Espace réservé du texte 5">
            <a:extLst>
              <a:ext uri="{FF2B5EF4-FFF2-40B4-BE49-F238E27FC236}">
                <a16:creationId xmlns:a16="http://schemas.microsoft.com/office/drawing/2014/main" id="{77BA5BC2-5633-403A-8DD2-EBCD98AE51DD}"/>
              </a:ext>
            </a:extLst>
          </p:cNvPr>
          <p:cNvSpPr txBox="1">
            <a:spLocks/>
          </p:cNvSpPr>
          <p:nvPr/>
        </p:nvSpPr>
        <p:spPr>
          <a:xfrm>
            <a:off x="7454044" y="1509713"/>
            <a:ext cx="2975516" cy="213035"/>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400"/>
              </a:spcBef>
              <a:spcAft>
                <a:spcPts val="400"/>
              </a:spcAft>
              <a:buClr>
                <a:srgbClr val="000000"/>
              </a:buClr>
              <a:buFont typeface="Arial"/>
              <a:defRPr sz="1400" b="1" i="0" u="none" strike="noStrike" cap="none">
                <a:solidFill>
                  <a:schemeClr val="tx1"/>
                </a:solidFill>
                <a:latin typeface="HelveticaNeueLT Std Blk Cn" panose="020B0806030702040204" pitchFamily="34" charset="0"/>
                <a:ea typeface="HelveticaNeueLT Std Blk Cn" panose="020B0806030702040204" pitchFamily="34" charset="0"/>
                <a:cs typeface="Arial"/>
                <a:sym typeface="Arial"/>
              </a:defRPr>
            </a:lvl1pPr>
            <a:lvl2pPr marR="0" lvl="1" algn="l" rtl="0">
              <a:lnSpc>
                <a:spcPct val="100000"/>
              </a:lnSpc>
              <a:spcBef>
                <a:spcPts val="400"/>
              </a:spcBef>
              <a:spcAft>
                <a:spcPts val="400"/>
              </a:spcAft>
              <a:buClr>
                <a:srgbClr val="000000"/>
              </a:buClr>
              <a:buFont typeface="Arial"/>
              <a:defRPr sz="1200" b="0" i="0" u="none" strike="noStrike" cap="none">
                <a:solidFill>
                  <a:srgbClr val="000000"/>
                </a:solidFill>
                <a:latin typeface="+mn-lt"/>
                <a:ea typeface="Arial"/>
                <a:cs typeface="Arial"/>
                <a:sym typeface="Arial"/>
              </a:defRPr>
            </a:lvl2pPr>
            <a:lvl3pPr marL="285750" marR="0" lvl="2" indent="-193675" algn="l" rtl="0">
              <a:lnSpc>
                <a:spcPct val="100000"/>
              </a:lnSpc>
              <a:spcBef>
                <a:spcPts val="400"/>
              </a:spcBef>
              <a:spcAft>
                <a:spcPts val="400"/>
              </a:spcAft>
              <a:buClr>
                <a:schemeClr val="bg2"/>
              </a:buClr>
              <a:buFont typeface="Wingdings" panose="05000000000000000000" pitchFamily="2" charset="2"/>
              <a:buChar char="§"/>
              <a:defRPr sz="1100" b="0" i="0" u="none" strike="noStrike" cap="none">
                <a:solidFill>
                  <a:srgbClr val="000000"/>
                </a:solidFill>
                <a:latin typeface="+mn-lt"/>
                <a:ea typeface="Arial"/>
                <a:cs typeface="Arial"/>
                <a:sym typeface="Arial"/>
              </a:defRPr>
            </a:lvl3pPr>
            <a:lvl4pPr marL="449263" marR="0" lvl="3" indent="-171450" algn="l" rtl="0">
              <a:lnSpc>
                <a:spcPct val="100000"/>
              </a:lnSpc>
              <a:spcBef>
                <a:spcPts val="400"/>
              </a:spcBef>
              <a:spcAft>
                <a:spcPts val="400"/>
              </a:spcAft>
              <a:buClr>
                <a:schemeClr val="bg2"/>
              </a:buClr>
              <a:buFont typeface="Courier New" panose="02070309020205020404" pitchFamily="49" charset="0"/>
              <a:buChar char="-"/>
              <a:defRPr sz="1050" b="0" i="0" u="none" strike="noStrike" cap="none">
                <a:solidFill>
                  <a:srgbClr val="000000"/>
                </a:solidFill>
                <a:latin typeface="+mn-lt"/>
                <a:ea typeface="Arial"/>
                <a:cs typeface="Arial"/>
                <a:sym typeface="Arial"/>
              </a:defRPr>
            </a:lvl4pPr>
            <a:lvl5pPr marR="0" lvl="4" algn="l" rtl="0">
              <a:lnSpc>
                <a:spcPct val="100000"/>
              </a:lnSpc>
              <a:spcBef>
                <a:spcPts val="400"/>
              </a:spcBef>
              <a:spcAft>
                <a:spcPts val="400"/>
              </a:spcAft>
              <a:buClr>
                <a:srgbClr val="000000"/>
              </a:buClr>
              <a:buFont typeface="Arial"/>
              <a:defRPr sz="900" b="0" i="1" u="none" strike="noStrike" cap="none">
                <a:solidFill>
                  <a:schemeClr val="bg2"/>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1" algn="ctr"/>
            <a:r>
              <a:rPr lang="fr-FR" sz="900" kern="0" spc="300">
                <a:solidFill>
                  <a:schemeClr val="tx1"/>
                </a:solidFill>
              </a:rPr>
              <a:t>VAINQUEUR</a:t>
            </a:r>
          </a:p>
        </p:txBody>
      </p:sp>
      <p:sp>
        <p:nvSpPr>
          <p:cNvPr id="12" name="Espace réservé du texte 5">
            <a:extLst>
              <a:ext uri="{FF2B5EF4-FFF2-40B4-BE49-F238E27FC236}">
                <a16:creationId xmlns:a16="http://schemas.microsoft.com/office/drawing/2014/main" id="{68063851-E1BB-462E-A6EF-30B770E31531}"/>
              </a:ext>
            </a:extLst>
          </p:cNvPr>
          <p:cNvSpPr txBox="1">
            <a:spLocks/>
          </p:cNvSpPr>
          <p:nvPr/>
        </p:nvSpPr>
        <p:spPr>
          <a:xfrm>
            <a:off x="4143108" y="1509713"/>
            <a:ext cx="1945187" cy="224069"/>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400"/>
              </a:spcBef>
              <a:spcAft>
                <a:spcPts val="400"/>
              </a:spcAft>
              <a:buClr>
                <a:srgbClr val="000000"/>
              </a:buClr>
              <a:buFont typeface="Arial"/>
              <a:defRPr sz="1400" b="1" i="0" u="none" strike="noStrike" cap="none">
                <a:solidFill>
                  <a:schemeClr val="tx1"/>
                </a:solidFill>
                <a:latin typeface="HelveticaNeueLT Std Blk Cn" panose="020B0806030702040204" pitchFamily="34" charset="0"/>
                <a:ea typeface="HelveticaNeueLT Std Blk Cn" panose="020B0806030702040204" pitchFamily="34" charset="0"/>
                <a:cs typeface="Arial"/>
                <a:sym typeface="Arial"/>
              </a:defRPr>
            </a:lvl1pPr>
            <a:lvl2pPr marR="0" lvl="1" algn="l" rtl="0">
              <a:lnSpc>
                <a:spcPct val="100000"/>
              </a:lnSpc>
              <a:spcBef>
                <a:spcPts val="400"/>
              </a:spcBef>
              <a:spcAft>
                <a:spcPts val="400"/>
              </a:spcAft>
              <a:buClr>
                <a:srgbClr val="000000"/>
              </a:buClr>
              <a:buFont typeface="Arial"/>
              <a:defRPr sz="1200" b="0" i="0" u="none" strike="noStrike" cap="none">
                <a:solidFill>
                  <a:srgbClr val="000000"/>
                </a:solidFill>
                <a:latin typeface="+mn-lt"/>
                <a:ea typeface="Arial"/>
                <a:cs typeface="Arial"/>
                <a:sym typeface="Arial"/>
              </a:defRPr>
            </a:lvl2pPr>
            <a:lvl3pPr marL="285750" marR="0" lvl="2" indent="-193675" algn="l" rtl="0">
              <a:lnSpc>
                <a:spcPct val="100000"/>
              </a:lnSpc>
              <a:spcBef>
                <a:spcPts val="400"/>
              </a:spcBef>
              <a:spcAft>
                <a:spcPts val="400"/>
              </a:spcAft>
              <a:buClr>
                <a:schemeClr val="bg2"/>
              </a:buClr>
              <a:buFont typeface="Wingdings" panose="05000000000000000000" pitchFamily="2" charset="2"/>
              <a:buChar char="§"/>
              <a:defRPr sz="1100" b="0" i="0" u="none" strike="noStrike" cap="none">
                <a:solidFill>
                  <a:srgbClr val="000000"/>
                </a:solidFill>
                <a:latin typeface="+mn-lt"/>
                <a:ea typeface="Arial"/>
                <a:cs typeface="Arial"/>
                <a:sym typeface="Arial"/>
              </a:defRPr>
            </a:lvl3pPr>
            <a:lvl4pPr marL="449263" marR="0" lvl="3" indent="-171450" algn="l" rtl="0">
              <a:lnSpc>
                <a:spcPct val="100000"/>
              </a:lnSpc>
              <a:spcBef>
                <a:spcPts val="400"/>
              </a:spcBef>
              <a:spcAft>
                <a:spcPts val="400"/>
              </a:spcAft>
              <a:buClr>
                <a:schemeClr val="bg2"/>
              </a:buClr>
              <a:buFont typeface="Courier New" panose="02070309020205020404" pitchFamily="49" charset="0"/>
              <a:buChar char="-"/>
              <a:defRPr sz="1050" b="0" i="0" u="none" strike="noStrike" cap="none">
                <a:solidFill>
                  <a:srgbClr val="000000"/>
                </a:solidFill>
                <a:latin typeface="+mn-lt"/>
                <a:ea typeface="Arial"/>
                <a:cs typeface="Arial"/>
                <a:sym typeface="Arial"/>
              </a:defRPr>
            </a:lvl4pPr>
            <a:lvl5pPr marR="0" lvl="4" algn="l" rtl="0">
              <a:lnSpc>
                <a:spcPct val="100000"/>
              </a:lnSpc>
              <a:spcBef>
                <a:spcPts val="400"/>
              </a:spcBef>
              <a:spcAft>
                <a:spcPts val="400"/>
              </a:spcAft>
              <a:buClr>
                <a:srgbClr val="000000"/>
              </a:buClr>
              <a:buFont typeface="Arial"/>
              <a:defRPr sz="900" b="0" i="1" u="none" strike="noStrike" cap="none">
                <a:solidFill>
                  <a:schemeClr val="bg2"/>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1" algn="ctr"/>
            <a:r>
              <a:rPr lang="fr-FR" sz="900" kern="0" spc="300">
                <a:solidFill>
                  <a:schemeClr val="tx1"/>
                </a:solidFill>
              </a:rPr>
              <a:t>GROUPE</a:t>
            </a:r>
          </a:p>
        </p:txBody>
      </p:sp>
      <p:sp>
        <p:nvSpPr>
          <p:cNvPr id="13" name="Espace réservé du texte 5">
            <a:extLst>
              <a:ext uri="{FF2B5EF4-FFF2-40B4-BE49-F238E27FC236}">
                <a16:creationId xmlns:a16="http://schemas.microsoft.com/office/drawing/2014/main" id="{5020FDFD-AE07-45B6-A3D6-EA366DA76724}"/>
              </a:ext>
            </a:extLst>
          </p:cNvPr>
          <p:cNvSpPr txBox="1">
            <a:spLocks/>
          </p:cNvSpPr>
          <p:nvPr/>
        </p:nvSpPr>
        <p:spPr>
          <a:xfrm>
            <a:off x="1157032" y="1509713"/>
            <a:ext cx="3589065" cy="224069"/>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400"/>
              </a:spcBef>
              <a:spcAft>
                <a:spcPts val="400"/>
              </a:spcAft>
              <a:buClr>
                <a:srgbClr val="000000"/>
              </a:buClr>
              <a:buFont typeface="Arial"/>
              <a:defRPr sz="1400" b="1" i="0" u="none" strike="noStrike" cap="none">
                <a:solidFill>
                  <a:schemeClr val="tx1"/>
                </a:solidFill>
                <a:latin typeface="HelveticaNeueLT Std Blk Cn" panose="020B0806030702040204" pitchFamily="34" charset="0"/>
                <a:ea typeface="HelveticaNeueLT Std Blk Cn" panose="020B0806030702040204" pitchFamily="34" charset="0"/>
                <a:cs typeface="Arial"/>
                <a:sym typeface="Arial"/>
              </a:defRPr>
            </a:lvl1pPr>
            <a:lvl2pPr marR="0" lvl="1" algn="l" rtl="0">
              <a:lnSpc>
                <a:spcPct val="100000"/>
              </a:lnSpc>
              <a:spcBef>
                <a:spcPts val="400"/>
              </a:spcBef>
              <a:spcAft>
                <a:spcPts val="400"/>
              </a:spcAft>
              <a:buClr>
                <a:srgbClr val="000000"/>
              </a:buClr>
              <a:buFont typeface="Arial"/>
              <a:defRPr sz="1200" b="0" i="0" u="none" strike="noStrike" cap="none">
                <a:solidFill>
                  <a:srgbClr val="000000"/>
                </a:solidFill>
                <a:latin typeface="+mn-lt"/>
                <a:ea typeface="Arial"/>
                <a:cs typeface="Arial"/>
                <a:sym typeface="Arial"/>
              </a:defRPr>
            </a:lvl2pPr>
            <a:lvl3pPr marL="285750" marR="0" lvl="2" indent="-193675" algn="l" rtl="0">
              <a:lnSpc>
                <a:spcPct val="100000"/>
              </a:lnSpc>
              <a:spcBef>
                <a:spcPts val="400"/>
              </a:spcBef>
              <a:spcAft>
                <a:spcPts val="400"/>
              </a:spcAft>
              <a:buClr>
                <a:schemeClr val="bg2"/>
              </a:buClr>
              <a:buFont typeface="Wingdings" panose="05000000000000000000" pitchFamily="2" charset="2"/>
              <a:buChar char="§"/>
              <a:defRPr sz="1100" b="0" i="0" u="none" strike="noStrike" cap="none">
                <a:solidFill>
                  <a:srgbClr val="000000"/>
                </a:solidFill>
                <a:latin typeface="+mn-lt"/>
                <a:ea typeface="Arial"/>
                <a:cs typeface="Arial"/>
                <a:sym typeface="Arial"/>
              </a:defRPr>
            </a:lvl3pPr>
            <a:lvl4pPr marL="449263" marR="0" lvl="3" indent="-171450" algn="l" rtl="0">
              <a:lnSpc>
                <a:spcPct val="100000"/>
              </a:lnSpc>
              <a:spcBef>
                <a:spcPts val="400"/>
              </a:spcBef>
              <a:spcAft>
                <a:spcPts val="400"/>
              </a:spcAft>
              <a:buClr>
                <a:schemeClr val="bg2"/>
              </a:buClr>
              <a:buFont typeface="Courier New" panose="02070309020205020404" pitchFamily="49" charset="0"/>
              <a:buChar char="-"/>
              <a:defRPr sz="1050" b="0" i="0" u="none" strike="noStrike" cap="none">
                <a:solidFill>
                  <a:srgbClr val="000000"/>
                </a:solidFill>
                <a:latin typeface="+mn-lt"/>
                <a:ea typeface="Arial"/>
                <a:cs typeface="Arial"/>
                <a:sym typeface="Arial"/>
              </a:defRPr>
            </a:lvl4pPr>
            <a:lvl5pPr marR="0" lvl="4" algn="l" rtl="0">
              <a:lnSpc>
                <a:spcPct val="100000"/>
              </a:lnSpc>
              <a:spcBef>
                <a:spcPts val="400"/>
              </a:spcBef>
              <a:spcAft>
                <a:spcPts val="400"/>
              </a:spcAft>
              <a:buClr>
                <a:srgbClr val="000000"/>
              </a:buClr>
              <a:buFont typeface="Arial"/>
              <a:defRPr sz="900" b="0" i="1" u="none" strike="noStrike" cap="none">
                <a:solidFill>
                  <a:schemeClr val="bg2"/>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1" algn="ctr"/>
            <a:r>
              <a:rPr lang="fr-FR" sz="900" kern="0" spc="300">
                <a:solidFill>
                  <a:schemeClr val="tx1"/>
                </a:solidFill>
              </a:rPr>
              <a:t>MATCH</a:t>
            </a:r>
          </a:p>
        </p:txBody>
      </p:sp>
      <p:sp>
        <p:nvSpPr>
          <p:cNvPr id="14" name="Espace réservé du texte 5">
            <a:extLst>
              <a:ext uri="{FF2B5EF4-FFF2-40B4-BE49-F238E27FC236}">
                <a16:creationId xmlns:a16="http://schemas.microsoft.com/office/drawing/2014/main" id="{18756C67-BDAA-4FEC-A331-4B971CD4CC8A}"/>
              </a:ext>
            </a:extLst>
          </p:cNvPr>
          <p:cNvSpPr txBox="1">
            <a:spLocks/>
          </p:cNvSpPr>
          <p:nvPr/>
        </p:nvSpPr>
        <p:spPr>
          <a:xfrm>
            <a:off x="10353675" y="1509714"/>
            <a:ext cx="1250950" cy="191506"/>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400"/>
              </a:spcBef>
              <a:spcAft>
                <a:spcPts val="400"/>
              </a:spcAft>
              <a:buClr>
                <a:srgbClr val="000000"/>
              </a:buClr>
              <a:buFont typeface="Arial"/>
              <a:defRPr sz="1400" b="1" i="0" u="none" strike="noStrike" cap="none">
                <a:solidFill>
                  <a:schemeClr val="tx1"/>
                </a:solidFill>
                <a:latin typeface="HelveticaNeueLT Std Blk Cn" panose="020B0806030702040204" pitchFamily="34" charset="0"/>
                <a:ea typeface="HelveticaNeueLT Std Blk Cn" panose="020B0806030702040204" pitchFamily="34" charset="0"/>
                <a:cs typeface="Arial"/>
                <a:sym typeface="Arial"/>
              </a:defRPr>
            </a:lvl1pPr>
            <a:lvl2pPr marR="0" lvl="1" algn="l" rtl="0">
              <a:lnSpc>
                <a:spcPct val="100000"/>
              </a:lnSpc>
              <a:spcBef>
                <a:spcPts val="400"/>
              </a:spcBef>
              <a:spcAft>
                <a:spcPts val="400"/>
              </a:spcAft>
              <a:buClr>
                <a:srgbClr val="000000"/>
              </a:buClr>
              <a:buFont typeface="Arial"/>
              <a:defRPr sz="1200" b="0" i="0" u="none" strike="noStrike" cap="none">
                <a:solidFill>
                  <a:srgbClr val="000000"/>
                </a:solidFill>
                <a:latin typeface="+mn-lt"/>
                <a:ea typeface="Arial"/>
                <a:cs typeface="Arial"/>
                <a:sym typeface="Arial"/>
              </a:defRPr>
            </a:lvl2pPr>
            <a:lvl3pPr marL="285750" marR="0" lvl="2" indent="-193675" algn="l" rtl="0">
              <a:lnSpc>
                <a:spcPct val="100000"/>
              </a:lnSpc>
              <a:spcBef>
                <a:spcPts val="400"/>
              </a:spcBef>
              <a:spcAft>
                <a:spcPts val="400"/>
              </a:spcAft>
              <a:buClr>
                <a:schemeClr val="bg2"/>
              </a:buClr>
              <a:buFont typeface="Wingdings" panose="05000000000000000000" pitchFamily="2" charset="2"/>
              <a:buChar char="§"/>
              <a:defRPr sz="1100" b="0" i="0" u="none" strike="noStrike" cap="none">
                <a:solidFill>
                  <a:srgbClr val="000000"/>
                </a:solidFill>
                <a:latin typeface="+mn-lt"/>
                <a:ea typeface="Arial"/>
                <a:cs typeface="Arial"/>
                <a:sym typeface="Arial"/>
              </a:defRPr>
            </a:lvl3pPr>
            <a:lvl4pPr marL="449263" marR="0" lvl="3" indent="-171450" algn="l" rtl="0">
              <a:lnSpc>
                <a:spcPct val="100000"/>
              </a:lnSpc>
              <a:spcBef>
                <a:spcPts val="400"/>
              </a:spcBef>
              <a:spcAft>
                <a:spcPts val="400"/>
              </a:spcAft>
              <a:buClr>
                <a:schemeClr val="bg2"/>
              </a:buClr>
              <a:buFont typeface="Courier New" panose="02070309020205020404" pitchFamily="49" charset="0"/>
              <a:buChar char="-"/>
              <a:defRPr sz="1050" b="0" i="0" u="none" strike="noStrike" cap="none">
                <a:solidFill>
                  <a:srgbClr val="000000"/>
                </a:solidFill>
                <a:latin typeface="+mn-lt"/>
                <a:ea typeface="Arial"/>
                <a:cs typeface="Arial"/>
                <a:sym typeface="Arial"/>
              </a:defRPr>
            </a:lvl4pPr>
            <a:lvl5pPr marR="0" lvl="4" algn="l" rtl="0">
              <a:lnSpc>
                <a:spcPct val="100000"/>
              </a:lnSpc>
              <a:spcBef>
                <a:spcPts val="400"/>
              </a:spcBef>
              <a:spcAft>
                <a:spcPts val="400"/>
              </a:spcAft>
              <a:buClr>
                <a:srgbClr val="000000"/>
              </a:buClr>
              <a:buFont typeface="Arial"/>
              <a:defRPr sz="900" b="0" i="1" u="none" strike="noStrike" cap="none">
                <a:solidFill>
                  <a:schemeClr val="bg2"/>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1" algn="ctr"/>
            <a:r>
              <a:rPr lang="fr-FR" sz="900" kern="0" spc="300">
                <a:solidFill>
                  <a:schemeClr val="tx1"/>
                </a:solidFill>
              </a:rPr>
              <a:t>RESULTAT</a:t>
            </a:r>
          </a:p>
        </p:txBody>
      </p:sp>
      <p:sp>
        <p:nvSpPr>
          <p:cNvPr id="15" name="Rectangle : coins arrondis 14">
            <a:extLst>
              <a:ext uri="{FF2B5EF4-FFF2-40B4-BE49-F238E27FC236}">
                <a16:creationId xmlns:a16="http://schemas.microsoft.com/office/drawing/2014/main" id="{412C25B2-B39A-471F-B6AF-F63E7834BF5F}"/>
              </a:ext>
            </a:extLst>
          </p:cNvPr>
          <p:cNvSpPr/>
          <p:nvPr/>
        </p:nvSpPr>
        <p:spPr>
          <a:xfrm>
            <a:off x="4746097" y="1791370"/>
            <a:ext cx="739210" cy="345303"/>
          </a:xfrm>
          <a:prstGeom prst="roundRect">
            <a:avLst>
              <a:gd name="adj" fmla="val 16360"/>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cxnSp>
        <p:nvCxnSpPr>
          <p:cNvPr id="16" name="Connecteur droit 15">
            <a:extLst>
              <a:ext uri="{FF2B5EF4-FFF2-40B4-BE49-F238E27FC236}">
                <a16:creationId xmlns:a16="http://schemas.microsoft.com/office/drawing/2014/main" id="{08DDADAD-1E23-4BF4-B652-7C4CDE0EB950}"/>
              </a:ext>
            </a:extLst>
          </p:cNvPr>
          <p:cNvCxnSpPr/>
          <p:nvPr/>
        </p:nvCxnSpPr>
        <p:spPr>
          <a:xfrm>
            <a:off x="7454043" y="1826464"/>
            <a:ext cx="0" cy="275114"/>
          </a:xfrm>
          <a:prstGeom prst="line">
            <a:avLst/>
          </a:prstGeom>
          <a:noFill/>
          <a:ln w="9525" cap="flat" cmpd="sng" algn="ctr">
            <a:solidFill>
              <a:sysClr val="window" lastClr="FFFFFF">
                <a:lumMod val="75000"/>
              </a:sysClr>
            </a:solidFill>
            <a:prstDash val="solid"/>
          </a:ln>
          <a:effectLst/>
        </p:spPr>
      </p:cxnSp>
      <p:sp>
        <p:nvSpPr>
          <p:cNvPr id="17" name="Rectangle : coins arrondis 16">
            <a:extLst>
              <a:ext uri="{FF2B5EF4-FFF2-40B4-BE49-F238E27FC236}">
                <a16:creationId xmlns:a16="http://schemas.microsoft.com/office/drawing/2014/main" id="{C790C92F-11C5-4655-8B1B-A1B411DABBAC}"/>
              </a:ext>
            </a:extLst>
          </p:cNvPr>
          <p:cNvSpPr/>
          <p:nvPr/>
        </p:nvSpPr>
        <p:spPr>
          <a:xfrm>
            <a:off x="10429560" y="18264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18" name="Rectangle : coins arrondis 17">
            <a:extLst>
              <a:ext uri="{FF2B5EF4-FFF2-40B4-BE49-F238E27FC236}">
                <a16:creationId xmlns:a16="http://schemas.microsoft.com/office/drawing/2014/main" id="{BBF93639-199D-4614-9D8F-D99645DA4A9B}"/>
              </a:ext>
            </a:extLst>
          </p:cNvPr>
          <p:cNvSpPr/>
          <p:nvPr/>
        </p:nvSpPr>
        <p:spPr>
          <a:xfrm>
            <a:off x="11022205" y="18264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34" name="Rectangle : coins arrondis 33">
            <a:extLst>
              <a:ext uri="{FF2B5EF4-FFF2-40B4-BE49-F238E27FC236}">
                <a16:creationId xmlns:a16="http://schemas.microsoft.com/office/drawing/2014/main" id="{36F8B61C-EE5E-4604-8C53-AA226B7CE89E}"/>
              </a:ext>
            </a:extLst>
          </p:cNvPr>
          <p:cNvSpPr/>
          <p:nvPr/>
        </p:nvSpPr>
        <p:spPr>
          <a:xfrm>
            <a:off x="587377" y="3806870"/>
            <a:ext cx="10979810" cy="345303"/>
          </a:xfrm>
          <a:prstGeom prst="roundRect">
            <a:avLst>
              <a:gd name="adj" fmla="val 50000"/>
            </a:avLst>
          </a:prstGeom>
          <a:solidFill>
            <a:sysClr val="window" lastClr="FFFFFF"/>
          </a:solidFill>
          <a:ln w="9525" cap="flat" cmpd="sng" algn="ctr">
            <a:noFill/>
            <a:prstDash val="solid"/>
          </a:ln>
          <a:effectLst>
            <a:outerShdw blurRad="63500" sx="102000" sy="102000" algn="ctr" rotWithShape="0">
              <a:prstClr val="black">
                <a:alpha val="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200" b="0" i="0" u="none" strike="noStrike" kern="0" cap="none" spc="0" normalizeH="0" baseline="0" noProof="0">
              <a:ln>
                <a:noFill/>
              </a:ln>
              <a:solidFill>
                <a:schemeClr val="tx1"/>
              </a:solidFill>
              <a:effectLst/>
              <a:uLnTx/>
              <a:uFillTx/>
              <a:ea typeface="+mn-ea"/>
              <a:cs typeface="+mn-cs"/>
              <a:sym typeface="Arial"/>
            </a:endParaRPr>
          </a:p>
        </p:txBody>
      </p:sp>
      <p:sp>
        <p:nvSpPr>
          <p:cNvPr id="35" name="Rectangle : coins arrondis 34">
            <a:extLst>
              <a:ext uri="{FF2B5EF4-FFF2-40B4-BE49-F238E27FC236}">
                <a16:creationId xmlns:a16="http://schemas.microsoft.com/office/drawing/2014/main" id="{C7552585-0F04-46C1-8890-A69E6FE40C87}"/>
              </a:ext>
            </a:extLst>
          </p:cNvPr>
          <p:cNvSpPr/>
          <p:nvPr/>
        </p:nvSpPr>
        <p:spPr>
          <a:xfrm>
            <a:off x="4746097" y="3806870"/>
            <a:ext cx="739210" cy="345303"/>
          </a:xfrm>
          <a:prstGeom prst="roundRect">
            <a:avLst>
              <a:gd name="adj" fmla="val 16360"/>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cxnSp>
        <p:nvCxnSpPr>
          <p:cNvPr id="36" name="Connecteur droit 35">
            <a:extLst>
              <a:ext uri="{FF2B5EF4-FFF2-40B4-BE49-F238E27FC236}">
                <a16:creationId xmlns:a16="http://schemas.microsoft.com/office/drawing/2014/main" id="{CA60D54D-0350-4E7F-9E78-42B7348AA21D}"/>
              </a:ext>
            </a:extLst>
          </p:cNvPr>
          <p:cNvCxnSpPr/>
          <p:nvPr/>
        </p:nvCxnSpPr>
        <p:spPr>
          <a:xfrm>
            <a:off x="7454043" y="3841964"/>
            <a:ext cx="0" cy="275114"/>
          </a:xfrm>
          <a:prstGeom prst="line">
            <a:avLst/>
          </a:prstGeom>
          <a:noFill/>
          <a:ln w="9525" cap="flat" cmpd="sng" algn="ctr">
            <a:solidFill>
              <a:sysClr val="window" lastClr="FFFFFF">
                <a:lumMod val="75000"/>
              </a:sysClr>
            </a:solidFill>
            <a:prstDash val="solid"/>
          </a:ln>
          <a:effectLst/>
        </p:spPr>
      </p:cxnSp>
      <p:sp>
        <p:nvSpPr>
          <p:cNvPr id="37" name="Rectangle : coins arrondis 36">
            <a:extLst>
              <a:ext uri="{FF2B5EF4-FFF2-40B4-BE49-F238E27FC236}">
                <a16:creationId xmlns:a16="http://schemas.microsoft.com/office/drawing/2014/main" id="{6A895EDF-5DF9-431F-82AD-FB63E2D1DE6F}"/>
              </a:ext>
            </a:extLst>
          </p:cNvPr>
          <p:cNvSpPr/>
          <p:nvPr/>
        </p:nvSpPr>
        <p:spPr>
          <a:xfrm>
            <a:off x="10429560" y="38419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38" name="Rectangle : coins arrondis 37">
            <a:extLst>
              <a:ext uri="{FF2B5EF4-FFF2-40B4-BE49-F238E27FC236}">
                <a16:creationId xmlns:a16="http://schemas.microsoft.com/office/drawing/2014/main" id="{6DAA08FC-D15F-4AE3-AEDA-CFB8B49D2510}"/>
              </a:ext>
            </a:extLst>
          </p:cNvPr>
          <p:cNvSpPr/>
          <p:nvPr/>
        </p:nvSpPr>
        <p:spPr>
          <a:xfrm>
            <a:off x="11022205" y="38419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39" name="Rectangle : coins arrondis 38">
            <a:extLst>
              <a:ext uri="{FF2B5EF4-FFF2-40B4-BE49-F238E27FC236}">
                <a16:creationId xmlns:a16="http://schemas.microsoft.com/office/drawing/2014/main" id="{B6B09198-3524-4E6B-9612-819C219120C0}"/>
              </a:ext>
            </a:extLst>
          </p:cNvPr>
          <p:cNvSpPr/>
          <p:nvPr/>
        </p:nvSpPr>
        <p:spPr>
          <a:xfrm>
            <a:off x="587377" y="3403770"/>
            <a:ext cx="10979810" cy="345303"/>
          </a:xfrm>
          <a:prstGeom prst="roundRect">
            <a:avLst>
              <a:gd name="adj" fmla="val 50000"/>
            </a:avLst>
          </a:prstGeom>
          <a:solidFill>
            <a:sysClr val="window" lastClr="FFFFFF"/>
          </a:solidFill>
          <a:ln w="9525" cap="flat" cmpd="sng" algn="ctr">
            <a:noFill/>
            <a:prstDash val="solid"/>
          </a:ln>
          <a:effectLst>
            <a:outerShdw blurRad="63500" sx="102000" sy="102000" algn="ctr" rotWithShape="0">
              <a:prstClr val="black">
                <a:alpha val="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200" b="0" i="0" u="none" strike="noStrike" kern="0" cap="none" spc="0" normalizeH="0" baseline="0" noProof="0">
              <a:ln>
                <a:noFill/>
              </a:ln>
              <a:solidFill>
                <a:schemeClr val="tx1"/>
              </a:solidFill>
              <a:effectLst/>
              <a:uLnTx/>
              <a:uFillTx/>
              <a:ea typeface="+mn-ea"/>
              <a:cs typeface="+mn-cs"/>
              <a:sym typeface="Arial"/>
            </a:endParaRPr>
          </a:p>
        </p:txBody>
      </p:sp>
      <p:sp>
        <p:nvSpPr>
          <p:cNvPr id="40" name="Rectangle : coins arrondis 39">
            <a:extLst>
              <a:ext uri="{FF2B5EF4-FFF2-40B4-BE49-F238E27FC236}">
                <a16:creationId xmlns:a16="http://schemas.microsoft.com/office/drawing/2014/main" id="{4026B22D-3F6C-490C-A012-5531AE0D9C43}"/>
              </a:ext>
            </a:extLst>
          </p:cNvPr>
          <p:cNvSpPr/>
          <p:nvPr/>
        </p:nvSpPr>
        <p:spPr>
          <a:xfrm>
            <a:off x="4746097" y="3403770"/>
            <a:ext cx="739210" cy="345303"/>
          </a:xfrm>
          <a:prstGeom prst="roundRect">
            <a:avLst>
              <a:gd name="adj" fmla="val 16360"/>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cxnSp>
        <p:nvCxnSpPr>
          <p:cNvPr id="41" name="Connecteur droit 40">
            <a:extLst>
              <a:ext uri="{FF2B5EF4-FFF2-40B4-BE49-F238E27FC236}">
                <a16:creationId xmlns:a16="http://schemas.microsoft.com/office/drawing/2014/main" id="{501299AE-7658-4897-9197-C73E0903D6FE}"/>
              </a:ext>
            </a:extLst>
          </p:cNvPr>
          <p:cNvCxnSpPr/>
          <p:nvPr/>
        </p:nvCxnSpPr>
        <p:spPr>
          <a:xfrm>
            <a:off x="7454043" y="3438864"/>
            <a:ext cx="0" cy="275114"/>
          </a:xfrm>
          <a:prstGeom prst="line">
            <a:avLst/>
          </a:prstGeom>
          <a:noFill/>
          <a:ln w="9525" cap="flat" cmpd="sng" algn="ctr">
            <a:solidFill>
              <a:sysClr val="window" lastClr="FFFFFF">
                <a:lumMod val="75000"/>
              </a:sysClr>
            </a:solidFill>
            <a:prstDash val="solid"/>
          </a:ln>
          <a:effectLst/>
        </p:spPr>
      </p:cxnSp>
      <p:sp>
        <p:nvSpPr>
          <p:cNvPr id="42" name="Rectangle : coins arrondis 41">
            <a:extLst>
              <a:ext uri="{FF2B5EF4-FFF2-40B4-BE49-F238E27FC236}">
                <a16:creationId xmlns:a16="http://schemas.microsoft.com/office/drawing/2014/main" id="{69466F32-5FCE-4835-AC7E-FD8C1B3598D8}"/>
              </a:ext>
            </a:extLst>
          </p:cNvPr>
          <p:cNvSpPr/>
          <p:nvPr/>
        </p:nvSpPr>
        <p:spPr>
          <a:xfrm>
            <a:off x="10429560" y="34388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43" name="Rectangle : coins arrondis 42">
            <a:extLst>
              <a:ext uri="{FF2B5EF4-FFF2-40B4-BE49-F238E27FC236}">
                <a16:creationId xmlns:a16="http://schemas.microsoft.com/office/drawing/2014/main" id="{762D18A1-94EE-4E38-A418-ED42F0B196BD}"/>
              </a:ext>
            </a:extLst>
          </p:cNvPr>
          <p:cNvSpPr/>
          <p:nvPr/>
        </p:nvSpPr>
        <p:spPr>
          <a:xfrm>
            <a:off x="11022205" y="34388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44" name="Rectangle : coins arrondis 43">
            <a:extLst>
              <a:ext uri="{FF2B5EF4-FFF2-40B4-BE49-F238E27FC236}">
                <a16:creationId xmlns:a16="http://schemas.microsoft.com/office/drawing/2014/main" id="{0633BD57-ED5C-48A8-BF9D-7D6FC3AA4424}"/>
              </a:ext>
            </a:extLst>
          </p:cNvPr>
          <p:cNvSpPr/>
          <p:nvPr/>
        </p:nvSpPr>
        <p:spPr>
          <a:xfrm>
            <a:off x="587377" y="3000670"/>
            <a:ext cx="10979810" cy="345303"/>
          </a:xfrm>
          <a:prstGeom prst="roundRect">
            <a:avLst>
              <a:gd name="adj" fmla="val 50000"/>
            </a:avLst>
          </a:prstGeom>
          <a:solidFill>
            <a:sysClr val="window" lastClr="FFFFFF"/>
          </a:solidFill>
          <a:ln w="9525" cap="flat" cmpd="sng" algn="ctr">
            <a:noFill/>
            <a:prstDash val="solid"/>
          </a:ln>
          <a:effectLst>
            <a:outerShdw blurRad="63500" sx="102000" sy="102000" algn="ctr" rotWithShape="0">
              <a:prstClr val="black">
                <a:alpha val="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200" b="0" i="0" u="none" strike="noStrike" kern="0" cap="none" spc="0" normalizeH="0" baseline="0" noProof="0">
              <a:ln>
                <a:noFill/>
              </a:ln>
              <a:solidFill>
                <a:schemeClr val="tx1"/>
              </a:solidFill>
              <a:effectLst/>
              <a:uLnTx/>
              <a:uFillTx/>
              <a:ea typeface="+mn-ea"/>
              <a:cs typeface="+mn-cs"/>
              <a:sym typeface="Arial"/>
            </a:endParaRPr>
          </a:p>
        </p:txBody>
      </p:sp>
      <p:sp>
        <p:nvSpPr>
          <p:cNvPr id="45" name="Rectangle : coins arrondis 44">
            <a:extLst>
              <a:ext uri="{FF2B5EF4-FFF2-40B4-BE49-F238E27FC236}">
                <a16:creationId xmlns:a16="http://schemas.microsoft.com/office/drawing/2014/main" id="{AFF218F6-C181-425F-96E8-C184A6973BE2}"/>
              </a:ext>
            </a:extLst>
          </p:cNvPr>
          <p:cNvSpPr/>
          <p:nvPr/>
        </p:nvSpPr>
        <p:spPr>
          <a:xfrm>
            <a:off x="4746097" y="3000670"/>
            <a:ext cx="739210" cy="345303"/>
          </a:xfrm>
          <a:prstGeom prst="roundRect">
            <a:avLst>
              <a:gd name="adj" fmla="val 16360"/>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cxnSp>
        <p:nvCxnSpPr>
          <p:cNvPr id="46" name="Connecteur droit 45">
            <a:extLst>
              <a:ext uri="{FF2B5EF4-FFF2-40B4-BE49-F238E27FC236}">
                <a16:creationId xmlns:a16="http://schemas.microsoft.com/office/drawing/2014/main" id="{944E6122-0D9F-402A-89D4-DABEF7DA7EFC}"/>
              </a:ext>
            </a:extLst>
          </p:cNvPr>
          <p:cNvCxnSpPr/>
          <p:nvPr/>
        </p:nvCxnSpPr>
        <p:spPr>
          <a:xfrm>
            <a:off x="7454043" y="3035764"/>
            <a:ext cx="0" cy="275114"/>
          </a:xfrm>
          <a:prstGeom prst="line">
            <a:avLst/>
          </a:prstGeom>
          <a:noFill/>
          <a:ln w="9525" cap="flat" cmpd="sng" algn="ctr">
            <a:solidFill>
              <a:sysClr val="window" lastClr="FFFFFF">
                <a:lumMod val="75000"/>
              </a:sysClr>
            </a:solidFill>
            <a:prstDash val="solid"/>
          </a:ln>
          <a:effectLst/>
        </p:spPr>
      </p:cxnSp>
      <p:sp>
        <p:nvSpPr>
          <p:cNvPr id="47" name="Rectangle : coins arrondis 46">
            <a:extLst>
              <a:ext uri="{FF2B5EF4-FFF2-40B4-BE49-F238E27FC236}">
                <a16:creationId xmlns:a16="http://schemas.microsoft.com/office/drawing/2014/main" id="{448ACD06-9CFA-414C-BEB5-8C49EACA2CDD}"/>
              </a:ext>
            </a:extLst>
          </p:cNvPr>
          <p:cNvSpPr/>
          <p:nvPr/>
        </p:nvSpPr>
        <p:spPr>
          <a:xfrm>
            <a:off x="10429560" y="30357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48" name="Rectangle : coins arrondis 47">
            <a:extLst>
              <a:ext uri="{FF2B5EF4-FFF2-40B4-BE49-F238E27FC236}">
                <a16:creationId xmlns:a16="http://schemas.microsoft.com/office/drawing/2014/main" id="{605DC430-BDD5-443E-8EF3-C22F3622593B}"/>
              </a:ext>
            </a:extLst>
          </p:cNvPr>
          <p:cNvSpPr/>
          <p:nvPr/>
        </p:nvSpPr>
        <p:spPr>
          <a:xfrm>
            <a:off x="11022205" y="30357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49" name="Rectangle : coins arrondis 48">
            <a:extLst>
              <a:ext uri="{FF2B5EF4-FFF2-40B4-BE49-F238E27FC236}">
                <a16:creationId xmlns:a16="http://schemas.microsoft.com/office/drawing/2014/main" id="{CCD9370E-F49F-4185-9EFD-47FBCD3EC4C6}"/>
              </a:ext>
            </a:extLst>
          </p:cNvPr>
          <p:cNvSpPr/>
          <p:nvPr/>
        </p:nvSpPr>
        <p:spPr>
          <a:xfrm>
            <a:off x="587377" y="2597570"/>
            <a:ext cx="10979810" cy="345303"/>
          </a:xfrm>
          <a:prstGeom prst="roundRect">
            <a:avLst>
              <a:gd name="adj" fmla="val 50000"/>
            </a:avLst>
          </a:prstGeom>
          <a:solidFill>
            <a:sysClr val="window" lastClr="FFFFFF"/>
          </a:solidFill>
          <a:ln w="9525" cap="flat" cmpd="sng" algn="ctr">
            <a:noFill/>
            <a:prstDash val="solid"/>
          </a:ln>
          <a:effectLst>
            <a:outerShdw blurRad="63500" sx="102000" sy="102000" algn="ctr" rotWithShape="0">
              <a:prstClr val="black">
                <a:alpha val="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200" b="0" i="0" u="none" strike="noStrike" kern="0" cap="none" spc="0" normalizeH="0" baseline="0" noProof="0">
              <a:ln>
                <a:noFill/>
              </a:ln>
              <a:solidFill>
                <a:schemeClr val="tx1"/>
              </a:solidFill>
              <a:effectLst/>
              <a:uLnTx/>
              <a:uFillTx/>
              <a:ea typeface="+mn-ea"/>
              <a:cs typeface="+mn-cs"/>
              <a:sym typeface="Arial"/>
            </a:endParaRPr>
          </a:p>
        </p:txBody>
      </p:sp>
      <p:sp>
        <p:nvSpPr>
          <p:cNvPr id="50" name="Rectangle : coins arrondis 49">
            <a:extLst>
              <a:ext uri="{FF2B5EF4-FFF2-40B4-BE49-F238E27FC236}">
                <a16:creationId xmlns:a16="http://schemas.microsoft.com/office/drawing/2014/main" id="{8968E89C-742D-4AA0-A567-83170627DE90}"/>
              </a:ext>
            </a:extLst>
          </p:cNvPr>
          <p:cNvSpPr/>
          <p:nvPr/>
        </p:nvSpPr>
        <p:spPr>
          <a:xfrm>
            <a:off x="4746097" y="2597570"/>
            <a:ext cx="739210" cy="345303"/>
          </a:xfrm>
          <a:prstGeom prst="roundRect">
            <a:avLst>
              <a:gd name="adj" fmla="val 16360"/>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cxnSp>
        <p:nvCxnSpPr>
          <p:cNvPr id="51" name="Connecteur droit 50">
            <a:extLst>
              <a:ext uri="{FF2B5EF4-FFF2-40B4-BE49-F238E27FC236}">
                <a16:creationId xmlns:a16="http://schemas.microsoft.com/office/drawing/2014/main" id="{FF7D5465-863F-4E29-9E80-D9B3519836AA}"/>
              </a:ext>
            </a:extLst>
          </p:cNvPr>
          <p:cNvCxnSpPr/>
          <p:nvPr/>
        </p:nvCxnSpPr>
        <p:spPr>
          <a:xfrm>
            <a:off x="7454043" y="2632664"/>
            <a:ext cx="0" cy="275114"/>
          </a:xfrm>
          <a:prstGeom prst="line">
            <a:avLst/>
          </a:prstGeom>
          <a:noFill/>
          <a:ln w="9525" cap="flat" cmpd="sng" algn="ctr">
            <a:solidFill>
              <a:sysClr val="window" lastClr="FFFFFF">
                <a:lumMod val="75000"/>
              </a:sysClr>
            </a:solidFill>
            <a:prstDash val="solid"/>
          </a:ln>
          <a:effectLst/>
        </p:spPr>
      </p:cxnSp>
      <p:sp>
        <p:nvSpPr>
          <p:cNvPr id="52" name="Rectangle : coins arrondis 51">
            <a:extLst>
              <a:ext uri="{FF2B5EF4-FFF2-40B4-BE49-F238E27FC236}">
                <a16:creationId xmlns:a16="http://schemas.microsoft.com/office/drawing/2014/main" id="{71F8D369-5B87-447B-BC1F-B3896FF30266}"/>
              </a:ext>
            </a:extLst>
          </p:cNvPr>
          <p:cNvSpPr/>
          <p:nvPr/>
        </p:nvSpPr>
        <p:spPr>
          <a:xfrm>
            <a:off x="10429560" y="26326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53" name="Rectangle : coins arrondis 52">
            <a:extLst>
              <a:ext uri="{FF2B5EF4-FFF2-40B4-BE49-F238E27FC236}">
                <a16:creationId xmlns:a16="http://schemas.microsoft.com/office/drawing/2014/main" id="{EFDAC93F-502F-441C-B5B9-CE1B909BC34E}"/>
              </a:ext>
            </a:extLst>
          </p:cNvPr>
          <p:cNvSpPr/>
          <p:nvPr/>
        </p:nvSpPr>
        <p:spPr>
          <a:xfrm>
            <a:off x="11022205" y="26326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54" name="Rectangle : coins arrondis 53">
            <a:extLst>
              <a:ext uri="{FF2B5EF4-FFF2-40B4-BE49-F238E27FC236}">
                <a16:creationId xmlns:a16="http://schemas.microsoft.com/office/drawing/2014/main" id="{E45868A4-77E8-4643-8283-E2EBBDC4D06C}"/>
              </a:ext>
            </a:extLst>
          </p:cNvPr>
          <p:cNvSpPr/>
          <p:nvPr/>
        </p:nvSpPr>
        <p:spPr>
          <a:xfrm>
            <a:off x="587377" y="2194470"/>
            <a:ext cx="10979810" cy="345303"/>
          </a:xfrm>
          <a:prstGeom prst="roundRect">
            <a:avLst>
              <a:gd name="adj" fmla="val 50000"/>
            </a:avLst>
          </a:prstGeom>
          <a:solidFill>
            <a:sysClr val="window" lastClr="FFFFFF"/>
          </a:solidFill>
          <a:ln w="9525" cap="flat" cmpd="sng" algn="ctr">
            <a:noFill/>
            <a:prstDash val="solid"/>
          </a:ln>
          <a:effectLst>
            <a:outerShdw blurRad="63500" sx="102000" sy="102000" algn="ctr" rotWithShape="0">
              <a:prstClr val="black">
                <a:alpha val="6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200" b="0" i="0" u="none" strike="noStrike" kern="0" cap="none" spc="0" normalizeH="0" baseline="0" noProof="0">
              <a:ln>
                <a:noFill/>
              </a:ln>
              <a:solidFill>
                <a:schemeClr val="tx1"/>
              </a:solidFill>
              <a:effectLst/>
              <a:uLnTx/>
              <a:uFillTx/>
              <a:ea typeface="+mn-ea"/>
              <a:cs typeface="+mn-cs"/>
              <a:sym typeface="Arial"/>
            </a:endParaRPr>
          </a:p>
        </p:txBody>
      </p:sp>
      <p:sp>
        <p:nvSpPr>
          <p:cNvPr id="60" name="Forme libre : forme 59">
            <a:extLst>
              <a:ext uri="{FF2B5EF4-FFF2-40B4-BE49-F238E27FC236}">
                <a16:creationId xmlns:a16="http://schemas.microsoft.com/office/drawing/2014/main" id="{D00787AB-0DD0-4E55-B89E-6E120C9D0CE9}"/>
              </a:ext>
            </a:extLst>
          </p:cNvPr>
          <p:cNvSpPr/>
          <p:nvPr/>
        </p:nvSpPr>
        <p:spPr>
          <a:xfrm>
            <a:off x="587376" y="1791370"/>
            <a:ext cx="412749" cy="345303"/>
          </a:xfrm>
          <a:custGeom>
            <a:avLst/>
            <a:gdLst>
              <a:gd name="connsiteX0" fmla="*/ 179326 w 384020"/>
              <a:gd name="connsiteY0" fmla="*/ 0 h 358652"/>
              <a:gd name="connsiteX1" fmla="*/ 384020 w 384020"/>
              <a:gd name="connsiteY1" fmla="*/ 0 h 358652"/>
              <a:gd name="connsiteX2" fmla="*/ 384020 w 384020"/>
              <a:gd name="connsiteY2" fmla="*/ 358652 h 358652"/>
              <a:gd name="connsiteX3" fmla="*/ 179326 w 384020"/>
              <a:gd name="connsiteY3" fmla="*/ 358652 h 358652"/>
              <a:gd name="connsiteX4" fmla="*/ 0 w 384020"/>
              <a:gd name="connsiteY4" fmla="*/ 179326 h 358652"/>
              <a:gd name="connsiteX5" fmla="*/ 179326 w 384020"/>
              <a:gd name="connsiteY5" fmla="*/ 0 h 35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20" h="358652">
                <a:moveTo>
                  <a:pt x="179326" y="0"/>
                </a:moveTo>
                <a:lnTo>
                  <a:pt x="384020" y="0"/>
                </a:lnTo>
                <a:lnTo>
                  <a:pt x="384020" y="358652"/>
                </a:lnTo>
                <a:lnTo>
                  <a:pt x="179326" y="358652"/>
                </a:lnTo>
                <a:cubicBezTo>
                  <a:pt x="80287" y="358652"/>
                  <a:pt x="0" y="278365"/>
                  <a:pt x="0" y="179326"/>
                </a:cubicBezTo>
                <a:cubicBezTo>
                  <a:pt x="0" y="80287"/>
                  <a:pt x="80287" y="0"/>
                  <a:pt x="179326" y="0"/>
                </a:cubicBezTo>
                <a:close/>
              </a:path>
            </a:pathLst>
          </a:custGeom>
          <a:solidFill>
            <a:schemeClr val="tx1"/>
          </a:solidFill>
          <a:ln w="9525" cap="flat" cmpd="sng" algn="ctr">
            <a:noFill/>
            <a:prstDash val="solid"/>
          </a:ln>
          <a:effectLst/>
        </p:spPr>
        <p:txBody>
          <a:bodyPr wrap="none" lIns="108000"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sp>
        <p:nvSpPr>
          <p:cNvPr id="64" name="Forme libre : forme 63">
            <a:extLst>
              <a:ext uri="{FF2B5EF4-FFF2-40B4-BE49-F238E27FC236}">
                <a16:creationId xmlns:a16="http://schemas.microsoft.com/office/drawing/2014/main" id="{78DC9973-E4BF-4F73-A416-AD883A8415F6}"/>
              </a:ext>
            </a:extLst>
          </p:cNvPr>
          <p:cNvSpPr/>
          <p:nvPr/>
        </p:nvSpPr>
        <p:spPr>
          <a:xfrm>
            <a:off x="587376" y="3806870"/>
            <a:ext cx="412749" cy="345303"/>
          </a:xfrm>
          <a:custGeom>
            <a:avLst/>
            <a:gdLst>
              <a:gd name="connsiteX0" fmla="*/ 179326 w 384020"/>
              <a:gd name="connsiteY0" fmla="*/ 0 h 358652"/>
              <a:gd name="connsiteX1" fmla="*/ 384020 w 384020"/>
              <a:gd name="connsiteY1" fmla="*/ 0 h 358652"/>
              <a:gd name="connsiteX2" fmla="*/ 384020 w 384020"/>
              <a:gd name="connsiteY2" fmla="*/ 358652 h 358652"/>
              <a:gd name="connsiteX3" fmla="*/ 179326 w 384020"/>
              <a:gd name="connsiteY3" fmla="*/ 358652 h 358652"/>
              <a:gd name="connsiteX4" fmla="*/ 0 w 384020"/>
              <a:gd name="connsiteY4" fmla="*/ 179326 h 358652"/>
              <a:gd name="connsiteX5" fmla="*/ 179326 w 384020"/>
              <a:gd name="connsiteY5" fmla="*/ 0 h 35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20" h="358652">
                <a:moveTo>
                  <a:pt x="179326" y="0"/>
                </a:moveTo>
                <a:lnTo>
                  <a:pt x="384020" y="0"/>
                </a:lnTo>
                <a:lnTo>
                  <a:pt x="384020" y="358652"/>
                </a:lnTo>
                <a:lnTo>
                  <a:pt x="179326" y="358652"/>
                </a:lnTo>
                <a:cubicBezTo>
                  <a:pt x="80287" y="358652"/>
                  <a:pt x="0" y="278365"/>
                  <a:pt x="0" y="179326"/>
                </a:cubicBezTo>
                <a:cubicBezTo>
                  <a:pt x="0" y="80287"/>
                  <a:pt x="80287" y="0"/>
                  <a:pt x="179326" y="0"/>
                </a:cubicBezTo>
                <a:close/>
              </a:path>
            </a:pathLst>
          </a:custGeom>
          <a:solidFill>
            <a:schemeClr val="tx1"/>
          </a:solidFill>
          <a:ln w="9525" cap="flat" cmpd="sng" algn="ctr">
            <a:noFill/>
            <a:prstDash val="solid"/>
          </a:ln>
          <a:effectLst/>
        </p:spPr>
        <p:txBody>
          <a:bodyPr wrap="none" lIns="108000"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sp>
        <p:nvSpPr>
          <p:cNvPr id="65" name="Forme libre : forme 64">
            <a:extLst>
              <a:ext uri="{FF2B5EF4-FFF2-40B4-BE49-F238E27FC236}">
                <a16:creationId xmlns:a16="http://schemas.microsoft.com/office/drawing/2014/main" id="{A746A145-D4B5-4166-A1AB-C1C47AAB580A}"/>
              </a:ext>
            </a:extLst>
          </p:cNvPr>
          <p:cNvSpPr/>
          <p:nvPr/>
        </p:nvSpPr>
        <p:spPr>
          <a:xfrm>
            <a:off x="587376" y="3403770"/>
            <a:ext cx="412749" cy="345303"/>
          </a:xfrm>
          <a:custGeom>
            <a:avLst/>
            <a:gdLst>
              <a:gd name="connsiteX0" fmla="*/ 179326 w 384020"/>
              <a:gd name="connsiteY0" fmla="*/ 0 h 358652"/>
              <a:gd name="connsiteX1" fmla="*/ 384020 w 384020"/>
              <a:gd name="connsiteY1" fmla="*/ 0 h 358652"/>
              <a:gd name="connsiteX2" fmla="*/ 384020 w 384020"/>
              <a:gd name="connsiteY2" fmla="*/ 358652 h 358652"/>
              <a:gd name="connsiteX3" fmla="*/ 179326 w 384020"/>
              <a:gd name="connsiteY3" fmla="*/ 358652 h 358652"/>
              <a:gd name="connsiteX4" fmla="*/ 0 w 384020"/>
              <a:gd name="connsiteY4" fmla="*/ 179326 h 358652"/>
              <a:gd name="connsiteX5" fmla="*/ 179326 w 384020"/>
              <a:gd name="connsiteY5" fmla="*/ 0 h 35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20" h="358652">
                <a:moveTo>
                  <a:pt x="179326" y="0"/>
                </a:moveTo>
                <a:lnTo>
                  <a:pt x="384020" y="0"/>
                </a:lnTo>
                <a:lnTo>
                  <a:pt x="384020" y="358652"/>
                </a:lnTo>
                <a:lnTo>
                  <a:pt x="179326" y="358652"/>
                </a:lnTo>
                <a:cubicBezTo>
                  <a:pt x="80287" y="358652"/>
                  <a:pt x="0" y="278365"/>
                  <a:pt x="0" y="179326"/>
                </a:cubicBezTo>
                <a:cubicBezTo>
                  <a:pt x="0" y="80287"/>
                  <a:pt x="80287" y="0"/>
                  <a:pt x="179326" y="0"/>
                </a:cubicBezTo>
                <a:close/>
              </a:path>
            </a:pathLst>
          </a:custGeom>
          <a:solidFill>
            <a:schemeClr val="tx1"/>
          </a:solidFill>
          <a:ln w="9525" cap="flat" cmpd="sng" algn="ctr">
            <a:noFill/>
            <a:prstDash val="solid"/>
          </a:ln>
          <a:effectLst/>
        </p:spPr>
        <p:txBody>
          <a:bodyPr wrap="none" lIns="108000"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sp>
        <p:nvSpPr>
          <p:cNvPr id="66" name="Forme libre : forme 65">
            <a:extLst>
              <a:ext uri="{FF2B5EF4-FFF2-40B4-BE49-F238E27FC236}">
                <a16:creationId xmlns:a16="http://schemas.microsoft.com/office/drawing/2014/main" id="{AE7B5848-F8A8-4D6F-A021-9D7E6026C81F}"/>
              </a:ext>
            </a:extLst>
          </p:cNvPr>
          <p:cNvSpPr/>
          <p:nvPr/>
        </p:nvSpPr>
        <p:spPr>
          <a:xfrm>
            <a:off x="587376" y="3000670"/>
            <a:ext cx="412749" cy="345303"/>
          </a:xfrm>
          <a:custGeom>
            <a:avLst/>
            <a:gdLst>
              <a:gd name="connsiteX0" fmla="*/ 179326 w 384020"/>
              <a:gd name="connsiteY0" fmla="*/ 0 h 358652"/>
              <a:gd name="connsiteX1" fmla="*/ 384020 w 384020"/>
              <a:gd name="connsiteY1" fmla="*/ 0 h 358652"/>
              <a:gd name="connsiteX2" fmla="*/ 384020 w 384020"/>
              <a:gd name="connsiteY2" fmla="*/ 358652 h 358652"/>
              <a:gd name="connsiteX3" fmla="*/ 179326 w 384020"/>
              <a:gd name="connsiteY3" fmla="*/ 358652 h 358652"/>
              <a:gd name="connsiteX4" fmla="*/ 0 w 384020"/>
              <a:gd name="connsiteY4" fmla="*/ 179326 h 358652"/>
              <a:gd name="connsiteX5" fmla="*/ 179326 w 384020"/>
              <a:gd name="connsiteY5" fmla="*/ 0 h 35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20" h="358652">
                <a:moveTo>
                  <a:pt x="179326" y="0"/>
                </a:moveTo>
                <a:lnTo>
                  <a:pt x="384020" y="0"/>
                </a:lnTo>
                <a:lnTo>
                  <a:pt x="384020" y="358652"/>
                </a:lnTo>
                <a:lnTo>
                  <a:pt x="179326" y="358652"/>
                </a:lnTo>
                <a:cubicBezTo>
                  <a:pt x="80287" y="358652"/>
                  <a:pt x="0" y="278365"/>
                  <a:pt x="0" y="179326"/>
                </a:cubicBezTo>
                <a:cubicBezTo>
                  <a:pt x="0" y="80287"/>
                  <a:pt x="80287" y="0"/>
                  <a:pt x="179326" y="0"/>
                </a:cubicBezTo>
                <a:close/>
              </a:path>
            </a:pathLst>
          </a:custGeom>
          <a:solidFill>
            <a:schemeClr val="tx1"/>
          </a:solidFill>
          <a:ln w="9525" cap="flat" cmpd="sng" algn="ctr">
            <a:noFill/>
            <a:prstDash val="solid"/>
          </a:ln>
          <a:effectLst/>
        </p:spPr>
        <p:txBody>
          <a:bodyPr wrap="none" lIns="108000"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sp>
        <p:nvSpPr>
          <p:cNvPr id="67" name="Forme libre : forme 66">
            <a:extLst>
              <a:ext uri="{FF2B5EF4-FFF2-40B4-BE49-F238E27FC236}">
                <a16:creationId xmlns:a16="http://schemas.microsoft.com/office/drawing/2014/main" id="{D632382F-4B3E-4AA2-A02C-915477556BD5}"/>
              </a:ext>
            </a:extLst>
          </p:cNvPr>
          <p:cNvSpPr/>
          <p:nvPr/>
        </p:nvSpPr>
        <p:spPr>
          <a:xfrm>
            <a:off x="587376" y="2597570"/>
            <a:ext cx="412749" cy="345303"/>
          </a:xfrm>
          <a:custGeom>
            <a:avLst/>
            <a:gdLst>
              <a:gd name="connsiteX0" fmla="*/ 179326 w 384020"/>
              <a:gd name="connsiteY0" fmla="*/ 0 h 358652"/>
              <a:gd name="connsiteX1" fmla="*/ 384020 w 384020"/>
              <a:gd name="connsiteY1" fmla="*/ 0 h 358652"/>
              <a:gd name="connsiteX2" fmla="*/ 384020 w 384020"/>
              <a:gd name="connsiteY2" fmla="*/ 358652 h 358652"/>
              <a:gd name="connsiteX3" fmla="*/ 179326 w 384020"/>
              <a:gd name="connsiteY3" fmla="*/ 358652 h 358652"/>
              <a:gd name="connsiteX4" fmla="*/ 0 w 384020"/>
              <a:gd name="connsiteY4" fmla="*/ 179326 h 358652"/>
              <a:gd name="connsiteX5" fmla="*/ 179326 w 384020"/>
              <a:gd name="connsiteY5" fmla="*/ 0 h 35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20" h="358652">
                <a:moveTo>
                  <a:pt x="179326" y="0"/>
                </a:moveTo>
                <a:lnTo>
                  <a:pt x="384020" y="0"/>
                </a:lnTo>
                <a:lnTo>
                  <a:pt x="384020" y="358652"/>
                </a:lnTo>
                <a:lnTo>
                  <a:pt x="179326" y="358652"/>
                </a:lnTo>
                <a:cubicBezTo>
                  <a:pt x="80287" y="358652"/>
                  <a:pt x="0" y="278365"/>
                  <a:pt x="0" y="179326"/>
                </a:cubicBezTo>
                <a:cubicBezTo>
                  <a:pt x="0" y="80287"/>
                  <a:pt x="80287" y="0"/>
                  <a:pt x="179326" y="0"/>
                </a:cubicBezTo>
                <a:close/>
              </a:path>
            </a:pathLst>
          </a:custGeom>
          <a:solidFill>
            <a:schemeClr val="tx1"/>
          </a:solidFill>
          <a:ln w="9525" cap="flat" cmpd="sng" algn="ctr">
            <a:noFill/>
            <a:prstDash val="solid"/>
          </a:ln>
          <a:effectLst/>
        </p:spPr>
        <p:txBody>
          <a:bodyPr wrap="none" lIns="108000"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sp>
        <p:nvSpPr>
          <p:cNvPr id="68" name="Forme libre : forme 67">
            <a:extLst>
              <a:ext uri="{FF2B5EF4-FFF2-40B4-BE49-F238E27FC236}">
                <a16:creationId xmlns:a16="http://schemas.microsoft.com/office/drawing/2014/main" id="{FDA144EB-C00B-438D-93FF-9FD5DD66A7F9}"/>
              </a:ext>
            </a:extLst>
          </p:cNvPr>
          <p:cNvSpPr/>
          <p:nvPr/>
        </p:nvSpPr>
        <p:spPr>
          <a:xfrm>
            <a:off x="587376" y="2194470"/>
            <a:ext cx="412749" cy="345303"/>
          </a:xfrm>
          <a:custGeom>
            <a:avLst/>
            <a:gdLst>
              <a:gd name="connsiteX0" fmla="*/ 179326 w 384020"/>
              <a:gd name="connsiteY0" fmla="*/ 0 h 358652"/>
              <a:gd name="connsiteX1" fmla="*/ 384020 w 384020"/>
              <a:gd name="connsiteY1" fmla="*/ 0 h 358652"/>
              <a:gd name="connsiteX2" fmla="*/ 384020 w 384020"/>
              <a:gd name="connsiteY2" fmla="*/ 358652 h 358652"/>
              <a:gd name="connsiteX3" fmla="*/ 179326 w 384020"/>
              <a:gd name="connsiteY3" fmla="*/ 358652 h 358652"/>
              <a:gd name="connsiteX4" fmla="*/ 0 w 384020"/>
              <a:gd name="connsiteY4" fmla="*/ 179326 h 358652"/>
              <a:gd name="connsiteX5" fmla="*/ 179326 w 384020"/>
              <a:gd name="connsiteY5" fmla="*/ 0 h 35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20" h="358652">
                <a:moveTo>
                  <a:pt x="179326" y="0"/>
                </a:moveTo>
                <a:lnTo>
                  <a:pt x="384020" y="0"/>
                </a:lnTo>
                <a:lnTo>
                  <a:pt x="384020" y="358652"/>
                </a:lnTo>
                <a:lnTo>
                  <a:pt x="179326" y="358652"/>
                </a:lnTo>
                <a:cubicBezTo>
                  <a:pt x="80287" y="358652"/>
                  <a:pt x="0" y="278365"/>
                  <a:pt x="0" y="179326"/>
                </a:cubicBezTo>
                <a:cubicBezTo>
                  <a:pt x="0" y="80287"/>
                  <a:pt x="80287" y="0"/>
                  <a:pt x="179326" y="0"/>
                </a:cubicBezTo>
                <a:close/>
              </a:path>
            </a:pathLst>
          </a:custGeom>
          <a:solidFill>
            <a:schemeClr val="tx1"/>
          </a:solidFill>
          <a:ln w="9525" cap="flat" cmpd="sng" algn="ctr">
            <a:noFill/>
            <a:prstDash val="solid"/>
          </a:ln>
          <a:effectLst/>
        </p:spPr>
        <p:txBody>
          <a:bodyPr wrap="none" lIns="108000"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sp>
        <p:nvSpPr>
          <p:cNvPr id="56" name="Rectangle : coins arrondis 55">
            <a:extLst>
              <a:ext uri="{FF2B5EF4-FFF2-40B4-BE49-F238E27FC236}">
                <a16:creationId xmlns:a16="http://schemas.microsoft.com/office/drawing/2014/main" id="{311F4D3E-934D-4379-B08D-84811CC99F39}"/>
              </a:ext>
            </a:extLst>
          </p:cNvPr>
          <p:cNvSpPr/>
          <p:nvPr/>
        </p:nvSpPr>
        <p:spPr>
          <a:xfrm>
            <a:off x="4746097" y="2194470"/>
            <a:ext cx="739210" cy="345303"/>
          </a:xfrm>
          <a:prstGeom prst="roundRect">
            <a:avLst>
              <a:gd name="adj" fmla="val 16360"/>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050" b="0" i="0" u="none" strike="noStrike" kern="0" cap="none" spc="0" normalizeH="0" baseline="0" noProof="0">
              <a:ln>
                <a:noFill/>
              </a:ln>
              <a:solidFill>
                <a:schemeClr val="tx1"/>
              </a:solidFill>
              <a:effectLst/>
              <a:uLnTx/>
              <a:uFillTx/>
              <a:ea typeface="+mn-ea"/>
              <a:cs typeface="+mn-cs"/>
              <a:sym typeface="Arial"/>
            </a:endParaRPr>
          </a:p>
        </p:txBody>
      </p:sp>
      <p:cxnSp>
        <p:nvCxnSpPr>
          <p:cNvPr id="57" name="Connecteur droit 56">
            <a:extLst>
              <a:ext uri="{FF2B5EF4-FFF2-40B4-BE49-F238E27FC236}">
                <a16:creationId xmlns:a16="http://schemas.microsoft.com/office/drawing/2014/main" id="{FB947924-9E12-4CFA-A406-A838255C1C17}"/>
              </a:ext>
            </a:extLst>
          </p:cNvPr>
          <p:cNvCxnSpPr/>
          <p:nvPr/>
        </p:nvCxnSpPr>
        <p:spPr>
          <a:xfrm>
            <a:off x="7454043" y="2229564"/>
            <a:ext cx="0" cy="275114"/>
          </a:xfrm>
          <a:prstGeom prst="line">
            <a:avLst/>
          </a:prstGeom>
          <a:noFill/>
          <a:ln w="9525" cap="flat" cmpd="sng" algn="ctr">
            <a:solidFill>
              <a:sysClr val="window" lastClr="FFFFFF">
                <a:lumMod val="75000"/>
              </a:sysClr>
            </a:solidFill>
            <a:prstDash val="solid"/>
          </a:ln>
          <a:effectLst/>
        </p:spPr>
      </p:cxnSp>
      <p:sp>
        <p:nvSpPr>
          <p:cNvPr id="58" name="Rectangle : coins arrondis 57">
            <a:extLst>
              <a:ext uri="{FF2B5EF4-FFF2-40B4-BE49-F238E27FC236}">
                <a16:creationId xmlns:a16="http://schemas.microsoft.com/office/drawing/2014/main" id="{1BA91108-4D52-4CFB-B0BF-1B9921D7E9EA}"/>
              </a:ext>
            </a:extLst>
          </p:cNvPr>
          <p:cNvSpPr/>
          <p:nvPr/>
        </p:nvSpPr>
        <p:spPr>
          <a:xfrm>
            <a:off x="10429560" y="22295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59" name="Rectangle : coins arrondis 58">
            <a:extLst>
              <a:ext uri="{FF2B5EF4-FFF2-40B4-BE49-F238E27FC236}">
                <a16:creationId xmlns:a16="http://schemas.microsoft.com/office/drawing/2014/main" id="{4ECADE09-5C0A-4D6B-A38E-05645040F71E}"/>
              </a:ext>
            </a:extLst>
          </p:cNvPr>
          <p:cNvSpPr/>
          <p:nvPr/>
        </p:nvSpPr>
        <p:spPr>
          <a:xfrm>
            <a:off x="11022205" y="2229564"/>
            <a:ext cx="485168" cy="275114"/>
          </a:xfrm>
          <a:prstGeom prst="roundRect">
            <a:avLst>
              <a:gd name="adj" fmla="val 50000"/>
            </a:avLst>
          </a:prstGeom>
          <a:solidFill>
            <a:schemeClr val="tx1">
              <a:lumMod val="20000"/>
              <a:lumOff val="80000"/>
            </a:scheme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100" b="0" i="0" u="none" strike="noStrike" kern="0" cap="none" spc="0" normalizeH="0" baseline="0" noProof="0">
              <a:ln>
                <a:noFill/>
              </a:ln>
              <a:solidFill>
                <a:schemeClr val="tx1"/>
              </a:solidFill>
              <a:effectLst/>
              <a:uLnTx/>
              <a:uFillTx/>
              <a:ea typeface="+mn-ea"/>
              <a:cs typeface="+mn-cs"/>
              <a:sym typeface="Arial"/>
            </a:endParaRPr>
          </a:p>
        </p:txBody>
      </p:sp>
      <p:sp>
        <p:nvSpPr>
          <p:cNvPr id="4" name="Espace réservé du pied de page 3">
            <a:extLst>
              <a:ext uri="{FF2B5EF4-FFF2-40B4-BE49-F238E27FC236}">
                <a16:creationId xmlns:a16="http://schemas.microsoft.com/office/drawing/2014/main" id="{42D30690-8929-4C77-B86E-9A20F327C5AA}"/>
              </a:ext>
            </a:extLst>
          </p:cNvPr>
          <p:cNvSpPr>
            <a:spLocks noGrp="1"/>
          </p:cNvSpPr>
          <p:nvPr>
            <p:ph type="ftr" sz="quarter" idx="17"/>
          </p:nvPr>
        </p:nvSpPr>
        <p:spPr/>
        <p:txBody>
          <a:bodyPr/>
          <a:lstStyle/>
          <a:p>
            <a:r>
              <a:rPr lang="fr-FR"/>
              <a:t>Kit de presse TotalEnergies CAF Coupe d'Afrique des Nations, Maroc 2025</a:t>
            </a:r>
          </a:p>
        </p:txBody>
      </p:sp>
      <p:sp>
        <p:nvSpPr>
          <p:cNvPr id="69" name="Espace réservé du numéro de diapositive 68">
            <a:extLst>
              <a:ext uri="{FF2B5EF4-FFF2-40B4-BE49-F238E27FC236}">
                <a16:creationId xmlns:a16="http://schemas.microsoft.com/office/drawing/2014/main" id="{BC0823F7-803C-4BEC-92A8-C906744B6AAA}"/>
              </a:ext>
            </a:extLst>
          </p:cNvPr>
          <p:cNvSpPr>
            <a:spLocks noGrp="1"/>
          </p:cNvSpPr>
          <p:nvPr>
            <p:ph type="sldNum" sz="quarter" idx="18"/>
          </p:nvPr>
        </p:nvSpPr>
        <p:spPr/>
        <p:txBody>
          <a:bodyPr/>
          <a:lstStyle/>
          <a:p>
            <a:fld id="{975A587B-5814-4D9B-9598-FE9CB954CB01}" type="slidenum">
              <a:rPr lang="fr-FR" smtClean="0"/>
              <a:pPr/>
              <a:t>‹#›</a:t>
            </a:fld>
            <a:endParaRPr lang="fr-FR"/>
          </a:p>
        </p:txBody>
      </p:sp>
    </p:spTree>
    <p:extLst>
      <p:ext uri="{BB962C8B-B14F-4D97-AF65-F5344CB8AC3E}">
        <p14:creationId xmlns:p14="http://schemas.microsoft.com/office/powerpoint/2010/main" val="199135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19D368D8-54C7-4A49-826C-DFFBEA0245BE}" type="datetime1">
              <a:rPr lang="fr-FR" smtClean="0"/>
              <a:t>19/12/2025</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de presse TotalEnergies CAF Coupe d'Afrique des Nations, Maroc 2025</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10302182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854472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590301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2294347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8E1854B6-1B13-4F73-A3C0-6CE8F2B1819D}" type="datetime1">
              <a:rPr lang="fr-FR" smtClean="0"/>
              <a:t>19/12/2025</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de presse TotalEnergies CAF Coupe d'Afrique des Nations, Maroc 2025</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3451309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F7E548F7-DB7B-49EB-93AD-4618523FC106}" type="datetime1">
              <a:rPr lang="fr-FR" smtClean="0"/>
              <a:t>19/12/2025</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de presse TotalEnergies CAF Coupe d'Afrique des Nations, Maroc 2025</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97695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6215C79A-90B5-405C-8775-255A3087C4EC}" type="datetime1">
              <a:rPr lang="fr-FR" smtClean="0"/>
              <a:t>19/12/2025</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de presse TotalEnergies CAF Coupe d'Afrique des Nations, Maroc 2025</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3101631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158F5548-F643-4140-BFC6-A2AD1FE24844}" type="datetime1">
              <a:rPr lang="fr-FR" smtClean="0"/>
              <a:t>19/12/2025</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de presse TotalEnergies CAF Coupe d'Afrique des Nations, Maroc 2025</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16512835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r>
              <a:rPr lang="fr-FR"/>
              <a:t>Cliquez sur l'icône pour ajouter un tableau</a:t>
            </a: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413BADDB-261F-476A-AEB2-9D4AA19985CC}" type="datetime1">
              <a:rPr lang="fr-FR" smtClean="0"/>
              <a:t>19/12/2025</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de presse TotalEnergies CAF Coupe d'Afrique des Nations, Maroc 2025</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384864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r>
              <a:rPr lang="fr-FR"/>
              <a:t>Cliquez sur l'icône pour ajouter un graphique</a:t>
            </a: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FEFEC558-0B56-412A-8064-8209EC51AC81}" type="datetime1">
              <a:rPr lang="fr-FR" smtClean="0"/>
              <a:t>19/12/2025</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3044232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B1329ACC-9763-4227-8B17-F2F377377EB2}" type="datetime1">
              <a:rPr lang="fr-FR" smtClean="0"/>
              <a:t>19/12/2025</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de presse TotalEnergies CAF Coupe d'Afrique des Nations, Maroc 2025</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257308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7B1B5DF6-AA3A-40D3-B96E-1579A600C854}" type="datetime1">
              <a:rPr lang="fr-FR" smtClean="0"/>
              <a:t>19/12/2025</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de presse TotalEnergies CAF Coupe d'Afrique des Nations, Maroc 2025</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818575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93442FEE-5B03-4501-8B49-0015E1E8E0EF}" type="datetime1">
              <a:rPr lang="fr-FR" smtClean="0"/>
              <a:t>19/12/2025</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de presse TotalEnergies CAF Coupe d'Afrique des Nations, Maroc 2025</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2602108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C3BE5419-6225-4ABB-9A68-669AEB703BB5}" type="datetime1">
              <a:rPr lang="fr-FR" smtClean="0"/>
              <a:t>19/12/2025</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de presse TotalEnergies CAF Coupe d'Afrique des Nations, Maroc 2025</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32908921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F219DDD6-7F14-45D1-9F68-D4E7DA24E3D8}" type="datetime1">
              <a:rPr lang="fr-FR" smtClean="0"/>
              <a:t>19/12/2025</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de presse TotalEnergies CAF Coupe d'Afrique des Nations, Maroc 2025</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3199687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4279005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F1C431D5-4419-429C-AFE1-F832BD59F7E4}" type="datetime1">
              <a:rPr lang="fr-FR" smtClean="0"/>
              <a:t>19/12/2025</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de presse TotalEnergies CAF Coupe d'Afrique des Nations, Maroc 2025</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142043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F9D7D03A-4D10-482F-8DE5-EFD2E7F75CD2}" type="datetime1">
              <a:rPr lang="fr-FR" smtClean="0"/>
              <a:t>19/12/2025</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de presse TotalEnergies CAF Coupe d'Afrique des Nations, Maroc 2025</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3237433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image" Target="../media/image3.png"/><Relationship Id="rId20" Type="http://schemas.openxmlformats.org/officeDocument/2006/relationships/slideLayout" Target="../slideLayouts/slideLayout35.xml"/><Relationship Id="rId41"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8.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3.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58AD0DE4-92F3-46BD-BCD2-5A5225EDC298}" type="datetime1">
              <a:rPr lang="fr-FR" smtClean="0"/>
              <a:t>19/12/2025</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de presse TotalEnergies CAF Coupe d'Afrique des Nations, Maroc 2025</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2779633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80134" y="395288"/>
            <a:ext cx="9888817" cy="939600"/>
          </a:xfrm>
          <a:prstGeom prst="rect">
            <a:avLst/>
          </a:prstGeom>
        </p:spPr>
        <p:txBody>
          <a:bodyPr vert="horz" lIns="91440" tIns="45720" rIns="91440" bIns="45720" rtlCol="0" anchor="t">
            <a:noAutofit/>
          </a:bodyPr>
          <a:lstStyle/>
          <a:p>
            <a:r>
              <a:rPr lang="fr-FR"/>
              <a:t>Modifiez le style du titre</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57025" y="6271386"/>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a:t>
            </a:fld>
            <a:endParaRPr lang="fr-FR"/>
          </a:p>
        </p:txBody>
      </p:sp>
      <p:sp>
        <p:nvSpPr>
          <p:cNvPr id="5" name="Espace réservé du texte 4">
            <a:extLst>
              <a:ext uri="{FF2B5EF4-FFF2-40B4-BE49-F238E27FC236}">
                <a16:creationId xmlns:a16="http://schemas.microsoft.com/office/drawing/2014/main" id="{944800FB-29AF-49F7-A6EC-1ED70A8FF8E6}"/>
              </a:ext>
            </a:extLst>
          </p:cNvPr>
          <p:cNvSpPr>
            <a:spLocks noGrp="1"/>
          </p:cNvSpPr>
          <p:nvPr>
            <p:ph type="body" idx="1"/>
          </p:nvPr>
        </p:nvSpPr>
        <p:spPr>
          <a:xfrm>
            <a:off x="479425" y="1557338"/>
            <a:ext cx="11233150" cy="4356000"/>
          </a:xfrm>
          <a:prstGeom prst="rect">
            <a:avLst/>
          </a:prstGeom>
        </p:spPr>
        <p:txBody>
          <a:bodyPr vert="horz" lIns="91440" tIns="45720" rIns="91440" bIns="4572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20" name="Image 19">
            <a:extLst>
              <a:ext uri="{FF2B5EF4-FFF2-40B4-BE49-F238E27FC236}">
                <a16:creationId xmlns:a16="http://schemas.microsoft.com/office/drawing/2014/main" id="{10E8E137-3264-43C1-BDEC-B53F5EF74749}"/>
              </a:ext>
            </a:extLst>
          </p:cNvPr>
          <p:cNvPicPr>
            <a:picLocks noChangeAspect="1"/>
          </p:cNvPicPr>
          <p:nvPr userDrawn="1"/>
        </p:nvPicPr>
        <p:blipFill>
          <a:blip r:embed="rId46" cstate="screen">
            <a:extLst>
              <a:ext uri="{28A0092B-C50C-407E-A947-70E740481C1C}">
                <a14:useLocalDpi xmlns:a14="http://schemas.microsoft.com/office/drawing/2010/main"/>
              </a:ext>
            </a:extLst>
          </a:blip>
          <a:stretch>
            <a:fillRect/>
          </a:stretch>
        </p:blipFill>
        <p:spPr>
          <a:xfrm>
            <a:off x="10291314" y="206510"/>
            <a:ext cx="1475011" cy="1165838"/>
          </a:xfrm>
          <a:prstGeom prst="rect">
            <a:avLst/>
          </a:prstGeom>
        </p:spPr>
      </p:pic>
      <p:sp>
        <p:nvSpPr>
          <p:cNvPr id="26" name="Espace réservé du pied de page 3">
            <a:extLst>
              <a:ext uri="{FF2B5EF4-FFF2-40B4-BE49-F238E27FC236}">
                <a16:creationId xmlns:a16="http://schemas.microsoft.com/office/drawing/2014/main" id="{6B61E6AC-78C4-477A-9C97-C525EA750CA9}"/>
              </a:ext>
            </a:extLst>
          </p:cNvPr>
          <p:cNvSpPr>
            <a:spLocks noGrp="1"/>
          </p:cNvSpPr>
          <p:nvPr>
            <p:ph type="ftr" sz="quarter" idx="3"/>
          </p:nvPr>
        </p:nvSpPr>
        <p:spPr>
          <a:xfrm>
            <a:off x="728250" y="6271387"/>
            <a:ext cx="4114800" cy="252000"/>
          </a:xfrm>
          <a:prstGeom prst="rect">
            <a:avLst/>
          </a:prstGeom>
        </p:spPr>
        <p:txBody>
          <a:bodyPr vert="horz" lIns="91440" tIns="45720" rIns="91440" bIns="45720" rtlCol="0" anchor="ctr"/>
          <a:lstStyle>
            <a:lvl1pPr algn="l">
              <a:defRPr sz="900">
                <a:solidFill>
                  <a:schemeClr val="tx1"/>
                </a:solidFill>
              </a:defRPr>
            </a:lvl1pPr>
          </a:lstStyle>
          <a:p>
            <a:r>
              <a:rPr lang="fr-FR"/>
              <a:t>Kit de presse TotalEnergies CAF Coupe d'Afrique des Nations, Maroc 2025</a:t>
            </a:r>
          </a:p>
        </p:txBody>
      </p:sp>
    </p:spTree>
    <p:extLst>
      <p:ext uri="{BB962C8B-B14F-4D97-AF65-F5344CB8AC3E}">
        <p14:creationId xmlns:p14="http://schemas.microsoft.com/office/powerpoint/2010/main" val="8721397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0" indent="0" algn="just" defTabSz="914400" rtl="0" eaLnBrk="1" latinLnBrk="0" hangingPunct="1">
        <a:lnSpc>
          <a:spcPct val="100000"/>
        </a:lnSpc>
        <a:spcBef>
          <a:spcPts val="350"/>
        </a:spcBef>
        <a:spcAft>
          <a:spcPts val="350"/>
        </a:spcAft>
        <a:buFont typeface="Lato" panose="020F0502020204030203" pitchFamily="34" charset="0"/>
        <a:buNone/>
        <a:defRPr sz="1400" b="1" kern="1200">
          <a:solidFill>
            <a:schemeClr val="tx1"/>
          </a:solidFill>
          <a:latin typeface="+mn-lt"/>
          <a:ea typeface="+mn-ea"/>
          <a:cs typeface="+mn-cs"/>
        </a:defRPr>
      </a:lvl1pPr>
      <a:lvl2pPr marL="0" indent="0" algn="just" defTabSz="914400" rtl="0" eaLnBrk="1" latinLnBrk="0" hangingPunct="1">
        <a:lnSpc>
          <a:spcPct val="100000"/>
        </a:lnSpc>
        <a:spcBef>
          <a:spcPts val="350"/>
        </a:spcBef>
        <a:spcAft>
          <a:spcPts val="350"/>
        </a:spcAft>
        <a:buFont typeface="Lato" panose="020F0502020204030203" pitchFamily="34" charset="0"/>
        <a:buNone/>
        <a:defRPr sz="1200" kern="1200">
          <a:solidFill>
            <a:schemeClr val="tx1"/>
          </a:solidFill>
          <a:latin typeface="+mn-lt"/>
          <a:ea typeface="+mn-ea"/>
          <a:cs typeface="+mn-cs"/>
        </a:defRPr>
      </a:lvl2pPr>
      <a:lvl3pPr marL="266700" indent="-179388" algn="just" defTabSz="914400" rtl="0" eaLnBrk="1" latinLnBrk="0" hangingPunct="1">
        <a:lnSpc>
          <a:spcPct val="100000"/>
        </a:lnSpc>
        <a:spcBef>
          <a:spcPts val="200"/>
        </a:spcBef>
        <a:spcAft>
          <a:spcPts val="200"/>
        </a:spcAft>
        <a:buFont typeface="Arial" panose="020B0604020202020204" pitchFamily="34" charset="0"/>
        <a:buChar char="•"/>
        <a:defRPr sz="1200" kern="1200">
          <a:solidFill>
            <a:schemeClr val="tx1"/>
          </a:solidFill>
          <a:latin typeface="+mn-lt"/>
          <a:ea typeface="+mn-ea"/>
          <a:cs typeface="+mn-cs"/>
        </a:defRPr>
      </a:lvl3pPr>
      <a:lvl4pPr marL="449263" indent="-179388" algn="just" defTabSz="914400" rtl="0" eaLnBrk="1" latinLnBrk="0" hangingPunct="1">
        <a:lnSpc>
          <a:spcPct val="100000"/>
        </a:lnSpc>
        <a:spcBef>
          <a:spcPts val="200"/>
        </a:spcBef>
        <a:spcAft>
          <a:spcPts val="200"/>
        </a:spcAft>
        <a:buFont typeface="Arial" panose="020B0604020202020204" pitchFamily="34" charset="0"/>
        <a:buChar char="-"/>
        <a:defRPr sz="1050" kern="1200">
          <a:solidFill>
            <a:schemeClr val="tx1"/>
          </a:solidFill>
          <a:latin typeface="+mn-lt"/>
          <a:ea typeface="+mn-ea"/>
          <a:cs typeface="+mn-cs"/>
        </a:defRPr>
      </a:lvl4pPr>
      <a:lvl5pPr marL="0" indent="0" algn="just" defTabSz="914400" rtl="0" eaLnBrk="1" latinLnBrk="0" hangingPunct="1">
        <a:lnSpc>
          <a:spcPct val="100000"/>
        </a:lnSpc>
        <a:spcBef>
          <a:spcPts val="350"/>
        </a:spcBef>
        <a:spcAft>
          <a:spcPts val="350"/>
        </a:spcAft>
        <a:buFont typeface="Arial" panose="020B0604020202020204" pitchFamily="34" charset="0"/>
        <a:buNone/>
        <a:defRPr sz="10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59">
          <p15:clr>
            <a:srgbClr val="F26B43"/>
          </p15:clr>
        </p15:guide>
        <p15:guide id="2" pos="121">
          <p15:clr>
            <a:srgbClr val="F26B43"/>
          </p15:clr>
        </p15:guide>
        <p15:guide id="3" orient="horz" pos="119">
          <p15:clr>
            <a:srgbClr val="F26B43"/>
          </p15:clr>
        </p15:guide>
        <p15:guide id="4" orient="horz" pos="4201">
          <p15:clr>
            <a:srgbClr val="F26B43"/>
          </p15:clr>
        </p15:guide>
        <p15:guide id="5" pos="370">
          <p15:clr>
            <a:srgbClr val="5ACBF0"/>
          </p15:clr>
        </p15:guide>
        <p15:guide id="6" pos="7310">
          <p15:clr>
            <a:srgbClr val="5ACBF0"/>
          </p15:clr>
        </p15:guide>
        <p15:guide id="7" orient="horz" pos="3861">
          <p15:clr>
            <a:srgbClr val="F26B43"/>
          </p15:clr>
        </p15:guide>
        <p15:guide id="8" orient="horz" pos="527">
          <p15:clr>
            <a:srgbClr val="A4A3A4"/>
          </p15:clr>
        </p15:guide>
        <p15:guide id="9" orient="horz" pos="323">
          <p15:clr>
            <a:srgbClr val="A4A3A4"/>
          </p15:clr>
        </p15:guide>
        <p15:guide id="10" orient="horz" pos="232">
          <p15:clr>
            <a:srgbClr val="A4A3A4"/>
          </p15:clr>
        </p15:guide>
        <p15:guide id="11" orient="horz" pos="845">
          <p15:clr>
            <a:srgbClr val="A4A3A4"/>
          </p15:clr>
        </p15:guide>
        <p15:guide id="12" orient="horz" pos="981">
          <p15:clr>
            <a:srgbClr val="A4A3A4"/>
          </p15:clr>
        </p15:guide>
        <p15:guide id="13" orient="horz" pos="3725">
          <p15:clr>
            <a:srgbClr val="A4A3A4"/>
          </p15:clr>
        </p15:guide>
        <p15:guide id="14" pos="302">
          <p15:clr>
            <a:srgbClr val="F26B43"/>
          </p15:clr>
        </p15:guide>
        <p15:guide id="15" pos="7378">
          <p15:clr>
            <a:srgbClr val="F26B43"/>
          </p15:clr>
        </p15:guide>
        <p15:guide id="16" pos="39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3691948C-B7F0-487D-B588-AF7E956DD87A}" type="datetime1">
              <a:rPr lang="fr-FR" smtClean="0"/>
              <a:t>19/12/2025</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de presse TotalEnergies CAF Coupe d'Afrique des Nations, Maroc 2025</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a:t>
            </a:fld>
            <a:endParaRPr lang="fr-FR"/>
          </a:p>
        </p:txBody>
      </p:sp>
    </p:spTree>
    <p:extLst>
      <p:ext uri="{BB962C8B-B14F-4D97-AF65-F5344CB8AC3E}">
        <p14:creationId xmlns:p14="http://schemas.microsoft.com/office/powerpoint/2010/main" val="418121203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hyperlink" Target="https://www.youtube.com/watch?v=Ava1FMvMgOc" TargetMode="External"/><Relationship Id="rId5" Type="http://schemas.openxmlformats.org/officeDocument/2006/relationships/hyperlink" Target="https://www.youtube.com/watch?v=pKdpFzQKZbw"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hyperlink" Target="https://www.youtube.com/watch?v=Zzr8NsQUvmE"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4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hyperlink" Target="https://fr.linkedin.com/company/totalenergies" TargetMode="External"/><Relationship Id="rId13" Type="http://schemas.openxmlformats.org/officeDocument/2006/relationships/image" Target="../media/image53.png"/><Relationship Id="rId3" Type="http://schemas.openxmlformats.org/officeDocument/2006/relationships/hyperlink" Target="mailto:presse@total.com" TargetMode="External"/><Relationship Id="rId7" Type="http://schemas.openxmlformats.org/officeDocument/2006/relationships/image" Target="../media/image50.png"/><Relationship Id="rId12" Type="http://schemas.openxmlformats.org/officeDocument/2006/relationships/hyperlink" Target="https://www.facebook.com/TotalEnergiesFrance/?brand_redir=81753537108" TargetMode="External"/><Relationship Id="rId2" Type="http://schemas.openxmlformats.org/officeDocument/2006/relationships/hyperlink" Target="mailto:presse@totalenergies.com" TargetMode="External"/><Relationship Id="rId16"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hyperlink" Target="https://www.youtube.com/channel/UCCQ5splvX84mIavSenAN4Ew" TargetMode="External"/><Relationship Id="rId11" Type="http://schemas.openxmlformats.org/officeDocument/2006/relationships/image" Target="../media/image52.jpeg"/><Relationship Id="rId5" Type="http://schemas.openxmlformats.org/officeDocument/2006/relationships/hyperlink" Target="https://twitter.com/TotalEnergiesPR" TargetMode="External"/><Relationship Id="rId15" Type="http://schemas.openxmlformats.org/officeDocument/2006/relationships/image" Target="../media/image54.png"/><Relationship Id="rId10" Type="http://schemas.openxmlformats.org/officeDocument/2006/relationships/hyperlink" Target="https://www.instagram.com/totalenergies_fr/?hl=fr" TargetMode="External"/><Relationship Id="rId4" Type="http://schemas.openxmlformats.org/officeDocument/2006/relationships/hyperlink" Target="https://totalenergies.com/fr/medias/contact-presse" TargetMode="External"/><Relationship Id="rId9" Type="http://schemas.openxmlformats.org/officeDocument/2006/relationships/image" Target="../media/image51.png"/><Relationship Id="rId14" Type="http://schemas.openxmlformats.org/officeDocument/2006/relationships/hyperlink" Target="https://twitter.com/totalenergiesf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hyperlink" Target="https://www.instagram.com/football2gether/?hl=fr" TargetMode="External"/><Relationship Id="rId13" Type="http://schemas.openxmlformats.org/officeDocument/2006/relationships/image" Target="../media/image21.png"/><Relationship Id="rId1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hyperlink" Target="https://www.tiktok.com/@football2gether" TargetMode="External"/><Relationship Id="rId17" Type="http://schemas.openxmlformats.org/officeDocument/2006/relationships/hyperlink" Target="https://www.youtube.com/channel/UC0m9eOyT0K-Agg8ZNT-nZOA" TargetMode="External"/><Relationship Id="rId2" Type="http://schemas.openxmlformats.org/officeDocument/2006/relationships/image" Target="../media/image14.png"/><Relationship Id="rId16" Type="http://schemas.openxmlformats.org/officeDocument/2006/relationships/hyperlink" Target="https://soundcloud.com/footballtogether" TargetMode="Externa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hyperlink" Target="https://football-together.totalenergies.com/fr" TargetMode="External"/><Relationship Id="rId10" Type="http://schemas.openxmlformats.org/officeDocument/2006/relationships/hyperlink" Target="https://twitter.com/Football2Gether?ref_src=twsrc%5Egoogle%7Ctwcamp%5Eserp%7Ctwgr%5Eauthor" TargetMode="External"/><Relationship Id="rId4" Type="http://schemas.openxmlformats.org/officeDocument/2006/relationships/image" Target="../media/image16.png"/><Relationship Id="rId9" Type="http://schemas.openxmlformats.org/officeDocument/2006/relationships/hyperlink" Target="https://www.facebook.com/football2gether/" TargetMode="External"/><Relationship Id="rId14" Type="http://schemas.openxmlformats.org/officeDocument/2006/relationships/hyperlink" Target="https://totalenergies.com/fr/notre-compagnie/nos-atouts/totalenergies-sport/totalenergies-ca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hyperlink" Target="https://youtu.be/bFnlkxK6slE" TargetMode="External"/><Relationship Id="rId2" Type="http://schemas.openxmlformats.org/officeDocument/2006/relationships/image" Target="../media/image22.jpeg"/><Relationship Id="rId1" Type="http://schemas.openxmlformats.org/officeDocument/2006/relationships/slideLayout" Target="../slideLayouts/slideLayout9.xml"/><Relationship Id="rId6" Type="http://schemas.openxmlformats.org/officeDocument/2006/relationships/hyperlink" Target="https://youtu.be/gmA33UoulHI" TargetMode="External"/><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D3CF3197-343E-4301-BBB0-E4AF82B287C0}"/>
              </a:ext>
            </a:extLst>
          </p:cNvPr>
          <p:cNvSpPr>
            <a:spLocks noGrp="1"/>
          </p:cNvSpPr>
          <p:nvPr>
            <p:ph type="subTitle" idx="1"/>
          </p:nvPr>
        </p:nvSpPr>
        <p:spPr>
          <a:xfrm>
            <a:off x="6361200" y="4521600"/>
            <a:ext cx="5400000" cy="828000"/>
          </a:xfrm>
        </p:spPr>
        <p:txBody>
          <a:bodyPr/>
          <a:lstStyle/>
          <a:p>
            <a:r>
              <a:rPr lang="fr-FR"/>
              <a:t>TotalEnergies CAF</a:t>
            </a:r>
            <a:br>
              <a:rPr lang="fr-FR"/>
            </a:br>
            <a:r>
              <a:rPr lang="fr-FR"/>
              <a:t>Coupe d’Afrique des Nations, Maroc 2025</a:t>
            </a:r>
          </a:p>
        </p:txBody>
      </p:sp>
      <p:sp>
        <p:nvSpPr>
          <p:cNvPr id="12" name="Titre 1">
            <a:extLst>
              <a:ext uri="{FF2B5EF4-FFF2-40B4-BE49-F238E27FC236}">
                <a16:creationId xmlns:a16="http://schemas.microsoft.com/office/drawing/2014/main" id="{9D845736-7FBC-22F4-B157-9972FC60C784}"/>
              </a:ext>
            </a:extLst>
          </p:cNvPr>
          <p:cNvSpPr txBox="1">
            <a:spLocks/>
          </p:cNvSpPr>
          <p:nvPr/>
        </p:nvSpPr>
        <p:spPr>
          <a:xfrm>
            <a:off x="6361200" y="2469600"/>
            <a:ext cx="5400000" cy="198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0" normalizeH="0" baseline="0" noProof="0">
                <a:ln>
                  <a:noFill/>
                </a:ln>
                <a:solidFill>
                  <a:schemeClr val="accent3"/>
                </a:solidFill>
                <a:effectLst/>
                <a:uLnTx/>
                <a:uFillTx/>
                <a:latin typeface="Arial" panose="020B0604020202020204"/>
                <a:ea typeface="+mj-ea"/>
                <a:cs typeface="+mj-cs"/>
              </a:rPr>
              <a:t>Kit de presse </a:t>
            </a:r>
          </a:p>
        </p:txBody>
      </p:sp>
      <p:pic>
        <p:nvPicPr>
          <p:cNvPr id="2" name="Espace réservé pour une image  1">
            <a:extLst>
              <a:ext uri="{FF2B5EF4-FFF2-40B4-BE49-F238E27FC236}">
                <a16:creationId xmlns:a16="http://schemas.microsoft.com/office/drawing/2014/main" id="{AC6288A0-AD54-A96F-4D9F-92DFE916F3D7}"/>
              </a:ext>
            </a:extLst>
          </p:cNvPr>
          <p:cNvPicPr>
            <a:picLocks noGrp="1" noChangeAspect="1"/>
          </p:cNvPicPr>
          <p:nvPr>
            <p:ph type="pic" idx="10"/>
          </p:nvPr>
        </p:nvPicPr>
        <p:blipFill>
          <a:blip r:embed="rId3"/>
          <a:srcRect l="9142" r="9142"/>
          <a:stretch/>
        </p:blipFill>
        <p:spPr>
          <a:xfrm>
            <a:off x="0" y="0"/>
            <a:ext cx="6094413" cy="6858000"/>
          </a:xfrm>
          <a:prstGeom prst="rect">
            <a:avLst/>
          </a:prstGeom>
        </p:spPr>
      </p:pic>
    </p:spTree>
    <p:extLst>
      <p:ext uri="{BB962C8B-B14F-4D97-AF65-F5344CB8AC3E}">
        <p14:creationId xmlns:p14="http://schemas.microsoft.com/office/powerpoint/2010/main" val="164737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AF6A4-240B-5AFE-F985-55AFDD1616F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E5087E6-9C03-4AF8-2C83-C5D044954F41}"/>
              </a:ext>
            </a:extLst>
          </p:cNvPr>
          <p:cNvSpPr>
            <a:spLocks noGrp="1"/>
          </p:cNvSpPr>
          <p:nvPr>
            <p:ph type="title"/>
          </p:nvPr>
        </p:nvSpPr>
        <p:spPr/>
        <p:txBody>
          <a:bodyPr/>
          <a:lstStyle/>
          <a:p>
            <a:r>
              <a:rPr kumimoji="0" lang="fr-FR" sz="3000" b="0" i="0" u="none" strike="noStrike" kern="1200" cap="none" spc="0" normalizeH="0" baseline="0" noProof="0">
                <a:ln>
                  <a:noFill/>
                </a:ln>
                <a:solidFill>
                  <a:srgbClr val="40A900"/>
                </a:solidFill>
                <a:effectLst/>
                <a:uLnTx/>
                <a:uFillTx/>
                <a:latin typeface="Arial" panose="020B0604020202020204"/>
                <a:ea typeface="+mj-ea"/>
                <a:cs typeface="+mj-cs"/>
              </a:rPr>
              <a:t>Ball kids by TotalEnergies</a:t>
            </a:r>
            <a:endParaRPr lang="fr-FR">
              <a:solidFill>
                <a:srgbClr val="40A900"/>
              </a:solidFill>
            </a:endParaRPr>
          </a:p>
        </p:txBody>
      </p:sp>
      <p:sp>
        <p:nvSpPr>
          <p:cNvPr id="6" name="Espace réservé du numéro de diapositive 5">
            <a:extLst>
              <a:ext uri="{FF2B5EF4-FFF2-40B4-BE49-F238E27FC236}">
                <a16:creationId xmlns:a16="http://schemas.microsoft.com/office/drawing/2014/main" id="{69EE821E-4DB7-690A-FAB9-F2433962DD2E}"/>
              </a:ext>
            </a:extLst>
          </p:cNvPr>
          <p:cNvSpPr>
            <a:spLocks noGrp="1"/>
          </p:cNvSpPr>
          <p:nvPr>
            <p:ph type="sldNum" sz="quarter" idx="20"/>
          </p:nvPr>
        </p:nvSpPr>
        <p:spPr/>
        <p:txBody>
          <a:bodyPr/>
          <a:lstStyle/>
          <a:p>
            <a:fld id="{975A587B-5814-4D9B-9598-FE9CB954CB01}" type="slidenum">
              <a:rPr lang="fr-FR" smtClean="0"/>
              <a:pPr/>
              <a:t>10</a:t>
            </a:fld>
            <a:endParaRPr lang="fr-FR"/>
          </a:p>
        </p:txBody>
      </p:sp>
      <p:sp>
        <p:nvSpPr>
          <p:cNvPr id="3" name="Espace réservé du texte 6">
            <a:extLst>
              <a:ext uri="{FF2B5EF4-FFF2-40B4-BE49-F238E27FC236}">
                <a16:creationId xmlns:a16="http://schemas.microsoft.com/office/drawing/2014/main" id="{574361C4-56C5-CFDF-D193-674C8BE398CC}"/>
              </a:ext>
            </a:extLst>
          </p:cNvPr>
          <p:cNvSpPr>
            <a:spLocks noGrp="1"/>
          </p:cNvSpPr>
          <p:nvPr>
            <p:ph type="body" sz="quarter" idx="13"/>
          </p:nvPr>
        </p:nvSpPr>
        <p:spPr>
          <a:xfrm>
            <a:off x="469879" y="1371600"/>
            <a:ext cx="5472000" cy="4704734"/>
          </a:xfrm>
        </p:spPr>
        <p:txBody>
          <a:bodyPr/>
          <a:lstStyle/>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en-US" sz="1600" b="1" i="0" u="none" strike="noStrike" kern="1200" cap="none" spc="0" normalizeH="0" baseline="0" noProof="0">
                <a:ln>
                  <a:noFill/>
                </a:ln>
                <a:solidFill>
                  <a:srgbClr val="374649"/>
                </a:solidFill>
                <a:effectLst/>
                <a:uLnTx/>
                <a:uFillTx/>
                <a:latin typeface="Arial" panose="020B0604020202020204"/>
                <a:ea typeface="+mn-ea"/>
                <a:cs typeface="+mn-cs"/>
              </a:rPr>
              <a:t>La jeunesse </a:t>
            </a:r>
            <a:r>
              <a:rPr kumimoji="0" lang="en-US" sz="1600" b="1" i="0" u="none" strike="noStrike" kern="1200" cap="none" spc="0" normalizeH="0" baseline="0" noProof="0" err="1">
                <a:ln>
                  <a:noFill/>
                </a:ln>
                <a:solidFill>
                  <a:srgbClr val="374649"/>
                </a:solidFill>
                <a:effectLst/>
                <a:uLnTx/>
                <a:uFillTx/>
                <a:latin typeface="Arial" panose="020B0604020202020204"/>
                <a:ea typeface="+mn-ea"/>
                <a:cs typeface="+mn-cs"/>
              </a:rPr>
              <a:t>africaine</a:t>
            </a:r>
            <a:r>
              <a:rPr kumimoji="0" lang="en-US" sz="1600" b="1" i="0" u="none" strike="noStrike" kern="1200" cap="none" spc="0" normalizeH="0" baseline="0" noProof="0">
                <a:ln>
                  <a:noFill/>
                </a:ln>
                <a:solidFill>
                  <a:srgbClr val="374649"/>
                </a:solidFill>
                <a:effectLst/>
                <a:uLnTx/>
                <a:uFillTx/>
                <a:latin typeface="Arial" panose="020B0604020202020204"/>
                <a:ea typeface="+mn-ea"/>
                <a:cs typeface="+mn-cs"/>
              </a:rPr>
              <a:t> a rend</a:t>
            </a:r>
            <a:r>
              <a:rPr lang="en-US" sz="1600" b="1" err="1">
                <a:solidFill>
                  <a:srgbClr val="374649"/>
                </a:solidFill>
                <a:latin typeface="Arial" panose="020B0604020202020204"/>
              </a:rPr>
              <a:t>ez-vous</a:t>
            </a:r>
            <a:r>
              <a:rPr lang="en-US" sz="1600" b="1">
                <a:solidFill>
                  <a:srgbClr val="374649"/>
                </a:solidFill>
                <a:latin typeface="Arial" panose="020B0604020202020204"/>
              </a:rPr>
              <a:t> sur le terrain.</a:t>
            </a:r>
            <a:endParaRPr kumimoji="0" lang="en-US" sz="1600" b="1"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lang="fr-FR" sz="1400">
                <a:solidFill>
                  <a:srgbClr val="374649"/>
                </a:solidFill>
                <a:latin typeface="Arial" panose="020B0604020202020204"/>
              </a:rPr>
              <a:t>Une sélection de jeunes amoureux du ballon rond aura l’occasion de vivre l’événement au plus près des protagonistes et partager une expérience unique avec ces joueurs inspirants.</a:t>
            </a: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lang="fr-FR" sz="1400">
              <a:solidFill>
                <a:srgbClr val="374649"/>
              </a:solidFill>
              <a:latin typeface="Arial" panose="020B0604020202020204"/>
            </a:endParaRP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lang="fr-FR" sz="1400">
                <a:solidFill>
                  <a:srgbClr val="374649"/>
                </a:solidFill>
                <a:latin typeface="Arial" panose="020B0604020202020204"/>
              </a:rPr>
              <a:t>17 jeunes ont été sélectionnées à travers tout le continent et auront l’occasion d’être ramasseurs de balles (« </a:t>
            </a:r>
            <a:r>
              <a:rPr lang="fr-FR" sz="1400" err="1">
                <a:solidFill>
                  <a:srgbClr val="374649"/>
                </a:solidFill>
                <a:latin typeface="Arial" panose="020B0604020202020204"/>
              </a:rPr>
              <a:t>ball</a:t>
            </a:r>
            <a:r>
              <a:rPr lang="fr-FR" sz="1400">
                <a:solidFill>
                  <a:srgbClr val="374649"/>
                </a:solidFill>
                <a:latin typeface="Arial" panose="020B0604020202020204"/>
              </a:rPr>
              <a:t> kids ») lors de la prochaine TotalEnergies CAF CAN, Maroc 2025.</a:t>
            </a: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lang="fr-FR" sz="1400">
              <a:solidFill>
                <a:srgbClr val="374649"/>
              </a:solidFill>
              <a:latin typeface="Arial" panose="020B0604020202020204"/>
            </a:endParaRP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lang="fr-FR" sz="1400">
                <a:solidFill>
                  <a:srgbClr val="374649"/>
                </a:solidFill>
                <a:latin typeface="Arial" panose="020B0604020202020204"/>
              </a:rPr>
              <a:t>Parmi eux : la meilleure joueuse et le meilleur joueur des Championnats Scolaires Panafricains de la CAF 2024/2025 (dont TotalEnergies est partenaire) mais aussi 9 enfants marocains et 6 autres enfants venus du Mozambique, de la Tanzanie, de l’Afrique du Sud, du Sénégal, du Nigéria et de la Côte d’Ivoire.</a:t>
            </a:r>
          </a:p>
          <a:p>
            <a:pPr marL="0" lvl="1" indent="0" algn="just">
              <a:spcBef>
                <a:spcPts val="350"/>
              </a:spcBef>
              <a:spcAft>
                <a:spcPts val="350"/>
              </a:spcAft>
              <a:buNone/>
              <a:defRPr/>
            </a:pPr>
            <a:r>
              <a:rPr lang="fr-FR" sz="1400">
                <a:solidFill>
                  <a:srgbClr val="374649"/>
                </a:solidFill>
                <a:latin typeface="Arial" panose="020B0604020202020204"/>
              </a:rPr>
              <a:t>Au-delà de l’expérience sur le terrain, c’est une belle aventure humaine qui attend ces jeunes.</a:t>
            </a: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lang="fr-FR" sz="1400">
              <a:solidFill>
                <a:srgbClr val="374649"/>
              </a:solidFill>
              <a:highlight>
                <a:srgbClr val="00FFFF"/>
              </a:highlight>
              <a:latin typeface="Arial" panose="020B0604020202020204"/>
            </a:endParaRPr>
          </a:p>
        </p:txBody>
      </p:sp>
      <p:pic>
        <p:nvPicPr>
          <p:cNvPr id="8" name="Picture 2" descr="Youtube free icon">
            <a:extLst>
              <a:ext uri="{FF2B5EF4-FFF2-40B4-BE49-F238E27FC236}">
                <a16:creationId xmlns:a16="http://schemas.microsoft.com/office/drawing/2014/main" id="{38AE33FF-C936-8500-C4BB-EBBF3835F46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83800" y="4426132"/>
            <a:ext cx="799080" cy="7990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ance free icon">
            <a:extLst>
              <a:ext uri="{FF2B5EF4-FFF2-40B4-BE49-F238E27FC236}">
                <a16:creationId xmlns:a16="http://schemas.microsoft.com/office/drawing/2014/main" id="{97847939-30BD-8DFC-BD0B-9C564BD78C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15401" y="4469339"/>
            <a:ext cx="344557" cy="344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United kingdom free icon">
            <a:extLst>
              <a:ext uri="{FF2B5EF4-FFF2-40B4-BE49-F238E27FC236}">
                <a16:creationId xmlns:a16="http://schemas.microsoft.com/office/drawing/2014/main" id="{E865C144-CFFF-14CA-10B9-883D4C41B43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15400" y="4813896"/>
            <a:ext cx="344557" cy="344557"/>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DAA9D7EA-13B5-88AC-1409-11B67FD7B7F1}"/>
              </a:ext>
            </a:extLst>
          </p:cNvPr>
          <p:cNvSpPr txBox="1"/>
          <p:nvPr/>
        </p:nvSpPr>
        <p:spPr>
          <a:xfrm>
            <a:off x="8259957" y="4487448"/>
            <a:ext cx="3462164" cy="307777"/>
          </a:xfrm>
          <a:prstGeom prst="rect">
            <a:avLst/>
          </a:prstGeom>
          <a:noFill/>
        </p:spPr>
        <p:txBody>
          <a:bodyPr wrap="square">
            <a:spAutoFit/>
          </a:bodyPr>
          <a:lstStyle/>
          <a:p>
            <a:pPr marL="0" indent="0" algn="just">
              <a:buNone/>
            </a:pPr>
            <a:r>
              <a:rPr lang="fr-FR" sz="1400">
                <a:solidFill>
                  <a:schemeClr val="tx1">
                    <a:lumMod val="75000"/>
                  </a:schemeClr>
                </a:solidFill>
                <a:ea typeface="Helvetica Neue"/>
                <a:cs typeface="Helvetica Neue"/>
                <a:sym typeface="Helvetica Neue"/>
                <a:hlinkClick r:id="rId5"/>
              </a:rPr>
              <a:t>retour sur l’édition 2023 - FR</a:t>
            </a:r>
            <a:endParaRPr lang="fr-FR" sz="1400">
              <a:solidFill>
                <a:schemeClr val="tx1">
                  <a:lumMod val="75000"/>
                </a:schemeClr>
              </a:solidFill>
              <a:ea typeface="Helvetica Neue"/>
              <a:cs typeface="Helvetica Neue"/>
              <a:sym typeface="Helvetica Neue"/>
            </a:endParaRPr>
          </a:p>
        </p:txBody>
      </p:sp>
      <p:sp>
        <p:nvSpPr>
          <p:cNvPr id="15" name="ZoneTexte 14">
            <a:extLst>
              <a:ext uri="{FF2B5EF4-FFF2-40B4-BE49-F238E27FC236}">
                <a16:creationId xmlns:a16="http://schemas.microsoft.com/office/drawing/2014/main" id="{E72764D6-C31E-2B48-F1DB-70BCA8F15B57}"/>
              </a:ext>
            </a:extLst>
          </p:cNvPr>
          <p:cNvSpPr txBox="1"/>
          <p:nvPr/>
        </p:nvSpPr>
        <p:spPr>
          <a:xfrm>
            <a:off x="8259957" y="4806128"/>
            <a:ext cx="3462164" cy="307777"/>
          </a:xfrm>
          <a:prstGeom prst="rect">
            <a:avLst/>
          </a:prstGeom>
          <a:noFill/>
        </p:spPr>
        <p:txBody>
          <a:bodyPr wrap="square">
            <a:spAutoFit/>
          </a:bodyPr>
          <a:lstStyle/>
          <a:p>
            <a:pPr marL="0" indent="0" algn="just">
              <a:buNone/>
            </a:pPr>
            <a:r>
              <a:rPr lang="fr-FR" sz="1400">
                <a:solidFill>
                  <a:schemeClr val="tx1">
                    <a:lumMod val="75000"/>
                  </a:schemeClr>
                </a:solidFill>
                <a:ea typeface="Helvetica Neue"/>
                <a:cs typeface="Helvetica Neue"/>
                <a:sym typeface="Helvetica Neue"/>
                <a:hlinkClick r:id="rId6"/>
              </a:rPr>
              <a:t>retour sur l’édition 2023 - EN</a:t>
            </a:r>
            <a:endParaRPr lang="fr-FR" sz="1400">
              <a:solidFill>
                <a:schemeClr val="tx1">
                  <a:lumMod val="75000"/>
                </a:schemeClr>
              </a:solidFill>
              <a:ea typeface="Helvetica Neue"/>
              <a:cs typeface="Helvetica Neue"/>
              <a:sym typeface="Helvetica Neue"/>
            </a:endParaRP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C81E893B-6248-A4B7-363B-059304DA8D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5" name="Rectangle 4">
            <a:extLst>
              <a:ext uri="{FF2B5EF4-FFF2-40B4-BE49-F238E27FC236}">
                <a16:creationId xmlns:a16="http://schemas.microsoft.com/office/drawing/2014/main" id="{79F1E0B4-DA05-1380-A7BC-5634DF761777}"/>
              </a:ext>
            </a:extLst>
          </p:cNvPr>
          <p:cNvSpPr/>
          <p:nvPr/>
        </p:nvSpPr>
        <p:spPr>
          <a:xfrm>
            <a:off x="6627044" y="1491563"/>
            <a:ext cx="5024486" cy="26777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Édition 2023</a:t>
            </a:r>
          </a:p>
        </p:txBody>
      </p:sp>
      <p:pic>
        <p:nvPicPr>
          <p:cNvPr id="9" name="Image 8">
            <a:extLst>
              <a:ext uri="{FF2B5EF4-FFF2-40B4-BE49-F238E27FC236}">
                <a16:creationId xmlns:a16="http://schemas.microsoft.com/office/drawing/2014/main" id="{C7EC9A57-4CF5-618C-D195-22A16D7A62B6}"/>
              </a:ext>
            </a:extLst>
          </p:cNvPr>
          <p:cNvPicPr>
            <a:picLocks noChangeAspect="1"/>
          </p:cNvPicPr>
          <p:nvPr/>
        </p:nvPicPr>
        <p:blipFill>
          <a:blip r:embed="rId8"/>
          <a:srcRect l="8556"/>
          <a:stretch>
            <a:fillRect/>
          </a:stretch>
        </p:blipFill>
        <p:spPr>
          <a:xfrm>
            <a:off x="6627044" y="1491563"/>
            <a:ext cx="5024486" cy="2677767"/>
          </a:xfrm>
          <a:prstGeom prst="rect">
            <a:avLst/>
          </a:prstGeom>
        </p:spPr>
      </p:pic>
      <p:sp>
        <p:nvSpPr>
          <p:cNvPr id="7" name="Espace réservé du pied de page 3">
            <a:extLst>
              <a:ext uri="{FF2B5EF4-FFF2-40B4-BE49-F238E27FC236}">
                <a16:creationId xmlns:a16="http://schemas.microsoft.com/office/drawing/2014/main" id="{0B80AE56-02B9-520D-E956-9D1D78723EEF}"/>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3815062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FD1E331-0BB7-C1A3-8DCC-4661C5B50E1C}"/>
              </a:ext>
            </a:extLst>
          </p:cNvPr>
          <p:cNvSpPr>
            <a:spLocks noGrp="1"/>
          </p:cNvSpPr>
          <p:nvPr>
            <p:ph type="body" sz="quarter" idx="13"/>
          </p:nvPr>
        </p:nvSpPr>
        <p:spPr>
          <a:xfrm>
            <a:off x="469879" y="1372351"/>
            <a:ext cx="6083321" cy="4860000"/>
          </a:xfrm>
        </p:spPr>
        <p:txBody>
          <a:bodyPr/>
          <a:lstStyle/>
          <a:p>
            <a:pPr marL="0" lvl="0" indent="0" algn="just">
              <a:spcBef>
                <a:spcPts val="350"/>
              </a:spcBef>
              <a:spcAft>
                <a:spcPts val="350"/>
              </a:spcAft>
              <a:buNone/>
              <a:defRPr/>
            </a:pPr>
            <a:r>
              <a:rPr lang="fr-FR" sz="1400" b="1"/>
              <a:t>TotalEnergies animera l’enceinte des stades à travers une « Fun Zone », un espace évènementiel à destination des supporters, qui pourront profiter d’animations originales autour du football.</a:t>
            </a:r>
          </a:p>
          <a:p>
            <a:pPr marL="0" lvl="0" indent="0" algn="just">
              <a:spcBef>
                <a:spcPts val="350"/>
              </a:spcBef>
              <a:spcAft>
                <a:spcPts val="350"/>
              </a:spcAft>
              <a:buNone/>
              <a:defRPr/>
            </a:pPr>
            <a:endParaRPr lang="fr-FR" sz="1400" b="1"/>
          </a:p>
          <a:p>
            <a:pPr marL="0" lvl="0" indent="0" algn="just">
              <a:spcBef>
                <a:spcPts val="350"/>
              </a:spcBef>
              <a:spcAft>
                <a:spcPts val="350"/>
              </a:spcAft>
              <a:buNone/>
              <a:defRPr/>
            </a:pPr>
            <a:r>
              <a:rPr lang="fr-FR" sz="1400" b="1"/>
              <a:t>La Fun Zone by TotalEnergies </a:t>
            </a:r>
            <a:r>
              <a:rPr lang="fr-FR" sz="1400"/>
              <a:t>sera</a:t>
            </a:r>
            <a:r>
              <a:rPr lang="fr-FR" sz="1400" b="1"/>
              <a:t> </a:t>
            </a:r>
            <a:r>
              <a:rPr lang="fr-FR" sz="1400"/>
              <a:t>déployée dans le </a:t>
            </a:r>
            <a:r>
              <a:rPr lang="fr-FR" sz="1400" b="1"/>
              <a:t>Complexe sportif Prince Moulay Abdellah à Rabat </a:t>
            </a:r>
            <a:r>
              <a:rPr lang="fr-FR" sz="1400"/>
              <a:t>tout au long de la compétition ainsi qu’à </a:t>
            </a:r>
            <a:r>
              <a:rPr lang="fr-FR" sz="1400" b="1"/>
              <a:t>Tanger</a:t>
            </a:r>
            <a:r>
              <a:rPr lang="fr-FR" sz="1400"/>
              <a:t> lors des ¼ de finale et des demi-finales. </a:t>
            </a:r>
            <a:endParaRPr lang="fr-FR" sz="1400" b="1"/>
          </a:p>
          <a:p>
            <a:pPr marL="0" indent="0" algn="just">
              <a:buNone/>
            </a:pPr>
            <a:endParaRPr lang="fr-FR" sz="1400"/>
          </a:p>
          <a:p>
            <a:pPr marL="0" indent="0" algn="just">
              <a:buNone/>
            </a:pPr>
            <a:r>
              <a:rPr lang="fr-FR" sz="1400"/>
              <a:t>Dans cet espace, les fans auront l’occasion de montrer leur talent balle au pied avec le défi de la rampe mais aussi de se maquiller, d’immortaliser l’instant avec une photo, de participer à une œuvre collaborative tout en profitant d’une animation musicale avec la présence d’un DJ </a:t>
            </a:r>
            <a:r>
              <a:rPr lang="fr-FR" sz="1400" b="1"/>
              <a:t>pour célébrer, avec tous les supporters, la passion du football !</a:t>
            </a:r>
          </a:p>
        </p:txBody>
      </p:sp>
      <p:sp>
        <p:nvSpPr>
          <p:cNvPr id="3" name="Titre 2">
            <a:extLst>
              <a:ext uri="{FF2B5EF4-FFF2-40B4-BE49-F238E27FC236}">
                <a16:creationId xmlns:a16="http://schemas.microsoft.com/office/drawing/2014/main" id="{4FF218CB-19FC-63F6-31CE-47B13D0E790A}"/>
              </a:ext>
            </a:extLst>
          </p:cNvPr>
          <p:cNvSpPr>
            <a:spLocks noGrp="1"/>
          </p:cNvSpPr>
          <p:nvPr>
            <p:ph type="title"/>
          </p:nvPr>
        </p:nvSpPr>
        <p:spPr/>
        <p:txBody>
          <a:bodyPr/>
          <a:lstStyle/>
          <a:p>
            <a:r>
              <a:rPr lang="fr-FR">
                <a:solidFill>
                  <a:schemeClr val="accent3"/>
                </a:solidFill>
              </a:rPr>
              <a:t>La Fun Zone by TotalEnergies</a:t>
            </a:r>
          </a:p>
        </p:txBody>
      </p:sp>
      <p:sp>
        <p:nvSpPr>
          <p:cNvPr id="5" name="Espace réservé du numéro de diapositive 4">
            <a:extLst>
              <a:ext uri="{FF2B5EF4-FFF2-40B4-BE49-F238E27FC236}">
                <a16:creationId xmlns:a16="http://schemas.microsoft.com/office/drawing/2014/main" id="{FDB87A3B-B47C-0999-4CC8-FB13643C4B5D}"/>
              </a:ext>
            </a:extLst>
          </p:cNvPr>
          <p:cNvSpPr>
            <a:spLocks noGrp="1"/>
          </p:cNvSpPr>
          <p:nvPr>
            <p:ph type="sldNum" sz="quarter" idx="16"/>
          </p:nvPr>
        </p:nvSpPr>
        <p:spPr/>
        <p:txBody>
          <a:bodyPr/>
          <a:lstStyle/>
          <a:p>
            <a:fld id="{975A587B-5814-4D9B-9598-FE9CB954CB01}" type="slidenum">
              <a:rPr lang="fr-FR" smtClean="0"/>
              <a:pPr/>
              <a:t>11</a:t>
            </a:fld>
            <a:endParaRPr lang="fr-FR"/>
          </a:p>
        </p:txBody>
      </p:sp>
      <p:pic>
        <p:nvPicPr>
          <p:cNvPr id="6" name="Image 5" descr="Une image contenant texte, Graphique, logo, graphisme&#10;&#10;Le contenu généré par l’IA peut être incorrect.">
            <a:extLst>
              <a:ext uri="{FF2B5EF4-FFF2-40B4-BE49-F238E27FC236}">
                <a16:creationId xmlns:a16="http://schemas.microsoft.com/office/drawing/2014/main" id="{221CA68F-A477-7E89-892A-94756CAD5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pic>
        <p:nvPicPr>
          <p:cNvPr id="7" name="Image 6" descr="Une image contenant habits, personne, chaussures, ciel&#10;&#10;Le contenu généré par l’IA peut être incorrect.">
            <a:extLst>
              <a:ext uri="{FF2B5EF4-FFF2-40B4-BE49-F238E27FC236}">
                <a16:creationId xmlns:a16="http://schemas.microsoft.com/office/drawing/2014/main" id="{CE0674C6-AB99-CEA1-A3FF-ECA166DDA402}"/>
              </a:ext>
            </a:extLst>
          </p:cNvPr>
          <p:cNvPicPr>
            <a:picLocks noChangeAspect="1"/>
          </p:cNvPicPr>
          <p:nvPr/>
        </p:nvPicPr>
        <p:blipFill>
          <a:blip r:embed="rId3">
            <a:extLst>
              <a:ext uri="{28A0092B-C50C-407E-A947-70E740481C1C}">
                <a14:useLocalDpi xmlns:a14="http://schemas.microsoft.com/office/drawing/2010/main" val="0"/>
              </a:ext>
            </a:extLst>
          </a:blip>
          <a:srcRect l="4329" r="29009"/>
          <a:stretch>
            <a:fillRect/>
          </a:stretch>
        </p:blipFill>
        <p:spPr>
          <a:xfrm>
            <a:off x="6993832" y="1250844"/>
            <a:ext cx="4598850" cy="4599156"/>
          </a:xfrm>
          <a:prstGeom prst="rect">
            <a:avLst/>
          </a:prstGeom>
        </p:spPr>
      </p:pic>
      <p:sp>
        <p:nvSpPr>
          <p:cNvPr id="8" name="Espace réservé du pied de page 3">
            <a:extLst>
              <a:ext uri="{FF2B5EF4-FFF2-40B4-BE49-F238E27FC236}">
                <a16:creationId xmlns:a16="http://schemas.microsoft.com/office/drawing/2014/main" id="{B5C6E1FC-71B8-871F-E993-26D3CDC14D6C}"/>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273707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E9817-57C7-03E0-BE0F-1DB06AE50D8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21880E81-5CB4-91E2-3849-30079A03E8D6}"/>
              </a:ext>
            </a:extLst>
          </p:cNvPr>
          <p:cNvSpPr>
            <a:spLocks noGrp="1"/>
          </p:cNvSpPr>
          <p:nvPr>
            <p:ph type="title"/>
          </p:nvPr>
        </p:nvSpPr>
        <p:spPr/>
        <p:txBody>
          <a:bodyPr/>
          <a:lstStyle/>
          <a:p>
            <a:r>
              <a:rPr lang="fr-FR">
                <a:solidFill>
                  <a:srgbClr val="40A900"/>
                </a:solidFill>
                <a:latin typeface="Arial" panose="020B0604020202020204"/>
              </a:rPr>
              <a:t>Rendre les stades plus inclusifs</a:t>
            </a:r>
            <a:endParaRPr lang="fr-FR">
              <a:solidFill>
                <a:srgbClr val="40A900"/>
              </a:solidFill>
            </a:endParaRPr>
          </a:p>
        </p:txBody>
      </p:sp>
      <p:sp>
        <p:nvSpPr>
          <p:cNvPr id="6" name="Espace réservé du numéro de diapositive 5">
            <a:extLst>
              <a:ext uri="{FF2B5EF4-FFF2-40B4-BE49-F238E27FC236}">
                <a16:creationId xmlns:a16="http://schemas.microsoft.com/office/drawing/2014/main" id="{ED5B0852-E61F-2A22-B331-A7D4197EFCF3}"/>
              </a:ext>
            </a:extLst>
          </p:cNvPr>
          <p:cNvSpPr>
            <a:spLocks noGrp="1"/>
          </p:cNvSpPr>
          <p:nvPr>
            <p:ph type="sldNum" sz="quarter" idx="20"/>
          </p:nvPr>
        </p:nvSpPr>
        <p:spPr/>
        <p:txBody>
          <a:bodyPr/>
          <a:lstStyle/>
          <a:p>
            <a:fld id="{975A587B-5814-4D9B-9598-FE9CB954CB01}" type="slidenum">
              <a:rPr lang="fr-FR" smtClean="0"/>
              <a:pPr/>
              <a:t>12</a:t>
            </a:fld>
            <a:endParaRPr lang="fr-F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D4AA6E95-0520-8147-C400-89AD7CFE0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7" name="Espace réservé du texte 6">
            <a:extLst>
              <a:ext uri="{FF2B5EF4-FFF2-40B4-BE49-F238E27FC236}">
                <a16:creationId xmlns:a16="http://schemas.microsoft.com/office/drawing/2014/main" id="{29600C95-9D4A-2B57-8F2A-ED1F6BBF6B4A}"/>
              </a:ext>
            </a:extLst>
          </p:cNvPr>
          <p:cNvSpPr txBox="1">
            <a:spLocks/>
          </p:cNvSpPr>
          <p:nvPr/>
        </p:nvSpPr>
        <p:spPr>
          <a:xfrm>
            <a:off x="469879" y="1399736"/>
            <a:ext cx="6296681" cy="4860000"/>
          </a:xfrm>
          <a:prstGeom prst="rect">
            <a:avLst/>
          </a:prstGeom>
        </p:spPr>
        <p:txBody>
          <a:bodyPr vert="horz" lIns="91440" tIns="45720" rIns="91440" bIns="4572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400" b="1" i="0" u="none" strike="noStrike" kern="1200" cap="none" spc="0" normalizeH="0" baseline="0" noProof="0">
                <a:ln>
                  <a:noFill/>
                </a:ln>
                <a:solidFill>
                  <a:srgbClr val="374649"/>
                </a:solidFill>
                <a:effectLst/>
                <a:uLnTx/>
                <a:uFillTx/>
                <a:latin typeface="Arial" panose="020B0604020202020204"/>
                <a:ea typeface="+mn-ea"/>
                <a:cs typeface="+mn-cs"/>
              </a:rPr>
              <a:t>Après le succès de la 1</a:t>
            </a:r>
            <a:r>
              <a:rPr kumimoji="0" lang="fr-FR" sz="1400" b="1" i="0" u="none" strike="noStrike" kern="1200" cap="none" spc="0" normalizeH="0" baseline="30000" noProof="0">
                <a:ln>
                  <a:noFill/>
                </a:ln>
                <a:solidFill>
                  <a:srgbClr val="374649"/>
                </a:solidFill>
                <a:effectLst/>
                <a:uLnTx/>
                <a:uFillTx/>
                <a:latin typeface="Arial" panose="020B0604020202020204"/>
                <a:ea typeface="+mn-ea"/>
                <a:cs typeface="+mn-cs"/>
              </a:rPr>
              <a:t>ère</a:t>
            </a:r>
            <a:r>
              <a:rPr kumimoji="0" lang="fr-FR" sz="1400" b="1" i="0" u="none" strike="noStrike" kern="1200" cap="none" spc="0" normalizeH="0" baseline="0" noProof="0">
                <a:ln>
                  <a:noFill/>
                </a:ln>
                <a:solidFill>
                  <a:srgbClr val="374649"/>
                </a:solidFill>
                <a:effectLst/>
                <a:uLnTx/>
                <a:uFillTx/>
                <a:latin typeface="Arial" panose="020B0604020202020204"/>
                <a:ea typeface="+mn-ea"/>
                <a:cs typeface="+mn-cs"/>
              </a:rPr>
              <a:t> édition en 2024, l’opération menée conjointement avec Touch2See revient à l’occasion de la TotalEnergies CAF CAN, Maroc 2025.</a:t>
            </a:r>
          </a:p>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fr-FR" sz="1400" b="1">
              <a:solidFill>
                <a:srgbClr val="374649"/>
              </a:solidFill>
              <a:latin typeface="Arial" panose="020B0604020202020204"/>
            </a:endParaRPr>
          </a:p>
          <a:p>
            <a:pPr marL="0" indent="0" algn="just">
              <a:buNone/>
              <a:defRPr/>
            </a:pPr>
            <a:r>
              <a:rPr kumimoji="0" lang="fr-FR" sz="1400" b="1" i="0" u="none" strike="noStrike" kern="1200" cap="none" spc="0" normalizeH="0" baseline="0" noProof="0">
                <a:ln>
                  <a:noFill/>
                </a:ln>
                <a:solidFill>
                  <a:srgbClr val="374649"/>
                </a:solidFill>
                <a:effectLst/>
                <a:uLnTx/>
                <a:uFillTx/>
                <a:latin typeface="Arial" panose="020B0604020202020204"/>
                <a:ea typeface="+mn-ea"/>
                <a:cs typeface="+mn-cs"/>
              </a:rPr>
              <a:t>Touch2See propose une solution à destination des malvoyants et non-voyants </a:t>
            </a:r>
            <a:r>
              <a:rPr kumimoji="0" lang="fr-FR" sz="1400" i="0" u="none" strike="noStrike" kern="1200" cap="none" spc="0" normalizeH="0" baseline="0" noProof="0">
                <a:ln>
                  <a:noFill/>
                </a:ln>
                <a:solidFill>
                  <a:srgbClr val="374649"/>
                </a:solidFill>
                <a:effectLst/>
                <a:uLnTx/>
                <a:uFillTx/>
                <a:latin typeface="Arial" panose="020B0604020202020204"/>
                <a:ea typeface="+mn-ea"/>
                <a:cs typeface="+mn-cs"/>
              </a:rPr>
              <a:t>leur permettant de suivre un match de football depuis les tribunes grâce à une tablette tactile. </a:t>
            </a:r>
            <a:r>
              <a:rPr lang="fr-FR" sz="1400">
                <a:solidFill>
                  <a:srgbClr val="374649"/>
                </a:solidFill>
              </a:rPr>
              <a:t>Nouveauté en 2025 : un </a:t>
            </a:r>
            <a:r>
              <a:rPr lang="fr-FR" sz="1400" b="1">
                <a:solidFill>
                  <a:srgbClr val="374649"/>
                </a:solidFill>
              </a:rPr>
              <a:t>service d’audiodescription</a:t>
            </a:r>
            <a:r>
              <a:rPr lang="fr-FR" sz="1400">
                <a:solidFill>
                  <a:srgbClr val="374649"/>
                </a:solidFill>
              </a:rPr>
              <a:t> sera ajouté avec une volonté de formation et transmission pour accélérer son développement.</a:t>
            </a:r>
          </a:p>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1" i="0" u="none" strike="noStrike" kern="1200" cap="none" spc="0" normalizeH="0" baseline="0" noProof="0">
              <a:ln>
                <a:noFill/>
              </a:ln>
              <a:solidFill>
                <a:srgbClr val="FF0000"/>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fr-FR" sz="1400">
                <a:solidFill>
                  <a:srgbClr val="374649"/>
                </a:solidFill>
                <a:latin typeface="Arial" panose="020B0604020202020204"/>
              </a:rPr>
              <a:t>Pour cette seconde édition, 10 tablettes seront être mises à disposition des personnes en situation de handicap visuel, lors de trois matchs.</a:t>
            </a:r>
          </a:p>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fr-FR" sz="1400">
                <a:solidFill>
                  <a:srgbClr val="374649"/>
                </a:solidFill>
                <a:latin typeface="Arial" panose="020B0604020202020204"/>
              </a:rPr>
              <a:t>L’activation sera orientée </a:t>
            </a:r>
            <a:r>
              <a:rPr lang="fr-FR" sz="1400" b="1">
                <a:solidFill>
                  <a:srgbClr val="374649"/>
                </a:solidFill>
                <a:latin typeface="Arial" panose="020B0604020202020204"/>
              </a:rPr>
              <a:t>vers des jeunes en situation de handicap.</a:t>
            </a:r>
          </a:p>
          <a:p>
            <a:pPr marL="0" marR="0" lvl="0" indent="0" algn="just"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8" name="Picture 2">
            <a:extLst>
              <a:ext uri="{FF2B5EF4-FFF2-40B4-BE49-F238E27FC236}">
                <a16:creationId xmlns:a16="http://schemas.microsoft.com/office/drawing/2014/main" id="{B31FA890-F89C-7FEE-8C0D-A57A38540B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27"/>
          <a:stretch>
            <a:fillRect/>
          </a:stretch>
        </p:blipFill>
        <p:spPr bwMode="auto">
          <a:xfrm>
            <a:off x="7236439" y="1491258"/>
            <a:ext cx="4415091" cy="26335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Youtube free icon">
            <a:extLst>
              <a:ext uri="{FF2B5EF4-FFF2-40B4-BE49-F238E27FC236}">
                <a16:creationId xmlns:a16="http://schemas.microsoft.com/office/drawing/2014/main" id="{90E533BD-53F8-09EF-E6B9-EEC3E9913D5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1430" y="4365196"/>
            <a:ext cx="799080" cy="799080"/>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F04707EA-22A4-80ED-1A20-CB8D15106F0D}"/>
              </a:ext>
            </a:extLst>
          </p:cNvPr>
          <p:cNvSpPr txBox="1"/>
          <p:nvPr/>
        </p:nvSpPr>
        <p:spPr>
          <a:xfrm>
            <a:off x="8607197" y="4610847"/>
            <a:ext cx="3462164" cy="307777"/>
          </a:xfrm>
          <a:prstGeom prst="rect">
            <a:avLst/>
          </a:prstGeom>
          <a:noFill/>
        </p:spPr>
        <p:txBody>
          <a:bodyPr wrap="square">
            <a:spAutoFit/>
          </a:bodyPr>
          <a:lstStyle/>
          <a:p>
            <a:pPr marL="0" indent="0" algn="just">
              <a:buNone/>
            </a:pPr>
            <a:r>
              <a:rPr lang="fr-FR" sz="1400">
                <a:solidFill>
                  <a:schemeClr val="tx1">
                    <a:lumMod val="75000"/>
                  </a:schemeClr>
                </a:solidFill>
                <a:ea typeface="Helvetica Neue"/>
                <a:cs typeface="Helvetica Neue"/>
                <a:sym typeface="Helvetica Neue"/>
                <a:hlinkClick r:id="rId5"/>
              </a:rPr>
              <a:t>Retour sur l’édition 2023 - EN</a:t>
            </a:r>
            <a:endParaRPr lang="fr-FR" sz="1400">
              <a:solidFill>
                <a:schemeClr val="tx1">
                  <a:lumMod val="75000"/>
                </a:schemeClr>
              </a:solidFill>
              <a:ea typeface="Helvetica Neue"/>
              <a:cs typeface="Helvetica Neue"/>
              <a:sym typeface="Helvetica Neue"/>
            </a:endParaRPr>
          </a:p>
        </p:txBody>
      </p:sp>
      <p:sp>
        <p:nvSpPr>
          <p:cNvPr id="3" name="Espace réservé du pied de page 3">
            <a:extLst>
              <a:ext uri="{FF2B5EF4-FFF2-40B4-BE49-F238E27FC236}">
                <a16:creationId xmlns:a16="http://schemas.microsoft.com/office/drawing/2014/main" id="{6327FAB8-6428-A589-BD8E-0001A00BCE93}"/>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3966143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93373-F2CB-4CE1-C234-F39C9E351C2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88D3E56E-E8DD-DC9F-5CCB-DB17E6DEADD3}"/>
              </a:ext>
            </a:extLst>
          </p:cNvPr>
          <p:cNvSpPr>
            <a:spLocks noGrp="1"/>
          </p:cNvSpPr>
          <p:nvPr>
            <p:ph type="title"/>
          </p:nvPr>
        </p:nvSpPr>
        <p:spPr/>
        <p:txBody>
          <a:bodyPr/>
          <a:lstStyle/>
          <a:p>
            <a:r>
              <a:rPr kumimoji="0" lang="fr-FR" sz="3000" b="0" i="0" u="none" strike="noStrike" kern="1200" cap="none" spc="0" normalizeH="0" baseline="0" noProof="0">
                <a:ln>
                  <a:noFill/>
                </a:ln>
                <a:solidFill>
                  <a:srgbClr val="40A900"/>
                </a:solidFill>
                <a:effectLst/>
                <a:uLnTx/>
                <a:uFillTx/>
                <a:latin typeface="Arial" panose="020B0604020202020204"/>
                <a:ea typeface="+mj-ea"/>
                <a:cs typeface="+mj-cs"/>
              </a:rPr>
              <a:t>Neurodiversité</a:t>
            </a:r>
            <a:endParaRPr lang="fr-FR">
              <a:solidFill>
                <a:srgbClr val="40A900"/>
              </a:solidFill>
            </a:endParaRPr>
          </a:p>
        </p:txBody>
      </p:sp>
      <p:sp>
        <p:nvSpPr>
          <p:cNvPr id="6" name="Espace réservé du numéro de diapositive 5">
            <a:extLst>
              <a:ext uri="{FF2B5EF4-FFF2-40B4-BE49-F238E27FC236}">
                <a16:creationId xmlns:a16="http://schemas.microsoft.com/office/drawing/2014/main" id="{E24F6069-18A7-359C-185D-E4582BB89B10}"/>
              </a:ext>
            </a:extLst>
          </p:cNvPr>
          <p:cNvSpPr>
            <a:spLocks noGrp="1"/>
          </p:cNvSpPr>
          <p:nvPr>
            <p:ph type="sldNum" sz="quarter" idx="20"/>
          </p:nvPr>
        </p:nvSpPr>
        <p:spPr/>
        <p:txBody>
          <a:bodyPr/>
          <a:lstStyle/>
          <a:p>
            <a:fld id="{975A587B-5814-4D9B-9598-FE9CB954CB01}" type="slidenum">
              <a:rPr lang="fr-FR" smtClean="0"/>
              <a:pPr/>
              <a:t>13</a:t>
            </a:fld>
            <a:endParaRPr lang="fr-F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5ACFB106-9E1C-D87F-150F-0D013726F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7" name="Espace réservé du texte 2">
            <a:extLst>
              <a:ext uri="{FF2B5EF4-FFF2-40B4-BE49-F238E27FC236}">
                <a16:creationId xmlns:a16="http://schemas.microsoft.com/office/drawing/2014/main" id="{75EB65F1-4DF3-4CC2-2039-EC2626FED79E}"/>
              </a:ext>
            </a:extLst>
          </p:cNvPr>
          <p:cNvSpPr txBox="1">
            <a:spLocks/>
          </p:cNvSpPr>
          <p:nvPr/>
        </p:nvSpPr>
        <p:spPr>
          <a:xfrm>
            <a:off x="469879" y="1385888"/>
            <a:ext cx="11252244" cy="4356000"/>
          </a:xfrm>
          <a:prstGeom prst="rect">
            <a:avLst/>
          </a:prstGeom>
        </p:spPr>
        <p:txBody>
          <a:bodyPr vert="horz" lIns="91440" tIns="45720" rIns="91440" bIns="4572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400" b="1">
                <a:cs typeface="Arial" panose="020B0604020202020204" pitchFamily="34" charset="0"/>
              </a:rPr>
              <a:t>TotalEnergies poursuit sa volonté de partager la passion du football avec toutes les audiences. Dans le cadre de la TotalEnergies CAF CAN, Maroc 2025, la Compagnie invitera des associations œuvrant pour l’inclusion et la scolarité d’enfants en situation d’autisme ou présentant des troubles DYS.</a:t>
            </a:r>
          </a:p>
          <a:p>
            <a:pPr marL="0" indent="0" algn="just">
              <a:buFont typeface="Arial" panose="020B0604020202020204" pitchFamily="34" charset="0"/>
              <a:buNone/>
            </a:pPr>
            <a:endParaRPr lang="fr-FR" sz="1400">
              <a:cs typeface="Arial" panose="020B0604020202020204" pitchFamily="34" charset="0"/>
            </a:endParaRPr>
          </a:p>
          <a:p>
            <a:pPr marL="0" indent="0" algn="just">
              <a:buNone/>
            </a:pPr>
            <a:r>
              <a:rPr lang="fr-FR" sz="1400">
                <a:cs typeface="Arial"/>
              </a:rPr>
              <a:t>Cinq enfants en situation d'</a:t>
            </a:r>
            <a:r>
              <a:rPr lang="fr-FR" sz="1400" err="1">
                <a:cs typeface="Arial"/>
              </a:rPr>
              <a:t>autsime</a:t>
            </a:r>
            <a:r>
              <a:rPr lang="fr-FR" sz="1400">
                <a:cs typeface="Arial"/>
              </a:rPr>
              <a:t> seront invités à assister à un match des ¼ de finale avec un membre de leur famille le 9 janvier à Rabat.</a:t>
            </a:r>
          </a:p>
          <a:p>
            <a:pPr marL="0" indent="0" algn="just">
              <a:buNone/>
            </a:pPr>
            <a:endParaRPr lang="fr-FR" sz="1400">
              <a:cs typeface="Arial" panose="020B0604020202020204" pitchFamily="34" charset="0"/>
            </a:endParaRPr>
          </a:p>
          <a:p>
            <a:pPr marL="0" indent="0" algn="just">
              <a:buNone/>
            </a:pPr>
            <a:r>
              <a:rPr lang="fr-FR" sz="1400">
                <a:cs typeface="Arial" panose="020B0604020202020204" pitchFamily="34" charset="0"/>
              </a:rPr>
              <a:t>Le même jour à Tanger, des enfants présentant des troubles DYS seront conviés à profiter du match en tribune.</a:t>
            </a:r>
          </a:p>
          <a:p>
            <a:pPr marL="0" indent="0" algn="just">
              <a:buNone/>
            </a:pPr>
            <a:endParaRPr lang="fr-FR" sz="1400">
              <a:cs typeface="Arial" panose="020B0604020202020204" pitchFamily="34" charset="0"/>
            </a:endParaRPr>
          </a:p>
          <a:p>
            <a:pPr marL="0" indent="0" algn="just">
              <a:buNone/>
            </a:pPr>
            <a:r>
              <a:rPr lang="fr-FR" sz="1400">
                <a:cs typeface="Arial" panose="020B0604020202020204" pitchFamily="34" charset="0"/>
              </a:rPr>
              <a:t>Par ailleurs, le 14 janvier, 5 enfants de l’association Anaïs, soutenue par TotalEnergies Maroc seront invités à la Football </a:t>
            </a:r>
            <a:r>
              <a:rPr lang="fr-FR" sz="1400" err="1">
                <a:cs typeface="Arial" panose="020B0604020202020204" pitchFamily="34" charset="0"/>
              </a:rPr>
              <a:t>Together</a:t>
            </a:r>
            <a:r>
              <a:rPr lang="fr-FR" sz="1400">
                <a:cs typeface="Arial" panose="020B0604020202020204" pitchFamily="34" charset="0"/>
              </a:rPr>
              <a:t> </a:t>
            </a:r>
            <a:r>
              <a:rPr lang="fr-FR" sz="1400" err="1">
                <a:cs typeface="Arial" panose="020B0604020202020204" pitchFamily="34" charset="0"/>
              </a:rPr>
              <a:t>Experience</a:t>
            </a:r>
            <a:r>
              <a:rPr lang="fr-FR" sz="1400">
                <a:cs typeface="Arial" panose="020B0604020202020204" pitchFamily="34" charset="0"/>
              </a:rPr>
              <a:t>. Il s’agit d’une opération consistant en une projection privée et enrichie d’animations à destination des enfants. L’association Anaïs œuvre pour l’inclusion des personnes souffrant de trisomie 21.</a:t>
            </a:r>
          </a:p>
        </p:txBody>
      </p:sp>
      <p:sp>
        <p:nvSpPr>
          <p:cNvPr id="3" name="Espace réservé du pied de page 3">
            <a:extLst>
              <a:ext uri="{FF2B5EF4-FFF2-40B4-BE49-F238E27FC236}">
                <a16:creationId xmlns:a16="http://schemas.microsoft.com/office/drawing/2014/main" id="{1427ABE8-2E33-C28D-EB53-834AA49BD8D7}"/>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350702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83802-EFDB-8BF9-5257-F6E2657FBA0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57EBD04-815B-5723-489B-B5DD4C92F4BE}"/>
              </a:ext>
            </a:extLst>
          </p:cNvPr>
          <p:cNvSpPr>
            <a:spLocks noGrp="1"/>
          </p:cNvSpPr>
          <p:nvPr>
            <p:ph type="title"/>
          </p:nvPr>
        </p:nvSpPr>
        <p:spPr/>
        <p:txBody>
          <a:bodyPr/>
          <a:lstStyle/>
          <a:p>
            <a:r>
              <a:rPr kumimoji="0" lang="fr-FR" sz="3000" b="0" i="0" u="none" strike="noStrike" kern="1200" cap="none" spc="0" normalizeH="0" baseline="0" noProof="0">
                <a:ln>
                  <a:noFill/>
                </a:ln>
                <a:solidFill>
                  <a:srgbClr val="40A900"/>
                </a:solidFill>
                <a:effectLst/>
                <a:uLnTx/>
                <a:uFillTx/>
                <a:latin typeface="Arial" panose="020B0604020202020204"/>
                <a:ea typeface="+mj-ea"/>
                <a:cs typeface="+mj-cs"/>
              </a:rPr>
              <a:t>Game changer</a:t>
            </a:r>
            <a:endParaRPr lang="fr-FR">
              <a:solidFill>
                <a:srgbClr val="40A900"/>
              </a:solidFill>
            </a:endParaRPr>
          </a:p>
        </p:txBody>
      </p:sp>
      <p:sp>
        <p:nvSpPr>
          <p:cNvPr id="6" name="Espace réservé du numéro de diapositive 5">
            <a:extLst>
              <a:ext uri="{FF2B5EF4-FFF2-40B4-BE49-F238E27FC236}">
                <a16:creationId xmlns:a16="http://schemas.microsoft.com/office/drawing/2014/main" id="{4BE445FB-7837-A63E-C7AB-0A2281F07B14}"/>
              </a:ext>
            </a:extLst>
          </p:cNvPr>
          <p:cNvSpPr>
            <a:spLocks noGrp="1"/>
          </p:cNvSpPr>
          <p:nvPr>
            <p:ph type="sldNum" sz="quarter" idx="20"/>
          </p:nvPr>
        </p:nvSpPr>
        <p:spPr/>
        <p:txBody>
          <a:bodyPr/>
          <a:lstStyle/>
          <a:p>
            <a:fld id="{975A587B-5814-4D9B-9598-FE9CB954CB01}" type="slidenum">
              <a:rPr lang="fr-FR" smtClean="0"/>
              <a:pPr/>
              <a:t>14</a:t>
            </a:fld>
            <a:endParaRPr lang="fr-F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6455C04F-97E0-6B80-589F-541DDFF98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7" name="Espace réservé du texte 2">
            <a:extLst>
              <a:ext uri="{FF2B5EF4-FFF2-40B4-BE49-F238E27FC236}">
                <a16:creationId xmlns:a16="http://schemas.microsoft.com/office/drawing/2014/main" id="{432B5DC7-CF2F-F696-4162-6D810E4DDA0A}"/>
              </a:ext>
            </a:extLst>
          </p:cNvPr>
          <p:cNvSpPr txBox="1">
            <a:spLocks/>
          </p:cNvSpPr>
          <p:nvPr/>
        </p:nvSpPr>
        <p:spPr>
          <a:xfrm>
            <a:off x="469879" y="1398414"/>
            <a:ext cx="11252244" cy="4356000"/>
          </a:xfrm>
          <a:prstGeom prst="rect">
            <a:avLst/>
          </a:prstGeom>
        </p:spPr>
        <p:txBody>
          <a:bodyPr vert="horz" lIns="91440" tIns="45720" rIns="91440" bIns="4572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400" b="1">
                <a:cs typeface="Arial" panose="020B0604020202020204" pitchFamily="34" charset="0"/>
              </a:rPr>
              <a:t>TotalEnergies lance Game Changer, un programme de construction ou rénovation de terrains à destination des jeunes issus de quartiers prioritaires sur le continent africain en leur offrant l’opportunité de pratiquer leur passion du football dans de meilleures conditions pour progresser plus vite et rêver plus grand.</a:t>
            </a:r>
          </a:p>
          <a:p>
            <a:pPr marL="0" indent="0" algn="just">
              <a:buFont typeface="Arial" panose="020B0604020202020204" pitchFamily="34" charset="0"/>
              <a:buNone/>
            </a:pPr>
            <a:endParaRPr lang="fr-FR" sz="1400">
              <a:cs typeface="Arial" panose="020B0604020202020204" pitchFamily="34" charset="0"/>
            </a:endParaRPr>
          </a:p>
          <a:p>
            <a:pPr marL="0" indent="0" algn="just">
              <a:buNone/>
            </a:pPr>
            <a:r>
              <a:rPr lang="fr-FR" sz="1400">
                <a:cs typeface="Arial" panose="020B0604020202020204" pitchFamily="34" charset="0"/>
              </a:rPr>
              <a:t>A l’occasion de la TotalEnergies CAF CAN, Maroc 2025 un premier terrain sera inauguré dans le quartier de Sidi Moumen au nord de Casablanca.</a:t>
            </a:r>
          </a:p>
          <a:p>
            <a:pPr marL="0" indent="0" algn="just">
              <a:buNone/>
            </a:pPr>
            <a:endParaRPr lang="fr-FR" sz="1400">
              <a:cs typeface="Arial" panose="020B0604020202020204" pitchFamily="34" charset="0"/>
            </a:endParaRPr>
          </a:p>
          <a:p>
            <a:pPr marL="0" indent="0" algn="just">
              <a:buNone/>
            </a:pPr>
            <a:r>
              <a:rPr lang="fr-FR" sz="1400">
                <a:cs typeface="Arial"/>
              </a:rPr>
              <a:t>Créé en collaboration avec </a:t>
            </a:r>
            <a:r>
              <a:rPr lang="fr-FR" sz="1400" err="1">
                <a:cs typeface="Arial"/>
              </a:rPr>
              <a:t>We</a:t>
            </a:r>
            <a:r>
              <a:rPr lang="fr-FR" sz="1400">
                <a:cs typeface="Arial"/>
              </a:rPr>
              <a:t> Are </a:t>
            </a:r>
            <a:r>
              <a:rPr lang="fr-FR" sz="1400" err="1">
                <a:cs typeface="Arial"/>
              </a:rPr>
              <a:t>Etendart</a:t>
            </a:r>
            <a:r>
              <a:rPr lang="fr-FR" sz="1400">
                <a:cs typeface="Arial"/>
              </a:rPr>
              <a:t> et Publicis Sport, ce terrain aux couleurs de Football </a:t>
            </a:r>
            <a:r>
              <a:rPr lang="fr-FR" sz="1400" err="1">
                <a:cs typeface="Arial"/>
              </a:rPr>
              <a:t>Together</a:t>
            </a:r>
            <a:r>
              <a:rPr lang="fr-FR" sz="1400">
                <a:cs typeface="Arial"/>
              </a:rPr>
              <a:t> vivra tout au long de l’année grâce à un programme d’animations mis en œuvre avec des parties prenantes de proximité.</a:t>
            </a:r>
          </a:p>
        </p:txBody>
      </p:sp>
      <p:sp>
        <p:nvSpPr>
          <p:cNvPr id="3" name="Espace réservé du pied de page 3">
            <a:extLst>
              <a:ext uri="{FF2B5EF4-FFF2-40B4-BE49-F238E27FC236}">
                <a16:creationId xmlns:a16="http://schemas.microsoft.com/office/drawing/2014/main" id="{446CF013-F660-D63C-246D-BCCBD0A8EB31}"/>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1153412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76A6551-048B-469A-A052-396E483EBCA9}"/>
              </a:ext>
            </a:extLst>
          </p:cNvPr>
          <p:cNvSpPr>
            <a:spLocks noGrp="1"/>
          </p:cNvSpPr>
          <p:nvPr>
            <p:ph type="body" sz="quarter" idx="13"/>
          </p:nvPr>
        </p:nvSpPr>
        <p:spPr>
          <a:xfrm>
            <a:off x="469879" y="1371600"/>
            <a:ext cx="11232794" cy="4860000"/>
          </a:xfrm>
        </p:spPr>
        <p:txBody>
          <a:bodyPr vert="horz" lIns="91440" tIns="45720" rIns="91440" bIns="45720" rtlCol="0" anchor="t">
            <a:noAutofit/>
          </a:bodyPr>
          <a:lstStyle/>
          <a:p>
            <a:pPr marL="0" indent="0" algn="just">
              <a:buNone/>
            </a:pPr>
            <a:r>
              <a:rPr lang="fr-FR" sz="1400" b="1"/>
              <a:t>L’ambiance du stade et les coulisses du match, avec le confort et la sérénité de la maison.</a:t>
            </a:r>
          </a:p>
          <a:p>
            <a:pPr marL="0" indent="0" algn="just">
              <a:buNone/>
            </a:pPr>
            <a:r>
              <a:rPr lang="fr-FR" sz="1400"/>
              <a:t>La Social Room by TotalEnergies est un dispositif d’activation unique mêlant influence et expérience in stadium. Pendant chaque grande compétition africaine, ce dispositif est déployé sur plusieurs matchs, permettant à une sélection d’influenceurs de faire vivre les coulisses de la compétition.</a:t>
            </a:r>
            <a:endParaRPr lang="fr-FR" sz="1400" b="1">
              <a:solidFill>
                <a:srgbClr val="FF0000"/>
              </a:solidFill>
            </a:endParaRPr>
          </a:p>
          <a:p>
            <a:pPr marL="0" indent="0" algn="just">
              <a:buNone/>
            </a:pPr>
            <a:r>
              <a:rPr lang="fr-FR" sz="1400" b="1">
                <a:solidFill>
                  <a:srgbClr val="374649"/>
                </a:solidFill>
              </a:rPr>
              <a:t>A l’occasion de la TotalEnergies CAF Coupe d’Afrique des Nations, Maroc 2025, quatre Social Room by TotalEnergies seront organisées à l’occasion du match d’ouverture et de la finale de la compétition, ainsi que durant un match de phase de poule le 27 décembre à Tanger (SEN vs. COD) et un match de 8</a:t>
            </a:r>
            <a:r>
              <a:rPr lang="fr-FR" sz="1400" b="1" baseline="30000">
                <a:solidFill>
                  <a:srgbClr val="374649"/>
                </a:solidFill>
              </a:rPr>
              <a:t>e</a:t>
            </a:r>
            <a:r>
              <a:rPr lang="fr-FR" sz="1400" b="1">
                <a:solidFill>
                  <a:srgbClr val="374649"/>
                </a:solidFill>
              </a:rPr>
              <a:t> de finale le 6 janvier à Rabat.</a:t>
            </a:r>
            <a:endParaRPr lang="fr-FR" sz="1400" b="1">
              <a:solidFill>
                <a:srgbClr val="FF0000"/>
              </a:solidFill>
            </a:endParaRPr>
          </a:p>
          <a:p>
            <a:pPr marL="0" indent="0" algn="just">
              <a:buNone/>
            </a:pPr>
            <a:r>
              <a:rPr lang="fr-FR" sz="1400"/>
              <a:t>Une couverture digitale des matchs de la compétition est assurée par des community managers en compagnie d’influenceurs et créateurs de contenus de premier plan qui proposent à leurs fans de découvrir du contenu exclusif, dans les coulisses des plus grands matchs de l’événement, pour vivre l’ambiance des stades de manière unique.</a:t>
            </a:r>
          </a:p>
        </p:txBody>
      </p:sp>
      <p:sp>
        <p:nvSpPr>
          <p:cNvPr id="4" name="Titre 3">
            <a:extLst>
              <a:ext uri="{FF2B5EF4-FFF2-40B4-BE49-F238E27FC236}">
                <a16:creationId xmlns:a16="http://schemas.microsoft.com/office/drawing/2014/main" id="{5DE004F1-82FB-7A44-A199-A5CD6DF35E90}"/>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La Social Room by TotalEnergies </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0B621CCF-7769-9C40-A655-1C0729A6FD9E}"/>
              </a:ext>
            </a:extLst>
          </p:cNvPr>
          <p:cNvSpPr>
            <a:spLocks noGrp="1"/>
          </p:cNvSpPr>
          <p:nvPr>
            <p:ph type="sldNum" sz="quarter" idx="20"/>
          </p:nvPr>
        </p:nvSpPr>
        <p:spPr/>
        <p:txBody>
          <a:bodyPr/>
          <a:lstStyle/>
          <a:p>
            <a:fld id="{975A587B-5814-4D9B-9598-FE9CB954CB01}" type="slidenum">
              <a:rPr lang="fr-FR" smtClean="0"/>
              <a:pPr/>
              <a:t>15</a:t>
            </a:fld>
            <a:endParaRPr lang="fr-FR"/>
          </a:p>
        </p:txBody>
      </p:sp>
      <p:pic>
        <p:nvPicPr>
          <p:cNvPr id="5" name="Image 4" descr="Une image contenant texte, Graphique, logo, graphisme&#10;&#10;Le contenu généré par l’IA peut être incorrect.">
            <a:extLst>
              <a:ext uri="{FF2B5EF4-FFF2-40B4-BE49-F238E27FC236}">
                <a16:creationId xmlns:a16="http://schemas.microsoft.com/office/drawing/2014/main" id="{9B678CB2-C952-0A1E-DE53-158B9DDC8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8" name="Espace réservé du pied de page 3">
            <a:extLst>
              <a:ext uri="{FF2B5EF4-FFF2-40B4-BE49-F238E27FC236}">
                <a16:creationId xmlns:a16="http://schemas.microsoft.com/office/drawing/2014/main" id="{182C3E3A-6987-D084-BF8A-CA031971D7F1}"/>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
        <p:nvSpPr>
          <p:cNvPr id="9" name="Rectangle : coins arrondis 8">
            <a:extLst>
              <a:ext uri="{FF2B5EF4-FFF2-40B4-BE49-F238E27FC236}">
                <a16:creationId xmlns:a16="http://schemas.microsoft.com/office/drawing/2014/main" id="{8A8BC3FF-037C-BC18-BE2A-D7B82ED51B73}"/>
              </a:ext>
            </a:extLst>
          </p:cNvPr>
          <p:cNvSpPr/>
          <p:nvPr/>
        </p:nvSpPr>
        <p:spPr>
          <a:xfrm>
            <a:off x="489327" y="4288525"/>
            <a:ext cx="2735175" cy="90033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Match 1</a:t>
            </a:r>
            <a:r>
              <a:rPr lang="fr-FR" sz="1400">
                <a:solidFill>
                  <a:srgbClr val="FFFFFF"/>
                </a:solidFill>
                <a:latin typeface="Arial" panose="020B0604020202020204"/>
              </a:rPr>
              <a:t> – Groupe A</a:t>
            </a:r>
            <a:br>
              <a:rPr lang="fr-FR" sz="1400">
                <a:solidFill>
                  <a:srgbClr val="FFFFFF"/>
                </a:solidFill>
                <a:latin typeface="Arial" panose="020B0604020202020204"/>
              </a:rPr>
            </a:b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Maroc vs Comores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rgbClr val="FFFFFF"/>
                </a:solidFill>
                <a:latin typeface="Arial" panose="020B0604020202020204"/>
              </a:rPr>
              <a:t>Rabat 1 - 21/12</a:t>
            </a:r>
            <a:endParaRPr kumimoji="0" lang="fr-FR"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 coins arrondis 9">
            <a:extLst>
              <a:ext uri="{FF2B5EF4-FFF2-40B4-BE49-F238E27FC236}">
                <a16:creationId xmlns:a16="http://schemas.microsoft.com/office/drawing/2014/main" id="{7170B62B-A488-B831-AA82-38C5DD73EAFA}"/>
              </a:ext>
            </a:extLst>
          </p:cNvPr>
          <p:cNvSpPr/>
          <p:nvPr/>
        </p:nvSpPr>
        <p:spPr>
          <a:xfrm>
            <a:off x="6392273" y="4288525"/>
            <a:ext cx="2735175" cy="90033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Match </a:t>
            </a:r>
            <a:r>
              <a:rPr lang="fr-FR" sz="1400">
                <a:solidFill>
                  <a:srgbClr val="FFFFFF"/>
                </a:solidFill>
                <a:latin typeface="Arial" panose="020B0604020202020204"/>
              </a:rPr>
              <a:t>43</a:t>
            </a: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 – 1/8</a:t>
            </a:r>
            <a:r>
              <a:rPr kumimoji="0" lang="fr-FR" sz="1400" b="0" i="0" u="none" strike="noStrike" kern="1200" cap="none" spc="0" normalizeH="0" baseline="30000" noProof="0">
                <a:ln>
                  <a:noFill/>
                </a:ln>
                <a:solidFill>
                  <a:srgbClr val="FFFFFF"/>
                </a:solidFill>
                <a:effectLst/>
                <a:uLnTx/>
                <a:uFillTx/>
                <a:latin typeface="Arial" panose="020B0604020202020204"/>
                <a:ea typeface="+mn-ea"/>
                <a:cs typeface="+mn-cs"/>
              </a:rPr>
              <a:t>ème</a:t>
            </a: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 </a:t>
            </a:r>
            <a:b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1E vs 2D</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rgbClr val="FFFFFF"/>
                </a:solidFill>
                <a:latin typeface="Arial" panose="020B0604020202020204"/>
              </a:rPr>
              <a:t>Rabat 2 – 06/01</a:t>
            </a:r>
            <a:endParaRPr kumimoji="0" lang="fr-FR"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 coins arrondis 10">
            <a:extLst>
              <a:ext uri="{FF2B5EF4-FFF2-40B4-BE49-F238E27FC236}">
                <a16:creationId xmlns:a16="http://schemas.microsoft.com/office/drawing/2014/main" id="{0C5753D4-1CBA-22F4-FDAF-C090BB653D95}"/>
              </a:ext>
            </a:extLst>
          </p:cNvPr>
          <p:cNvSpPr/>
          <p:nvPr/>
        </p:nvSpPr>
        <p:spPr>
          <a:xfrm>
            <a:off x="9343746" y="4288525"/>
            <a:ext cx="2735175" cy="90033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Match 52 – </a:t>
            </a:r>
            <a:r>
              <a:rPr lang="fr-FR" sz="1400">
                <a:solidFill>
                  <a:srgbClr val="FFFFFF"/>
                </a:solidFill>
                <a:latin typeface="Arial" panose="020B0604020202020204"/>
              </a:rPr>
              <a:t>Finale</a:t>
            </a:r>
            <a:b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Win 49 vs Win 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Rabat 1 – 18/01</a:t>
            </a:r>
          </a:p>
        </p:txBody>
      </p:sp>
      <p:sp>
        <p:nvSpPr>
          <p:cNvPr id="12" name="Rectangle : coins arrondis 11">
            <a:extLst>
              <a:ext uri="{FF2B5EF4-FFF2-40B4-BE49-F238E27FC236}">
                <a16:creationId xmlns:a16="http://schemas.microsoft.com/office/drawing/2014/main" id="{3D778C41-46F1-D809-6200-975BC1F8F805}"/>
              </a:ext>
            </a:extLst>
          </p:cNvPr>
          <p:cNvSpPr/>
          <p:nvPr/>
        </p:nvSpPr>
        <p:spPr>
          <a:xfrm>
            <a:off x="3440800" y="4288525"/>
            <a:ext cx="2735175" cy="90033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Match 19 – </a:t>
            </a:r>
            <a:r>
              <a:rPr lang="fr-FR" sz="1400">
                <a:solidFill>
                  <a:srgbClr val="FFFFFF"/>
                </a:solidFill>
                <a:latin typeface="Arial" panose="020B0604020202020204"/>
              </a:rPr>
              <a:t>Groupe D</a:t>
            </a:r>
            <a:br>
              <a:rPr lang="fr-FR" sz="1400">
                <a:solidFill>
                  <a:srgbClr val="FFFFFF"/>
                </a:solidFill>
                <a:latin typeface="Arial" panose="020B0604020202020204"/>
              </a:rPr>
            </a:b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Sénégal vs RD Congo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Arial" panose="020B0604020202020204"/>
                <a:ea typeface="+mn-ea"/>
                <a:cs typeface="+mn-cs"/>
              </a:rPr>
              <a:t>Tanger - 27/12</a:t>
            </a:r>
          </a:p>
        </p:txBody>
      </p:sp>
    </p:spTree>
    <p:extLst>
      <p:ext uri="{BB962C8B-B14F-4D97-AF65-F5344CB8AC3E}">
        <p14:creationId xmlns:p14="http://schemas.microsoft.com/office/powerpoint/2010/main" val="862129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265E0-167E-BFA1-3444-1685B457EC8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3E570F-CCC3-62AD-FFCC-9E85DB32FDBD}"/>
              </a:ext>
            </a:extLst>
          </p:cNvPr>
          <p:cNvSpPr>
            <a:spLocks noGrp="1"/>
          </p:cNvSpPr>
          <p:nvPr>
            <p:ph type="body" sz="quarter" idx="13"/>
          </p:nvPr>
        </p:nvSpPr>
        <p:spPr>
          <a:xfrm>
            <a:off x="469879" y="1372351"/>
            <a:ext cx="6083321" cy="4860000"/>
          </a:xfrm>
        </p:spPr>
        <p:txBody>
          <a:bodyPr vert="horz" lIns="91440" tIns="45720" rIns="91440" bIns="45720" rtlCol="0" anchor="t">
            <a:noAutofit/>
          </a:bodyPr>
          <a:lstStyle/>
          <a:p>
            <a:pPr marL="0" lvl="0" indent="0" algn="just">
              <a:spcBef>
                <a:spcPts val="350"/>
              </a:spcBef>
              <a:spcAft>
                <a:spcPts val="350"/>
              </a:spcAft>
              <a:buNone/>
              <a:defRPr/>
            </a:pPr>
            <a:r>
              <a:rPr lang="fr-FR" sz="1400" b="1"/>
              <a:t>TotalEnergies est également un acteur majeur du rugby (FFR, LNR, Section Paloise) et du cyclisme (Team TotalEnergies, Tour de France, Tour de France Femmes avec </a:t>
            </a:r>
            <a:r>
              <a:rPr lang="fr-FR" sz="1400" b="1" err="1"/>
              <a:t>Zwift</a:t>
            </a:r>
            <a:r>
              <a:rPr lang="fr-FR" sz="1400" b="1"/>
              <a:t>) en France. </a:t>
            </a:r>
          </a:p>
          <a:p>
            <a:pPr marL="0" lvl="0" indent="0" algn="just">
              <a:spcBef>
                <a:spcPts val="350"/>
              </a:spcBef>
              <a:spcAft>
                <a:spcPts val="350"/>
              </a:spcAft>
              <a:buNone/>
              <a:defRPr/>
            </a:pPr>
            <a:r>
              <a:rPr lang="fr-FR" sz="1400" b="1"/>
              <a:t>A ce titre, la Compagnie invite à la grande fête du football africain des athlètes de ces deux disciplines.</a:t>
            </a:r>
          </a:p>
          <a:p>
            <a:pPr marL="0" lvl="0" indent="0" algn="just">
              <a:spcBef>
                <a:spcPts val="350"/>
              </a:spcBef>
              <a:spcAft>
                <a:spcPts val="350"/>
              </a:spcAft>
              <a:buNone/>
              <a:defRPr/>
            </a:pPr>
            <a:endParaRPr lang="fr-FR" sz="1400" b="1"/>
          </a:p>
          <a:p>
            <a:pPr marL="0" indent="0" algn="just">
              <a:spcBef>
                <a:spcPts val="350"/>
              </a:spcBef>
              <a:spcAft>
                <a:spcPts val="350"/>
              </a:spcAft>
              <a:buNone/>
              <a:defRPr/>
            </a:pPr>
            <a:r>
              <a:rPr lang="fr-FR" sz="1400" b="1"/>
              <a:t>Quatre coureurs du Team </a:t>
            </a:r>
            <a:r>
              <a:rPr lang="fr-FR" sz="1400" b="1" err="1"/>
              <a:t>TotalEnergies</a:t>
            </a:r>
            <a:r>
              <a:rPr lang="fr-FR" sz="1400"/>
              <a:t> viendront à vélo à Rabat pour assister au match d’ouverture de la compétition le 21 décembre.</a:t>
            </a:r>
          </a:p>
          <a:p>
            <a:pPr marL="0" indent="0" algn="just">
              <a:spcBef>
                <a:spcPts val="350"/>
              </a:spcBef>
              <a:spcAft>
                <a:spcPts val="350"/>
              </a:spcAft>
              <a:buNone/>
              <a:defRPr/>
            </a:pPr>
            <a:r>
              <a:rPr lang="fr-FR" sz="1400" b="1"/>
              <a:t>Deux joueurs de la Section Paloise</a:t>
            </a:r>
            <a:r>
              <a:rPr lang="fr-FR" sz="1400"/>
              <a:t> viendront s’immerger dans la compétition autour du match de 1/8</a:t>
            </a:r>
            <a:r>
              <a:rPr lang="fr-FR" sz="1400" baseline="30000"/>
              <a:t>e</a:t>
            </a:r>
            <a:r>
              <a:rPr lang="fr-FR" sz="1400"/>
              <a:t> de finale du 6 janvier à Rabat.</a:t>
            </a:r>
          </a:p>
          <a:p>
            <a:pPr marL="0" indent="0" algn="just">
              <a:buNone/>
            </a:pPr>
            <a:br>
              <a:rPr lang="fr-FR" sz="1400"/>
            </a:br>
            <a:r>
              <a:rPr lang="fr-FR" sz="1400"/>
              <a:t>Accompagnés par TotalEnergies, ils découvriront Rabat et iront à la rencontre de légendes du Football Africain.</a:t>
            </a:r>
          </a:p>
        </p:txBody>
      </p:sp>
      <p:sp>
        <p:nvSpPr>
          <p:cNvPr id="3" name="Titre 2">
            <a:extLst>
              <a:ext uri="{FF2B5EF4-FFF2-40B4-BE49-F238E27FC236}">
                <a16:creationId xmlns:a16="http://schemas.microsoft.com/office/drawing/2014/main" id="{8FF40617-2EAD-614D-9162-8423EBFC4AB0}"/>
              </a:ext>
            </a:extLst>
          </p:cNvPr>
          <p:cNvSpPr>
            <a:spLocks noGrp="1"/>
          </p:cNvSpPr>
          <p:nvPr>
            <p:ph type="title"/>
          </p:nvPr>
        </p:nvSpPr>
        <p:spPr/>
        <p:txBody>
          <a:bodyPr/>
          <a:lstStyle/>
          <a:p>
            <a:r>
              <a:rPr lang="fr-FR">
                <a:solidFill>
                  <a:schemeClr val="accent3"/>
                </a:solidFill>
              </a:rPr>
              <a:t>Faire dialoguer les sports</a:t>
            </a:r>
          </a:p>
        </p:txBody>
      </p:sp>
      <p:sp>
        <p:nvSpPr>
          <p:cNvPr id="5" name="Espace réservé du numéro de diapositive 4">
            <a:extLst>
              <a:ext uri="{FF2B5EF4-FFF2-40B4-BE49-F238E27FC236}">
                <a16:creationId xmlns:a16="http://schemas.microsoft.com/office/drawing/2014/main" id="{7B1044CB-92DA-1F76-224D-16E15E1178BA}"/>
              </a:ext>
            </a:extLst>
          </p:cNvPr>
          <p:cNvSpPr>
            <a:spLocks noGrp="1"/>
          </p:cNvSpPr>
          <p:nvPr>
            <p:ph type="sldNum" sz="quarter" idx="16"/>
          </p:nvPr>
        </p:nvSpPr>
        <p:spPr/>
        <p:txBody>
          <a:bodyPr/>
          <a:lstStyle/>
          <a:p>
            <a:fld id="{975A587B-5814-4D9B-9598-FE9CB954CB01}" type="slidenum">
              <a:rPr lang="fr-FR" smtClean="0"/>
              <a:pPr/>
              <a:t>16</a:t>
            </a:fld>
            <a:endParaRPr lang="fr-FR"/>
          </a:p>
        </p:txBody>
      </p:sp>
      <p:pic>
        <p:nvPicPr>
          <p:cNvPr id="6" name="Image 5" descr="Une image contenant texte, Graphique, logo, graphisme&#10;&#10;Le contenu généré par l’IA peut être incorrect.">
            <a:extLst>
              <a:ext uri="{FF2B5EF4-FFF2-40B4-BE49-F238E27FC236}">
                <a16:creationId xmlns:a16="http://schemas.microsoft.com/office/drawing/2014/main" id="{D7DBBCCF-EB06-C6B3-DDAE-6DD78F5FB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pic>
        <p:nvPicPr>
          <p:cNvPr id="1026" name="Picture 2">
            <a:extLst>
              <a:ext uri="{FF2B5EF4-FFF2-40B4-BE49-F238E27FC236}">
                <a16:creationId xmlns:a16="http://schemas.microsoft.com/office/drawing/2014/main" id="{C2D2789B-E8E2-A6B2-C7FA-D51BE290B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873" y="2758529"/>
            <a:ext cx="4646127" cy="26352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C062373-EEC3-64A1-2739-10165C7B9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6409" y="1749848"/>
            <a:ext cx="1573404" cy="1679152"/>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pied de page 3">
            <a:extLst>
              <a:ext uri="{FF2B5EF4-FFF2-40B4-BE49-F238E27FC236}">
                <a16:creationId xmlns:a16="http://schemas.microsoft.com/office/drawing/2014/main" id="{96F29DDE-EAD2-6F50-6781-02AD84C814AA}"/>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2899559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5D86F-636C-D20E-2EEF-1DCA95252E8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54EC4A55-9ED5-CB70-585D-BF9CCBE40236}"/>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Opérations Réseau en Afrique</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A6D41C0B-78DA-3DF4-DB8A-E0D35B17557E}"/>
              </a:ext>
            </a:extLst>
          </p:cNvPr>
          <p:cNvSpPr>
            <a:spLocks noGrp="1"/>
          </p:cNvSpPr>
          <p:nvPr>
            <p:ph type="sldNum" sz="quarter" idx="20"/>
          </p:nvPr>
        </p:nvSpPr>
        <p:spPr/>
        <p:txBody>
          <a:bodyPr/>
          <a:lstStyle/>
          <a:p>
            <a:fld id="{975A587B-5814-4D9B-9598-FE9CB954CB01}" type="slidenum">
              <a:rPr lang="fr-FR" smtClean="0"/>
              <a:pPr/>
              <a:t>17</a:t>
            </a:fld>
            <a:endParaRPr lang="fr-FR"/>
          </a:p>
        </p:txBody>
      </p:sp>
      <p:sp>
        <p:nvSpPr>
          <p:cNvPr id="9" name="Espace réservé du texte 6">
            <a:extLst>
              <a:ext uri="{FF2B5EF4-FFF2-40B4-BE49-F238E27FC236}">
                <a16:creationId xmlns:a16="http://schemas.microsoft.com/office/drawing/2014/main" id="{FE345C93-8A45-FA66-6534-7A0B9918056E}"/>
              </a:ext>
            </a:extLst>
          </p:cNvPr>
          <p:cNvSpPr>
            <a:spLocks noGrp="1"/>
          </p:cNvSpPr>
          <p:nvPr>
            <p:ph type="body" sz="quarter" idx="13"/>
          </p:nvPr>
        </p:nvSpPr>
        <p:spPr>
          <a:xfrm>
            <a:off x="469879" y="1371600"/>
            <a:ext cx="8022768" cy="4860000"/>
          </a:xfrm>
        </p:spPr>
        <p:txBody>
          <a:bodyPr vert="horz" lIns="91440" tIns="45720" rIns="91440" bIns="45720" rtlCol="0" anchor="t">
            <a:noAutofit/>
          </a:bodyPr>
          <a:lstStyle/>
          <a:p>
            <a:pPr marL="0" lvl="0" indent="0" algn="just">
              <a:spcBef>
                <a:spcPts val="350"/>
              </a:spcBef>
              <a:spcAft>
                <a:spcPts val="350"/>
              </a:spcAft>
              <a:buNone/>
              <a:defRPr/>
            </a:pPr>
            <a:r>
              <a:rPr kumimoji="0" lang="en-US" sz="1400" b="1" i="0" u="none" strike="noStrike" kern="1200" cap="none" spc="0" normalizeH="0" baseline="0" noProof="0">
                <a:ln>
                  <a:noFill/>
                </a:ln>
                <a:solidFill>
                  <a:srgbClr val="374649"/>
                </a:solidFill>
                <a:effectLst/>
                <a:uLnTx/>
                <a:uFillTx/>
                <a:latin typeface="+mj-lt"/>
                <a:ea typeface="+mn-ea"/>
                <a:cs typeface="+mn-cs"/>
              </a:rPr>
              <a:t>Le réseau de stations-service TotalEnergies se pare aux couleurs de </a:t>
            </a:r>
            <a:r>
              <a:rPr lang="fr-FR" sz="1400" b="1">
                <a:solidFill>
                  <a:srgbClr val="374649"/>
                </a:solidFill>
                <a:latin typeface="+mj-lt"/>
              </a:rPr>
              <a:t>la TotalEnergies CAF CAN, Maroc 2025 </a:t>
            </a:r>
            <a:r>
              <a:rPr lang="fr-FR" sz="1400">
                <a:latin typeface="+mj-lt"/>
                <a:ea typeface="Roboto" panose="02000000000000000000" pitchFamily="2" charset="0"/>
              </a:rPr>
              <a:t>pour plonger ses clients dans la ferveur de l'évènement avant même le début de la compétition.</a:t>
            </a:r>
            <a:endParaRPr kumimoji="0" lang="en-US" sz="1400" b="1" i="0" u="none" strike="noStrike" kern="1200" cap="none" spc="0" normalizeH="0" baseline="0" noProof="0">
              <a:ln>
                <a:noFill/>
              </a:ln>
              <a:solidFill>
                <a:srgbClr val="374649"/>
              </a:solidFill>
              <a:effectLst/>
              <a:uLnTx/>
              <a:uFillTx/>
              <a:latin typeface="+mj-lt"/>
              <a:ea typeface="+mn-ea"/>
              <a:cs typeface="+mn-cs"/>
            </a:endParaRP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lang="fr-FR" sz="1200">
              <a:solidFill>
                <a:srgbClr val="374649"/>
              </a:solidFill>
              <a:latin typeface="+mj-lt"/>
            </a:endParaRPr>
          </a:p>
          <a:p>
            <a:pPr marL="0" lvl="1" indent="0" algn="just">
              <a:spcBef>
                <a:spcPts val="350"/>
              </a:spcBef>
              <a:spcAft>
                <a:spcPts val="350"/>
              </a:spcAft>
              <a:buNone/>
              <a:defRPr/>
            </a:pPr>
            <a:r>
              <a:rPr lang="fr-FR" sz="1400">
                <a:latin typeface="+mj-lt"/>
                <a:ea typeface="Roboto" panose="02000000000000000000" pitchFamily="2" charset="0"/>
              </a:rPr>
              <a:t>Un kit complet d’assets a été conçu pour faire rayonner le partenariat entre TotalEnergies et la CAF dans l'ensemble du réseau de stations-service.</a:t>
            </a:r>
          </a:p>
          <a:p>
            <a:pPr marL="0" lvl="1" indent="0" algn="just">
              <a:spcBef>
                <a:spcPts val="350"/>
              </a:spcBef>
              <a:spcAft>
                <a:spcPts val="350"/>
              </a:spcAft>
              <a:buNone/>
              <a:defRPr/>
            </a:pPr>
            <a:endParaRPr lang="fr-FR" sz="1400">
              <a:latin typeface="+mj-lt"/>
              <a:ea typeface="Roboto" panose="02000000000000000000" pitchFamily="2" charset="0"/>
            </a:endParaRPr>
          </a:p>
          <a:p>
            <a:pPr marL="0" lvl="1" indent="0" algn="just">
              <a:spcBef>
                <a:spcPts val="350"/>
              </a:spcBef>
              <a:spcAft>
                <a:spcPts val="350"/>
              </a:spcAft>
              <a:buNone/>
              <a:defRPr/>
            </a:pPr>
            <a:r>
              <a:rPr lang="fr-FR" sz="1400">
                <a:latin typeface="+mj-lt"/>
                <a:ea typeface="Roboto" panose="02000000000000000000" pitchFamily="2" charset="0"/>
              </a:rPr>
              <a:t>De nombreuses animations en stations-service attendent les clients de TotalEnergies qui auront la possibilité de gagner des goodies voire même des places pour la TotalEnergies CAF CAN, Maroc 2025.</a:t>
            </a: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lang="fr-FR" sz="1200">
              <a:solidFill>
                <a:srgbClr val="374649"/>
              </a:solidFill>
              <a:latin typeface="Arial" panose="020B0604020202020204"/>
              <a:cs typeface="Arial"/>
            </a:endParaRP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5E1FDA78-88B1-D4B3-F9CF-F85EFBE35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pic>
        <p:nvPicPr>
          <p:cNvPr id="5" name="Image 4" descr="Une image contenant texte, ciel, extérieur&#10;&#10;Description générée automatiquement">
            <a:extLst>
              <a:ext uri="{FF2B5EF4-FFF2-40B4-BE49-F238E27FC236}">
                <a16:creationId xmlns:a16="http://schemas.microsoft.com/office/drawing/2014/main" id="{7CC9AF0B-0AA5-37C3-467C-3929AF34DA0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7427" r="24555"/>
          <a:stretch/>
        </p:blipFill>
        <p:spPr>
          <a:xfrm>
            <a:off x="6223531" y="4148566"/>
            <a:ext cx="3036349" cy="2008800"/>
          </a:xfrm>
          <a:prstGeom prst="rect">
            <a:avLst/>
          </a:prstGeom>
        </p:spPr>
      </p:pic>
      <p:sp>
        <p:nvSpPr>
          <p:cNvPr id="7" name="Espace réservé du pied de page 3">
            <a:extLst>
              <a:ext uri="{FF2B5EF4-FFF2-40B4-BE49-F238E27FC236}">
                <a16:creationId xmlns:a16="http://schemas.microsoft.com/office/drawing/2014/main" id="{89130BE5-D491-B8CD-58F4-7FD9E5F8EE62}"/>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pic>
        <p:nvPicPr>
          <p:cNvPr id="8" name="Image 7">
            <a:extLst>
              <a:ext uri="{FF2B5EF4-FFF2-40B4-BE49-F238E27FC236}">
                <a16:creationId xmlns:a16="http://schemas.microsoft.com/office/drawing/2014/main" id="{3ECBE822-7623-8F9E-750E-6998C2632B34}"/>
              </a:ext>
            </a:extLst>
          </p:cNvPr>
          <p:cNvPicPr>
            <a:picLocks noChangeAspect="1"/>
          </p:cNvPicPr>
          <p:nvPr/>
        </p:nvPicPr>
        <p:blipFill>
          <a:blip r:embed="rId5"/>
          <a:stretch>
            <a:fillRect/>
          </a:stretch>
        </p:blipFill>
        <p:spPr>
          <a:xfrm>
            <a:off x="8827968" y="1371600"/>
            <a:ext cx="2723822" cy="3825120"/>
          </a:xfrm>
          <a:prstGeom prst="rect">
            <a:avLst/>
          </a:prstGeom>
          <a:ln>
            <a:solidFill>
              <a:schemeClr val="bg1">
                <a:lumMod val="95000"/>
              </a:schemeClr>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548808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2898C-5CFB-585F-5AF7-0EFFA33CB6C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0A2FEF8-E424-D334-4FA0-7D734EEF58BC}"/>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Opérations Réseau au Maroc</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151D881E-F012-FBBB-242F-49B54F21DAF0}"/>
              </a:ext>
            </a:extLst>
          </p:cNvPr>
          <p:cNvSpPr>
            <a:spLocks noGrp="1"/>
          </p:cNvSpPr>
          <p:nvPr>
            <p:ph type="sldNum" sz="quarter" idx="20"/>
          </p:nvPr>
        </p:nvSpPr>
        <p:spPr/>
        <p:txBody>
          <a:bodyPr/>
          <a:lstStyle/>
          <a:p>
            <a:fld id="{975A587B-5814-4D9B-9598-FE9CB954CB01}" type="slidenum">
              <a:rPr lang="fr-FR" smtClean="0"/>
              <a:pPr/>
              <a:t>18</a:t>
            </a:fld>
            <a:endParaRPr lang="fr-FR"/>
          </a:p>
        </p:txBody>
      </p:sp>
      <p:sp>
        <p:nvSpPr>
          <p:cNvPr id="9" name="Espace réservé du texte 6">
            <a:extLst>
              <a:ext uri="{FF2B5EF4-FFF2-40B4-BE49-F238E27FC236}">
                <a16:creationId xmlns:a16="http://schemas.microsoft.com/office/drawing/2014/main" id="{580F0C2E-1FF5-5AB2-3615-9008398BAF1B}"/>
              </a:ext>
            </a:extLst>
          </p:cNvPr>
          <p:cNvSpPr>
            <a:spLocks noGrp="1"/>
          </p:cNvSpPr>
          <p:nvPr>
            <p:ph type="body" sz="quarter" idx="13"/>
          </p:nvPr>
        </p:nvSpPr>
        <p:spPr>
          <a:xfrm>
            <a:off x="469879" y="1371600"/>
            <a:ext cx="8999798" cy="4860000"/>
          </a:xfrm>
        </p:spPr>
        <p:txBody>
          <a:bodyPr vert="horz" lIns="91440" tIns="45720" rIns="91440" bIns="45720" rtlCol="0" anchor="t">
            <a:noAutofit/>
          </a:bodyPr>
          <a:lstStyle/>
          <a:p>
            <a:pPr marL="0" lvl="0" indent="0" algn="just">
              <a:spcBef>
                <a:spcPts val="350"/>
              </a:spcBef>
              <a:spcAft>
                <a:spcPts val="350"/>
              </a:spcAft>
              <a:buNone/>
              <a:defRPr/>
            </a:pPr>
            <a:r>
              <a:rPr lang="en-US" sz="1400" b="1">
                <a:solidFill>
                  <a:srgbClr val="374649"/>
                </a:solidFill>
                <a:latin typeface="+mj-lt"/>
              </a:rPr>
              <a:t>Dans le pays </a:t>
            </a:r>
            <a:r>
              <a:rPr lang="en-US" sz="1400" b="1" err="1">
                <a:solidFill>
                  <a:srgbClr val="374649"/>
                </a:solidFill>
                <a:latin typeface="+mj-lt"/>
              </a:rPr>
              <a:t>hôte</a:t>
            </a:r>
            <a:r>
              <a:rPr lang="en-US" sz="1400" b="1">
                <a:solidFill>
                  <a:srgbClr val="374649"/>
                </a:solidFill>
                <a:latin typeface="+mj-lt"/>
              </a:rPr>
              <a:t> de la competition, L</a:t>
            </a:r>
            <a:r>
              <a:rPr kumimoji="0" lang="en-US" sz="1400" b="1" i="0" u="none" strike="noStrike" kern="1200" cap="none" spc="0" normalizeH="0" baseline="0" noProof="0">
                <a:ln>
                  <a:noFill/>
                </a:ln>
                <a:solidFill>
                  <a:srgbClr val="374649"/>
                </a:solidFill>
                <a:effectLst/>
                <a:uLnTx/>
                <a:uFillTx/>
                <a:latin typeface="+mj-lt"/>
                <a:ea typeface="+mn-ea"/>
                <a:cs typeface="+mn-cs"/>
              </a:rPr>
              <a:t>e réseau de stations-service TotalEnergies </a:t>
            </a:r>
            <a:r>
              <a:rPr kumimoji="0" lang="en-US" sz="1400" b="1" i="0" u="none" strike="noStrike" kern="1200" cap="none" spc="0" normalizeH="0" baseline="0" noProof="0" err="1">
                <a:ln>
                  <a:noFill/>
                </a:ln>
                <a:solidFill>
                  <a:srgbClr val="374649"/>
                </a:solidFill>
                <a:effectLst/>
                <a:uLnTx/>
                <a:uFillTx/>
                <a:latin typeface="+mj-lt"/>
                <a:ea typeface="+mn-ea"/>
                <a:cs typeface="+mn-cs"/>
              </a:rPr>
              <a:t>deviendra</a:t>
            </a:r>
            <a:r>
              <a:rPr kumimoji="0" lang="en-US" sz="1400" b="1" i="0" u="none" strike="noStrike" kern="1200" cap="none" spc="0" normalizeH="0" baseline="0" noProof="0">
                <a:ln>
                  <a:noFill/>
                </a:ln>
                <a:solidFill>
                  <a:srgbClr val="374649"/>
                </a:solidFill>
                <a:effectLst/>
                <a:uLnTx/>
                <a:uFillTx/>
                <a:latin typeface="+mj-lt"/>
                <a:ea typeface="+mn-ea"/>
                <a:cs typeface="+mn-cs"/>
              </a:rPr>
              <a:t> un terrain de jeu pour les fans.</a:t>
            </a: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lang="fr-FR" sz="1400">
              <a:solidFill>
                <a:srgbClr val="374649"/>
              </a:solidFill>
              <a:latin typeface="+mj-lt"/>
            </a:endParaRPr>
          </a:p>
          <a:p>
            <a:pPr marL="0" lvl="1" indent="0" algn="just">
              <a:spcBef>
                <a:spcPts val="350"/>
              </a:spcBef>
              <a:spcAft>
                <a:spcPts val="350"/>
              </a:spcAft>
              <a:buNone/>
              <a:defRPr/>
            </a:pPr>
            <a:r>
              <a:rPr lang="fr-FR" sz="1400">
                <a:latin typeface="+mj-lt"/>
                <a:ea typeface="Roboto"/>
              </a:rPr>
              <a:t>Notre réseau de stations services se transforme en une vitrine vivante, festive et emblématique aux couleurs de la TotalEnergies CAF CAN, Maroc 2025. Chaque visite deviendra un moment de célébration du football, au plus près du quotidien des Marocains, pour </a:t>
            </a:r>
            <a:r>
              <a:rPr lang="fr-FR" sz="1400" b="1">
                <a:latin typeface="+mj-lt"/>
                <a:ea typeface="Roboto"/>
              </a:rPr>
              <a:t>renforcer le lien émotionnel entre les différentes communautés, unies par la passion du football.</a:t>
            </a:r>
            <a:endParaRPr lang="fr-FR" sz="1400">
              <a:latin typeface="+mj-lt"/>
              <a:ea typeface="Roboto"/>
            </a:endParaRPr>
          </a:p>
          <a:p>
            <a:pPr marL="0" lvl="1" indent="0" algn="just">
              <a:spcBef>
                <a:spcPts val="350"/>
              </a:spcBef>
              <a:spcAft>
                <a:spcPts val="350"/>
              </a:spcAft>
              <a:buNone/>
              <a:defRPr/>
            </a:pPr>
            <a:r>
              <a:rPr lang="fr-FR" sz="1400">
                <a:latin typeface="+mj-lt"/>
                <a:ea typeface="Roboto" panose="02000000000000000000" pitchFamily="2" charset="0"/>
              </a:rPr>
              <a:t>En outre, t</a:t>
            </a:r>
            <a:r>
              <a:rPr lang="fr-FR" sz="1400">
                <a:ea typeface="Helvetica Neue"/>
                <a:cs typeface="Helvetica Neue"/>
              </a:rPr>
              <a:t>out au long de la compétition, les stations-service TotalEnergies au Maroc s’animeront et proposeront une expérience immersive, accessible à tous. </a:t>
            </a:r>
            <a:r>
              <a:rPr lang="fr-FR" sz="1400" b="1"/>
              <a:t>Elles deviendront des lieux de convivialité où l’énergie de la TotalEnergies CAF CAN, Maroc 2025 dépasse les stades :</a:t>
            </a:r>
          </a:p>
          <a:p>
            <a:pPr marL="179705" indent="-179705" algn="just">
              <a:buFontTx/>
              <a:buChar char="-"/>
            </a:pPr>
            <a:r>
              <a:rPr lang="fr-FR" sz="1400" b="1">
                <a:ea typeface="Helvetica Neue"/>
                <a:cs typeface="Helvetica Neue"/>
              </a:rPr>
              <a:t>Stands immersifs football </a:t>
            </a:r>
            <a:r>
              <a:rPr lang="fr-FR" sz="1400">
                <a:ea typeface="Helvetica Neue"/>
                <a:cs typeface="Helvetica Neue"/>
              </a:rPr>
              <a:t>: mini-terrains, zones photos, espaces interactifs</a:t>
            </a:r>
          </a:p>
          <a:p>
            <a:pPr marL="179705" indent="-179705" algn="just">
              <a:buFontTx/>
              <a:buChar char="-"/>
            </a:pPr>
            <a:r>
              <a:rPr lang="fr-FR" sz="1400" b="1">
                <a:ea typeface="Helvetica Neue"/>
                <a:cs typeface="Helvetica Neue"/>
              </a:rPr>
              <a:t>Challenges ludiques </a:t>
            </a:r>
            <a:r>
              <a:rPr lang="fr-FR" sz="1400">
                <a:ea typeface="Helvetica Neue"/>
                <a:cs typeface="Helvetica Neue"/>
              </a:rPr>
              <a:t>: tirs de précision, concours de jongles, tombolas avec de nombreux lots à gagner</a:t>
            </a:r>
          </a:p>
          <a:p>
            <a:pPr marL="179705" indent="-179705" algn="just">
              <a:buFontTx/>
              <a:buChar char="-"/>
            </a:pPr>
            <a:r>
              <a:rPr lang="fr-FR" sz="1400" b="1">
                <a:ea typeface="Helvetica Neue"/>
                <a:cs typeface="Helvetica Neue"/>
              </a:rPr>
              <a:t>Animations musicales et ambiance live dans les stations principales :</a:t>
            </a:r>
            <a:r>
              <a:rPr lang="fr-FR" sz="1400">
                <a:ea typeface="Helvetica Neue"/>
                <a:cs typeface="Helvetica Neue"/>
              </a:rPr>
              <a:t> Performances d’artistes et jongleurs pour créer une atmosphère festive. </a:t>
            </a:r>
          </a:p>
          <a:p>
            <a:pPr marL="179705" indent="-179705" algn="just">
              <a:buFontTx/>
              <a:buChar char="-"/>
            </a:pPr>
            <a:r>
              <a:rPr lang="fr-FR" sz="1400" b="1">
                <a:ea typeface="Helvetica Neue"/>
                <a:cs typeface="Helvetica Neue"/>
              </a:rPr>
              <a:t>Corners </a:t>
            </a:r>
            <a:r>
              <a:rPr lang="fr-FR" sz="1400" b="1" err="1">
                <a:ea typeface="Helvetica Neue"/>
                <a:cs typeface="Helvetica Neue"/>
              </a:rPr>
              <a:t>TotalEnergies</a:t>
            </a:r>
            <a:r>
              <a:rPr lang="fr-FR" sz="1400" b="1">
                <a:ea typeface="Helvetica Neue"/>
                <a:cs typeface="Helvetica Neue"/>
              </a:rPr>
              <a:t> CAF CAN, Maroc 2025 </a:t>
            </a:r>
            <a:r>
              <a:rPr lang="fr-FR" sz="1400">
                <a:ea typeface="Helvetica Neue"/>
                <a:cs typeface="Helvetica Neue"/>
              </a:rPr>
              <a:t>avec des produits officiels de la compétition.</a:t>
            </a:r>
          </a:p>
          <a:p>
            <a:pPr marL="179705" indent="-179705" algn="just">
              <a:buFontTx/>
              <a:buChar char="-"/>
            </a:pPr>
            <a:r>
              <a:rPr lang="fr-FR" sz="1400" b="1">
                <a:ea typeface="Helvetica Neue"/>
                <a:cs typeface="Helvetica Neue"/>
              </a:rPr>
              <a:t>100 tickets à gagner à travers le Club TotalEnergies Maroc ! </a:t>
            </a:r>
            <a:r>
              <a:rPr lang="fr-FR" sz="1400">
                <a:ea typeface="Helvetica Neue"/>
                <a:cs typeface="Helvetica Neue"/>
              </a:rPr>
              <a:t>A travers le programme de fidélité Club TotalEnergies Maroc, chaque passage en station sera aussi une opportunité de pouvoir vivre la TotalEnergies CAF CAN, Maroc 2025 au plus près du terrain.</a:t>
            </a:r>
            <a:endParaRPr lang="fr-FR" sz="1400" b="1">
              <a:ea typeface="Helvetica Neue"/>
              <a:cs typeface="Helvetica Neue"/>
            </a:endParaRP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9F24FD44-B413-4574-573A-D24AD25F9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7" name="Espace réservé du pied de page 3">
            <a:extLst>
              <a:ext uri="{FF2B5EF4-FFF2-40B4-BE49-F238E27FC236}">
                <a16:creationId xmlns:a16="http://schemas.microsoft.com/office/drawing/2014/main" id="{B996B360-42DB-8052-2412-E8E532994B9A}"/>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
        <p:nvSpPr>
          <p:cNvPr id="3" name="Rectangle : coins arrondis 2" descr="Une image contenant texte, plein air, ciel, arbre&#10;&#10;Le contenu généré par l’IA peut être incorrect.">
            <a:extLst>
              <a:ext uri="{FF2B5EF4-FFF2-40B4-BE49-F238E27FC236}">
                <a16:creationId xmlns:a16="http://schemas.microsoft.com/office/drawing/2014/main" id="{EFD1F2A2-189A-CB56-6FCB-D02CC4736ED9}"/>
              </a:ext>
            </a:extLst>
          </p:cNvPr>
          <p:cNvSpPr/>
          <p:nvPr/>
        </p:nvSpPr>
        <p:spPr>
          <a:xfrm>
            <a:off x="9695147" y="1811459"/>
            <a:ext cx="2329259" cy="1617541"/>
          </a:xfrm>
          <a:prstGeom prst="roundRect">
            <a:avLst/>
          </a:prstGeom>
          <a:blipFill>
            <a:blip r:embed="rId3">
              <a:extLst>
                <a:ext uri="{28A0092B-C50C-407E-A947-70E740481C1C}">
                  <a14:useLocalDpi xmlns:a14="http://schemas.microsoft.com/office/drawing/2010/main" val="0"/>
                </a:ext>
              </a:extLst>
            </a:blip>
            <a:srcRect/>
            <a:stretch>
              <a:fillRect t="-4000" b="-4000"/>
            </a:stretch>
          </a:bli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fr-MA"/>
          </a:p>
        </p:txBody>
      </p:sp>
      <p:sp>
        <p:nvSpPr>
          <p:cNvPr id="12" name="Rectangle : coins arrondis 11">
            <a:extLst>
              <a:ext uri="{FF2B5EF4-FFF2-40B4-BE49-F238E27FC236}">
                <a16:creationId xmlns:a16="http://schemas.microsoft.com/office/drawing/2014/main" id="{65C66581-214A-66B8-5D4A-2E918C74BFBD}"/>
              </a:ext>
            </a:extLst>
          </p:cNvPr>
          <p:cNvSpPr/>
          <p:nvPr/>
        </p:nvSpPr>
        <p:spPr>
          <a:xfrm>
            <a:off x="9695146" y="3686601"/>
            <a:ext cx="2329260" cy="1631710"/>
          </a:xfrm>
          <a:prstGeom prst="roundRect">
            <a:avLst/>
          </a:prstGeom>
          <a:blipFill>
            <a:blip r:embed="rId4">
              <a:extLst>
                <a:ext uri="{28A0092B-C50C-407E-A947-70E740481C1C}">
                  <a14:useLocalDpi xmlns:a14="http://schemas.microsoft.com/office/drawing/2010/main" val="0"/>
                </a:ext>
              </a:extLst>
            </a:blip>
            <a:srcRect/>
            <a:stretch>
              <a:fillRect l="-30511" r="-13984"/>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MA"/>
          </a:p>
        </p:txBody>
      </p:sp>
    </p:spTree>
    <p:extLst>
      <p:ext uri="{BB962C8B-B14F-4D97-AF65-F5344CB8AC3E}">
        <p14:creationId xmlns:p14="http://schemas.microsoft.com/office/powerpoint/2010/main" val="1857266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11B3-949A-B6E7-15AE-AFC6643AFFE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7BD2DBA-3784-D91A-0809-D0D304EB5AB0}"/>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Les VIP </a:t>
            </a:r>
            <a:r>
              <a:rPr kumimoji="0" lang="fr-FR" sz="3000" b="0" i="0" u="none" strike="noStrike" kern="1200" cap="none" spc="0" normalizeH="0" baseline="0" noProof="0" err="1">
                <a:ln>
                  <a:noFill/>
                </a:ln>
                <a:solidFill>
                  <a:schemeClr val="accent3"/>
                </a:solidFill>
                <a:effectLst/>
                <a:uLnTx/>
                <a:uFillTx/>
                <a:latin typeface="Arial" panose="020B0604020202020204"/>
                <a:ea typeface="+mj-ea"/>
                <a:cs typeface="+mj-cs"/>
              </a:rPr>
              <a:t>Private</a:t>
            </a:r>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 </a:t>
            </a:r>
            <a:r>
              <a:rPr kumimoji="0" lang="fr-FR" sz="3000" b="0" i="0" u="none" strike="noStrike" kern="1200" cap="none" spc="0" normalizeH="0" baseline="0" noProof="0" err="1">
                <a:ln>
                  <a:noFill/>
                </a:ln>
                <a:solidFill>
                  <a:schemeClr val="accent3"/>
                </a:solidFill>
                <a:effectLst/>
                <a:uLnTx/>
                <a:uFillTx/>
                <a:latin typeface="Arial" panose="020B0604020202020204"/>
                <a:ea typeface="+mj-ea"/>
                <a:cs typeface="+mj-cs"/>
              </a:rPr>
              <a:t>Viewings</a:t>
            </a:r>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 by TotalEnergies</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18AC3D76-A92E-7C82-CF08-CFEAA00329E7}"/>
              </a:ext>
            </a:extLst>
          </p:cNvPr>
          <p:cNvSpPr>
            <a:spLocks noGrp="1"/>
          </p:cNvSpPr>
          <p:nvPr>
            <p:ph type="sldNum" sz="quarter" idx="20"/>
          </p:nvPr>
        </p:nvSpPr>
        <p:spPr/>
        <p:txBody>
          <a:bodyPr/>
          <a:lstStyle/>
          <a:p>
            <a:fld id="{975A587B-5814-4D9B-9598-FE9CB954CB01}" type="slidenum">
              <a:rPr lang="fr-FR" smtClean="0"/>
              <a:pPr/>
              <a:t>19</a:t>
            </a:fld>
            <a:endParaRPr lang="fr-F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EE107334-D18B-8137-7386-0DA2A059C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7" name="Espace réservé du pied de page 3">
            <a:extLst>
              <a:ext uri="{FF2B5EF4-FFF2-40B4-BE49-F238E27FC236}">
                <a16:creationId xmlns:a16="http://schemas.microsoft.com/office/drawing/2014/main" id="{8A3B8862-554B-5334-1ECB-1C15A94BB605}"/>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pic>
        <p:nvPicPr>
          <p:cNvPr id="11" name="Image 10">
            <a:extLst>
              <a:ext uri="{FF2B5EF4-FFF2-40B4-BE49-F238E27FC236}">
                <a16:creationId xmlns:a16="http://schemas.microsoft.com/office/drawing/2014/main" id="{45D72D15-A773-04C7-CF9F-D731D3C83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819" y="1254051"/>
            <a:ext cx="1756951" cy="1374686"/>
          </a:xfrm>
          <a:prstGeom prst="rect">
            <a:avLst/>
          </a:prstGeom>
        </p:spPr>
      </p:pic>
      <p:pic>
        <p:nvPicPr>
          <p:cNvPr id="13" name="Image 12">
            <a:extLst>
              <a:ext uri="{FF2B5EF4-FFF2-40B4-BE49-F238E27FC236}">
                <a16:creationId xmlns:a16="http://schemas.microsoft.com/office/drawing/2014/main" id="{F8F76BD3-5486-F9C8-99F7-D4E43E408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28" y="1250845"/>
            <a:ext cx="1798792" cy="1412274"/>
          </a:xfrm>
          <a:prstGeom prst="rect">
            <a:avLst/>
          </a:prstGeom>
        </p:spPr>
      </p:pic>
      <p:pic>
        <p:nvPicPr>
          <p:cNvPr id="14" name="Image 13">
            <a:extLst>
              <a:ext uri="{FF2B5EF4-FFF2-40B4-BE49-F238E27FC236}">
                <a16:creationId xmlns:a16="http://schemas.microsoft.com/office/drawing/2014/main" id="{50CAFAB2-85E9-E1BA-BCDC-D8AC16C54F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7013" y="2793185"/>
            <a:ext cx="1784548" cy="1426145"/>
          </a:xfrm>
          <a:prstGeom prst="rect">
            <a:avLst/>
          </a:prstGeom>
        </p:spPr>
      </p:pic>
      <p:pic>
        <p:nvPicPr>
          <p:cNvPr id="15" name="Image 14">
            <a:extLst>
              <a:ext uri="{FF2B5EF4-FFF2-40B4-BE49-F238E27FC236}">
                <a16:creationId xmlns:a16="http://schemas.microsoft.com/office/drawing/2014/main" id="{02C04AD8-E22E-2C7C-DB69-BB0DB49A5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8375" y="4357096"/>
            <a:ext cx="1853746" cy="1453767"/>
          </a:xfrm>
          <a:prstGeom prst="rect">
            <a:avLst/>
          </a:prstGeom>
        </p:spPr>
      </p:pic>
      <p:pic>
        <p:nvPicPr>
          <p:cNvPr id="16" name="Image 15">
            <a:extLst>
              <a:ext uri="{FF2B5EF4-FFF2-40B4-BE49-F238E27FC236}">
                <a16:creationId xmlns:a16="http://schemas.microsoft.com/office/drawing/2014/main" id="{AEC402CB-996B-5FA4-DF90-CEC60FF94D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3819" y="4401772"/>
            <a:ext cx="1756952" cy="1426145"/>
          </a:xfrm>
          <a:prstGeom prst="rect">
            <a:avLst/>
          </a:prstGeom>
        </p:spPr>
      </p:pic>
      <p:pic>
        <p:nvPicPr>
          <p:cNvPr id="17" name="Image 16">
            <a:extLst>
              <a:ext uri="{FF2B5EF4-FFF2-40B4-BE49-F238E27FC236}">
                <a16:creationId xmlns:a16="http://schemas.microsoft.com/office/drawing/2014/main" id="{E4F2E7E8-7DEE-97D5-A9BE-8C3CE8C9F3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7998" y="2782217"/>
            <a:ext cx="1831404" cy="1451445"/>
          </a:xfrm>
          <a:prstGeom prst="rect">
            <a:avLst/>
          </a:prstGeom>
        </p:spPr>
      </p:pic>
      <p:sp>
        <p:nvSpPr>
          <p:cNvPr id="21" name="Espace réservé du texte 8">
            <a:extLst>
              <a:ext uri="{FF2B5EF4-FFF2-40B4-BE49-F238E27FC236}">
                <a16:creationId xmlns:a16="http://schemas.microsoft.com/office/drawing/2014/main" id="{F501276B-7F06-7BAA-1A7D-6ADD80D9115D}"/>
              </a:ext>
            </a:extLst>
          </p:cNvPr>
          <p:cNvSpPr txBox="1">
            <a:spLocks/>
          </p:cNvSpPr>
          <p:nvPr/>
        </p:nvSpPr>
        <p:spPr>
          <a:xfrm>
            <a:off x="481649" y="1368393"/>
            <a:ext cx="7259436" cy="4588934"/>
          </a:xfrm>
          <a:prstGeom prst="rect">
            <a:avLst/>
          </a:prstGeom>
        </p:spPr>
        <p:txBody>
          <a:bodyPr vert="horz" lIns="91440" tIns="45720" rIns="91440" bIns="4572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MA" sz="1600" b="1"/>
              <a:t>Un cadre exceptionnel pour les clients et collaborateurs de TotalEnergies au Maroc.</a:t>
            </a:r>
          </a:p>
          <a:p>
            <a:pPr marL="0" indent="0" algn="just">
              <a:buNone/>
            </a:pPr>
            <a:endParaRPr lang="fr-MA" sz="1400"/>
          </a:p>
          <a:p>
            <a:pPr marL="0" indent="0" algn="just">
              <a:buNone/>
            </a:pPr>
            <a:r>
              <a:rPr lang="fr-FR" sz="1400" b="1">
                <a:sym typeface="Poppins"/>
              </a:rPr>
              <a:t>La VIP </a:t>
            </a:r>
            <a:r>
              <a:rPr lang="fr-FR" sz="1400" b="1"/>
              <a:t>Private Viewing by TotalEnergies</a:t>
            </a:r>
            <a:r>
              <a:rPr lang="fr-FR" sz="1400" b="1">
                <a:sym typeface="Poppins Bold"/>
              </a:rPr>
              <a:t> </a:t>
            </a:r>
            <a:r>
              <a:rPr lang="fr-FR" sz="1400">
                <a:solidFill>
                  <a:schemeClr val="tx1">
                    <a:lumMod val="75000"/>
                  </a:schemeClr>
                </a:solidFill>
                <a:latin typeface="Roboto" panose="02000000000000000000" pitchFamily="2" charset="0"/>
                <a:ea typeface="Roboto" panose="02000000000000000000" pitchFamily="2" charset="0"/>
                <a:sym typeface="Poppins"/>
              </a:rPr>
              <a:t>est un espace privé et exclusif dédié à la diffusion des matchs de la </a:t>
            </a:r>
            <a:r>
              <a:rPr lang="fr-FR" sz="1400" b="1">
                <a:solidFill>
                  <a:schemeClr val="tx1">
                    <a:lumMod val="75000"/>
                  </a:schemeClr>
                </a:solidFill>
                <a:latin typeface="Roboto" panose="02000000000000000000" pitchFamily="2" charset="0"/>
                <a:ea typeface="Roboto" panose="02000000000000000000" pitchFamily="2" charset="0"/>
                <a:sym typeface="Poppins"/>
              </a:rPr>
              <a:t>TotalEnergies CAF CAN, Maroc 2025, </a:t>
            </a:r>
            <a:r>
              <a:rPr lang="fr-FR" sz="1400">
                <a:solidFill>
                  <a:schemeClr val="tx1">
                    <a:lumMod val="75000"/>
                  </a:schemeClr>
                </a:solidFill>
                <a:latin typeface="Roboto" panose="02000000000000000000" pitchFamily="2" charset="0"/>
                <a:ea typeface="Roboto" panose="02000000000000000000" pitchFamily="2" charset="0"/>
                <a:sym typeface="Poppins"/>
              </a:rPr>
              <a:t>dans un cadre élégant.</a:t>
            </a:r>
          </a:p>
          <a:p>
            <a:pPr marL="0" indent="0">
              <a:buNone/>
            </a:pPr>
            <a:endParaRPr lang="fr-FR" sz="1400"/>
          </a:p>
          <a:p>
            <a:pPr marL="0" indent="0">
              <a:buNone/>
            </a:pPr>
            <a:r>
              <a:rPr lang="fr-FR" sz="1400"/>
              <a:t>Pensé pour </a:t>
            </a:r>
            <a:r>
              <a:rPr lang="fr-FR" sz="1400" b="1"/>
              <a:t>accueillir les partenaires, clients, invités privilégiés</a:t>
            </a:r>
            <a:r>
              <a:rPr lang="fr-FR" sz="1400" b="1">
                <a:solidFill>
                  <a:schemeClr val="tx1">
                    <a:lumMod val="75000"/>
                  </a:schemeClr>
                </a:solidFill>
                <a:latin typeface="Roboto" panose="02000000000000000000" pitchFamily="2" charset="0"/>
                <a:ea typeface="Roboto" panose="02000000000000000000" pitchFamily="2" charset="0"/>
                <a:sym typeface="Poppins"/>
              </a:rPr>
              <a:t>, et collaborateurs de TotalEnergies, </a:t>
            </a:r>
            <a:r>
              <a:rPr lang="fr-FR" sz="1400">
                <a:solidFill>
                  <a:schemeClr val="tx1">
                    <a:lumMod val="75000"/>
                  </a:schemeClr>
                </a:solidFill>
                <a:latin typeface="Roboto" panose="02000000000000000000" pitchFamily="2" charset="0"/>
                <a:ea typeface="Roboto" panose="02000000000000000000" pitchFamily="2" charset="0"/>
                <a:sym typeface="Poppins"/>
              </a:rPr>
              <a:t>cet espace offre une expérience immersive et conviviale.</a:t>
            </a:r>
          </a:p>
          <a:p>
            <a:pPr marL="0" indent="0">
              <a:buNone/>
            </a:pPr>
            <a:endParaRPr lang="fr-MA" sz="1400"/>
          </a:p>
          <a:p>
            <a:pPr marL="0" indent="0" algn="just">
              <a:buNone/>
            </a:pPr>
            <a:r>
              <a:rPr lang="fr-MA" sz="1400"/>
              <a:t>Au-delà de l’expérience, cet évènement sera l’occasion de célébrer la passion du football avec nos parties prenantes en créant des moments de proximité, de convivialité et de partage. </a:t>
            </a:r>
          </a:p>
          <a:p>
            <a:pPr marL="0" indent="0" algn="just">
              <a:buNone/>
            </a:pPr>
            <a:endParaRPr lang="fr-MA" sz="1400"/>
          </a:p>
          <a:p>
            <a:pPr marL="0" indent="0" algn="just">
              <a:buFont typeface="Arial" panose="020B0604020202020204" pitchFamily="34" charset="0"/>
              <a:buNone/>
            </a:pPr>
            <a:endParaRPr lang="fr-MA" sz="1400"/>
          </a:p>
          <a:p>
            <a:pPr marL="0" indent="0" algn="just">
              <a:buFont typeface="Arial" panose="020B0604020202020204" pitchFamily="34" charset="0"/>
              <a:buNone/>
            </a:pPr>
            <a:endParaRPr lang="fr-MA" sz="1400"/>
          </a:p>
          <a:p>
            <a:pPr marL="0" indent="0" algn="just">
              <a:buFont typeface="Arial" panose="020B0604020202020204" pitchFamily="34" charset="0"/>
              <a:buNone/>
            </a:pPr>
            <a:endParaRPr lang="fr-MA" sz="1400"/>
          </a:p>
        </p:txBody>
      </p:sp>
    </p:spTree>
    <p:extLst>
      <p:ext uri="{BB962C8B-B14F-4D97-AF65-F5344CB8AC3E}">
        <p14:creationId xmlns:p14="http://schemas.microsoft.com/office/powerpoint/2010/main" val="3899288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38BE9CA-B2FE-334D-BDFC-D323E9968314}"/>
              </a:ext>
            </a:extLst>
          </p:cNvPr>
          <p:cNvSpPr>
            <a:spLocks noGrp="1"/>
          </p:cNvSpPr>
          <p:nvPr>
            <p:ph type="body" sz="quarter" idx="13"/>
          </p:nvPr>
        </p:nvSpPr>
        <p:spPr>
          <a:xfrm>
            <a:off x="469880" y="1372351"/>
            <a:ext cx="5407044" cy="4860000"/>
          </a:xfrm>
        </p:spPr>
        <p:txBody>
          <a:bodyPr/>
          <a:lstStyle/>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rPr>
              <a:t>Pour des millions d’Africains, le football est bien plus qu’un sport. </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pitchFamily="34" charset="0"/>
                <a:cs typeface="Arial" panose="020B0604020202020204" pitchFamily="34" charset="0"/>
              </a:rPr>
              <a:t>C’est un moment de fête et de joie partagée, un élan comme nul autre, au langage fédérateur et universel, qui rassemble les différentes cultures du continent. Le ballon rond est synonyme de </a:t>
            </a:r>
            <a:r>
              <a:rPr kumimoji="0" lang="fr-FR" sz="14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rPr>
              <a:t>convivialité, d’esprit d’équipe, d’enthousiasme et, bien sûr, d’énergies. </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pitchFamily="34" charset="0"/>
                <a:cs typeface="Arial" panose="020B0604020202020204" pitchFamily="34" charset="0"/>
              </a:rPr>
              <a:t>TotalEnergies est très présente en Afrique et se réjouit de partager la passion du sport favori du continent à travers </a:t>
            </a:r>
            <a:r>
              <a:rPr kumimoji="0" lang="fr-FR" sz="14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rPr>
              <a:t>son partenariat avec la Confédération Africaine de Football (CAF)</a:t>
            </a:r>
            <a:r>
              <a:rPr kumimoji="0" lang="fr-FR" sz="1400" b="1" i="0" u="none" strike="noStrike" kern="1200" cap="none" spc="0" normalizeH="0" baseline="0" noProof="0">
                <a:ln>
                  <a:noFill/>
                </a:ln>
                <a:effectLst/>
                <a:uLnTx/>
                <a:uFillTx/>
                <a:latin typeface="Arial" panose="020B0604020202020204" pitchFamily="34" charset="0"/>
                <a:cs typeface="Arial" panose="020B0604020202020204" pitchFamily="34" charset="0"/>
              </a:rPr>
              <a:t>,</a:t>
            </a:r>
            <a:r>
              <a:rPr kumimoji="0" lang="fr-FR" sz="1400" b="1" i="0"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rPr>
              <a:t> </a:t>
            </a:r>
            <a:r>
              <a:rPr kumimoji="0" lang="fr-FR" sz="1400" b="0" i="0" u="none" strike="noStrike" kern="1200" cap="none" spc="0" normalizeH="0" baseline="0" noProof="0">
                <a:ln>
                  <a:noFill/>
                </a:ln>
                <a:effectLst/>
                <a:uLnTx/>
                <a:uFillTx/>
                <a:latin typeface="Arial" panose="020B0604020202020204" pitchFamily="34" charset="0"/>
                <a:cs typeface="Arial" panose="020B0604020202020204" pitchFamily="34" charset="0"/>
              </a:rPr>
              <a:t>signé le 21 juillet 2016 et renforcé le 28 janvier 2025.</a:t>
            </a:r>
            <a:endParaRPr lang="fr-FR" sz="1600">
              <a:solidFill>
                <a:schemeClr val="tx1">
                  <a:lumMod val="50000"/>
                </a:schemeClr>
              </a:solidFill>
              <a:latin typeface="Arial" panose="020B0604020202020204" pitchFamily="34" charset="0"/>
              <a:cs typeface="Arial" panose="020B0604020202020204" pitchFamily="34" charset="0"/>
            </a:endParaRPr>
          </a:p>
          <a:p>
            <a:pPr marL="0" indent="0">
              <a:buNone/>
            </a:pPr>
            <a:endParaRPr lang="fr-FR" sz="1600">
              <a:solidFill>
                <a:schemeClr val="tx1">
                  <a:lumMod val="50000"/>
                </a:schemeClr>
              </a:solidFill>
              <a:latin typeface="Arial" panose="020B0604020202020204" pitchFamily="34" charset="0"/>
              <a:cs typeface="Arial" panose="020B0604020202020204" pitchFamily="34" charset="0"/>
            </a:endParaRPr>
          </a:p>
          <a:p>
            <a:pPr marL="0" indent="0">
              <a:buNone/>
            </a:pPr>
            <a:endParaRPr lang="fr-FR" sz="1600">
              <a:solidFill>
                <a:schemeClr val="tx1">
                  <a:lumMod val="50000"/>
                </a:schemeClr>
              </a:solidFill>
              <a:latin typeface="Arial" panose="020B0604020202020204" pitchFamily="34" charset="0"/>
              <a:cs typeface="Arial" panose="020B0604020202020204" pitchFamily="34" charset="0"/>
            </a:endParaRPr>
          </a:p>
          <a:p>
            <a:pPr marL="0" indent="0">
              <a:buNone/>
            </a:pPr>
            <a:endParaRPr lang="fr-FR" sz="1600">
              <a:solidFill>
                <a:schemeClr val="tx1">
                  <a:lumMod val="50000"/>
                </a:schemeClr>
              </a:solidFill>
              <a:latin typeface="Arial" panose="020B0604020202020204" pitchFamily="34" charset="0"/>
              <a:cs typeface="Arial" panose="020B0604020202020204" pitchFamily="34" charset="0"/>
            </a:endParaRPr>
          </a:p>
          <a:p>
            <a:pPr marL="0" indent="0">
              <a:buNone/>
            </a:pPr>
            <a:endParaRPr lang="fr-FR" sz="1600">
              <a:solidFill>
                <a:schemeClr val="tx1">
                  <a:lumMod val="50000"/>
                </a:schemeClr>
              </a:solidFill>
              <a:latin typeface="Arial" panose="020B0604020202020204" pitchFamily="34" charset="0"/>
              <a:cs typeface="Arial" panose="020B0604020202020204" pitchFamily="34" charset="0"/>
            </a:endParaRPr>
          </a:p>
          <a:p>
            <a:pPr marL="0" indent="0">
              <a:buNone/>
            </a:pPr>
            <a:endParaRPr lang="fr-FR" sz="1600">
              <a:solidFill>
                <a:schemeClr val="tx1">
                  <a:lumMod val="50000"/>
                </a:schemeClr>
              </a:solidFill>
              <a:latin typeface="Arial" panose="020B0604020202020204" pitchFamily="34" charset="0"/>
              <a:cs typeface="Arial" panose="020B0604020202020204" pitchFamily="34" charset="0"/>
            </a:endParaRPr>
          </a:p>
        </p:txBody>
      </p:sp>
      <p:sp>
        <p:nvSpPr>
          <p:cNvPr id="3" name="Titre 2">
            <a:extLst>
              <a:ext uri="{FF2B5EF4-FFF2-40B4-BE49-F238E27FC236}">
                <a16:creationId xmlns:a16="http://schemas.microsoft.com/office/drawing/2014/main" id="{E2172524-6F98-B94E-8186-3733E0EAD886}"/>
              </a:ext>
            </a:extLst>
          </p:cNvPr>
          <p:cNvSpPr>
            <a:spLocks noGrp="1"/>
          </p:cNvSpPr>
          <p:nvPr>
            <p:ph type="title"/>
          </p:nvPr>
        </p:nvSpPr>
        <p:spPr/>
        <p:txBody>
          <a:bodyPr/>
          <a:lstStyle/>
          <a:p>
            <a:r>
              <a:rPr lang="fr-FR">
                <a:solidFill>
                  <a:schemeClr val="accent3"/>
                </a:solidFill>
              </a:rPr>
              <a:t>La </a:t>
            </a:r>
            <a:r>
              <a:rPr lang="fr-FR">
                <a:solidFill>
                  <a:srgbClr val="40A900"/>
                </a:solidFill>
              </a:rPr>
              <a:t>célébration du football africain,</a:t>
            </a:r>
            <a:br>
              <a:rPr lang="fr-FR">
                <a:solidFill>
                  <a:srgbClr val="40A900"/>
                </a:solidFill>
              </a:rPr>
            </a:br>
            <a:r>
              <a:rPr lang="fr-FR">
                <a:solidFill>
                  <a:srgbClr val="40A900"/>
                </a:solidFill>
              </a:rPr>
              <a:t>au cœur d</a:t>
            </a:r>
            <a:r>
              <a:rPr lang="fr-FR">
                <a:solidFill>
                  <a:schemeClr val="accent3"/>
                </a:solidFill>
              </a:rPr>
              <a:t>e l’engagement de TotalEnergies</a:t>
            </a:r>
          </a:p>
        </p:txBody>
      </p:sp>
      <p:sp>
        <p:nvSpPr>
          <p:cNvPr id="5" name="Espace réservé du numéro de diapositive 4">
            <a:extLst>
              <a:ext uri="{FF2B5EF4-FFF2-40B4-BE49-F238E27FC236}">
                <a16:creationId xmlns:a16="http://schemas.microsoft.com/office/drawing/2014/main" id="{1EAB5997-528B-9243-8989-33EC7925428A}"/>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8" name="Espace réservé du pied de page 3">
            <a:extLst>
              <a:ext uri="{FF2B5EF4-FFF2-40B4-BE49-F238E27FC236}">
                <a16:creationId xmlns:a16="http://schemas.microsoft.com/office/drawing/2014/main" id="{67CEE08C-04D7-4585-8416-D4873BFB2CA2}"/>
              </a:ext>
            </a:extLst>
          </p:cNvPr>
          <p:cNvSpPr>
            <a:spLocks noGrp="1"/>
          </p:cNvSpPr>
          <p:nvPr>
            <p:ph type="ftr" sz="quarter" idx="15"/>
          </p:nvPr>
        </p:nvSpPr>
        <p:spPr>
          <a:xfrm>
            <a:off x="856679" y="6449983"/>
            <a:ext cx="4000411"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374649"/>
                </a:solidFill>
                <a:effectLst/>
                <a:uLnTx/>
                <a:uFillTx/>
                <a:latin typeface="Arial" panose="020B0604020202020204"/>
                <a:ea typeface="+mn-ea"/>
                <a:cs typeface="+mn-cs"/>
              </a:rPr>
              <a:t>Kit de presse TotalEnergies CAF Coupe d'Afrique des Nations, Maroc 2025</a:t>
            </a:r>
          </a:p>
        </p:txBody>
      </p:sp>
      <p:sp>
        <p:nvSpPr>
          <p:cNvPr id="17" name="ZoneTexte 16">
            <a:extLst>
              <a:ext uri="{FF2B5EF4-FFF2-40B4-BE49-F238E27FC236}">
                <a16:creationId xmlns:a16="http://schemas.microsoft.com/office/drawing/2014/main" id="{BA29558F-F261-43CD-899F-321456765B2A}"/>
              </a:ext>
            </a:extLst>
          </p:cNvPr>
          <p:cNvSpPr txBox="1"/>
          <p:nvPr/>
        </p:nvSpPr>
        <p:spPr>
          <a:xfrm>
            <a:off x="6191249" y="1372351"/>
            <a:ext cx="5407045"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Quel meilleur vecteur que le football pour accentuer un ancrage déjà fort et historique sur le continent ?</a:t>
            </a:r>
            <a:endParaRPr kumimoji="0" lang="fr-FR" sz="1400" b="0" i="0" u="none" strike="noStrike" kern="1200" cap="none" spc="0" normalizeH="0" baseline="0" noProof="0">
              <a:ln>
                <a:noFill/>
              </a:ln>
              <a:effectLst/>
              <a:uLnTx/>
              <a:uFillTx/>
              <a:latin typeface="Arial"/>
              <a:ea typeface="+mn-ea"/>
              <a:cs typeface="Arial"/>
            </a:endParaRP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a:ea typeface="+mn-ea"/>
                <a:cs typeface="Arial"/>
              </a:rPr>
              <a:t>Ce sponsoring qui s’inscrit dans la durée </a:t>
            </a:r>
            <a:r>
              <a:rPr kumimoji="0" lang="fr-FR" sz="1400" b="1" i="0" u="none" strike="noStrike" kern="1200" cap="none" spc="0" normalizeH="0" baseline="0" noProof="0">
                <a:ln>
                  <a:noFill/>
                </a:ln>
                <a:effectLst/>
                <a:uLnTx/>
                <a:uFillTx/>
                <a:latin typeface="Arial"/>
                <a:ea typeface="+mn-ea"/>
                <a:cs typeface="Arial"/>
              </a:rPr>
              <a:t>(douze années jusqu’en 2028)</a:t>
            </a:r>
            <a:r>
              <a:rPr kumimoji="0" lang="fr-FR" sz="1400" b="1" i="0" u="none" strike="noStrike" kern="1200" cap="none" spc="0" normalizeH="0" baseline="0" noProof="0">
                <a:ln>
                  <a:noFill/>
                </a:ln>
                <a:solidFill>
                  <a:schemeClr val="tx2"/>
                </a:solidFill>
                <a:effectLst/>
                <a:uLnTx/>
                <a:uFillTx/>
                <a:latin typeface="Arial"/>
                <a:ea typeface="+mn-ea"/>
                <a:cs typeface="Arial"/>
              </a:rPr>
              <a:t> </a:t>
            </a:r>
            <a:r>
              <a:rPr kumimoji="0" lang="fr-FR" sz="1400" b="0" i="0" u="none" strike="noStrike" kern="1200" cap="none" spc="0" normalizeH="0" baseline="0" noProof="0">
                <a:ln>
                  <a:noFill/>
                </a:ln>
                <a:effectLst/>
                <a:uLnTx/>
                <a:uFillTx/>
                <a:latin typeface="Arial"/>
                <a:ea typeface="+mn-ea"/>
                <a:cs typeface="Arial"/>
              </a:rPr>
              <a:t>fait de la Compagnie </a:t>
            </a:r>
            <a:r>
              <a:rPr kumimoji="0" lang="fr-FR" sz="1400" b="1" i="0" u="none" strike="noStrike" kern="1200" cap="none" spc="0" normalizeH="0" baseline="0" noProof="0">
                <a:ln>
                  <a:noFill/>
                </a:ln>
                <a:solidFill>
                  <a:schemeClr val="accent3"/>
                </a:solidFill>
                <a:effectLst/>
                <a:uLnTx/>
                <a:uFillTx/>
                <a:latin typeface="Arial"/>
                <a:ea typeface="+mn-ea"/>
                <a:cs typeface="Arial"/>
              </a:rPr>
              <a:t>le partenaire majeur du football africain</a:t>
            </a:r>
            <a:r>
              <a:rPr kumimoji="0" lang="fr-FR" sz="1400" b="1" i="0" u="none" strike="noStrike" kern="1200" cap="none" spc="0" normalizeH="0" baseline="0" noProof="0">
                <a:ln>
                  <a:noFill/>
                </a:ln>
                <a:solidFill>
                  <a:srgbClr val="285AFF"/>
                </a:solidFill>
                <a:effectLst/>
                <a:uLnTx/>
                <a:uFillTx/>
                <a:latin typeface="Arial"/>
                <a:ea typeface="+mn-ea"/>
                <a:cs typeface="Arial"/>
              </a:rPr>
              <a:t>, </a:t>
            </a:r>
            <a:r>
              <a:rPr kumimoji="0" lang="fr-FR" sz="1400" i="0" u="none" strike="noStrike" kern="1200" cap="none" spc="0" normalizeH="0" baseline="0" noProof="0">
                <a:ln>
                  <a:noFill/>
                </a:ln>
                <a:effectLst/>
                <a:uLnTx/>
                <a:uFillTx/>
                <a:latin typeface="Arial"/>
                <a:ea typeface="+mn-ea"/>
                <a:cs typeface="Arial"/>
              </a:rPr>
              <a:t>avec le </a:t>
            </a:r>
            <a:r>
              <a:rPr kumimoji="0" lang="fr-FR" sz="1400" b="0" i="0" u="none" strike="noStrike" kern="1200" cap="none" spc="0" normalizeH="0" baseline="0" noProof="0">
                <a:ln>
                  <a:noFill/>
                </a:ln>
                <a:effectLst/>
                <a:uLnTx/>
                <a:uFillTx/>
                <a:latin typeface="Arial"/>
                <a:ea typeface="+mn-ea"/>
                <a:cs typeface="Arial"/>
              </a:rPr>
              <a:t>parrainage de plus de </a:t>
            </a:r>
            <a:r>
              <a:rPr kumimoji="0" lang="fr-FR" sz="1400" b="1" i="0" u="none" strike="noStrike" kern="1200" cap="none" spc="0" normalizeH="0" baseline="0" noProof="0">
                <a:ln>
                  <a:noFill/>
                </a:ln>
                <a:effectLst/>
                <a:uLnTx/>
                <a:uFillTx/>
                <a:latin typeface="Arial"/>
                <a:ea typeface="+mn-ea"/>
                <a:cs typeface="Arial"/>
              </a:rPr>
              <a:t>2 500 matchs,</a:t>
            </a:r>
            <a:r>
              <a:rPr kumimoji="0" lang="fr-FR" sz="1400" b="0" i="0" u="none" strike="noStrike" kern="1200" cap="none" spc="0" normalizeH="0" baseline="0" noProof="0">
                <a:ln>
                  <a:noFill/>
                </a:ln>
                <a:effectLst/>
                <a:uLnTx/>
                <a:uFillTx/>
                <a:latin typeface="Arial"/>
                <a:ea typeface="+mn-ea"/>
                <a:cs typeface="Arial"/>
              </a:rPr>
              <a:t> et le </a:t>
            </a:r>
            <a:r>
              <a:rPr kumimoji="0" lang="fr-FR" sz="1400" b="1" i="0" u="none" strike="noStrike" kern="1200" cap="none" spc="0" normalizeH="0" baseline="0" noProof="0">
                <a:ln>
                  <a:noFill/>
                </a:ln>
                <a:effectLst/>
                <a:uLnTx/>
                <a:uFillTx/>
                <a:latin typeface="Arial"/>
                <a:ea typeface="+mn-ea"/>
                <a:cs typeface="Arial"/>
              </a:rPr>
              <a:t>principal partenaire de douze événements de la CAF :</a:t>
            </a:r>
            <a:r>
              <a:rPr kumimoji="0" lang="fr-FR" sz="1400" b="0" i="0" u="none" strike="noStrike" kern="1200" cap="none" spc="0" normalizeH="0" baseline="0" noProof="0">
                <a:ln>
                  <a:noFill/>
                </a:ln>
                <a:effectLst/>
                <a:uLnTx/>
                <a:uFillTx/>
                <a:latin typeface="Arial"/>
                <a:ea typeface="+mn-ea"/>
                <a:cs typeface="Arial"/>
              </a:rPr>
              <a:t> sept compétitions nationales, trois compétitions interclubs, le Championnat scolaire panafricain de la CAF et les CAF </a:t>
            </a:r>
            <a:r>
              <a:rPr lang="fr-FR" sz="1400">
                <a:latin typeface="Arial"/>
                <a:cs typeface="Arial"/>
              </a:rPr>
              <a:t>A</a:t>
            </a:r>
            <a:r>
              <a:rPr kumimoji="0" lang="fr-FR" sz="1400" b="0" i="0" u="none" strike="noStrike" kern="1200" cap="none" spc="0" normalizeH="0" baseline="0" noProof="0" err="1">
                <a:ln>
                  <a:noFill/>
                </a:ln>
                <a:effectLst/>
                <a:uLnTx/>
                <a:uFillTx/>
                <a:latin typeface="Arial"/>
                <a:ea typeface="+mn-ea"/>
                <a:cs typeface="Arial"/>
              </a:rPr>
              <a:t>wards</a:t>
            </a:r>
            <a:r>
              <a:rPr kumimoji="0" lang="fr-FR" sz="1400" b="0" i="0" u="none" strike="noStrike" kern="1200" cap="none" spc="0" normalizeH="0" baseline="0" noProof="0">
                <a:ln>
                  <a:noFill/>
                </a:ln>
                <a:effectLst/>
                <a:uLnTx/>
                <a:uFillTx/>
                <a:latin typeface="Arial"/>
                <a:ea typeface="+mn-ea"/>
                <a:cs typeface="Arial"/>
              </a:rPr>
              <a:t>.</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a:ea typeface="+mn-ea"/>
                <a:cs typeface="Arial"/>
              </a:rPr>
              <a:t>La TotalEnergies CAF CAN, </a:t>
            </a:r>
            <a:r>
              <a:rPr lang="fr-FR" sz="1400" noProof="0">
                <a:latin typeface="Arial"/>
                <a:cs typeface="Arial"/>
              </a:rPr>
              <a:t>Maroc</a:t>
            </a:r>
            <a:r>
              <a:rPr kumimoji="0" lang="fr-FR" sz="1400" b="0" i="0" u="none" strike="noStrike" kern="1200" cap="none" spc="0" normalizeH="0" baseline="0" noProof="0">
                <a:ln>
                  <a:noFill/>
                </a:ln>
                <a:effectLst/>
                <a:uLnTx/>
                <a:uFillTx/>
                <a:latin typeface="Arial"/>
                <a:ea typeface="+mn-ea"/>
                <a:cs typeface="Arial"/>
              </a:rPr>
              <a:t> 2025 aura lieu </a:t>
            </a:r>
            <a:r>
              <a:rPr kumimoji="0" lang="fr-FR" sz="1400" b="1" i="0" u="none" strike="noStrike" kern="1200" cap="none" spc="0" normalizeH="0" baseline="0" noProof="0">
                <a:ln>
                  <a:noFill/>
                </a:ln>
                <a:solidFill>
                  <a:schemeClr val="accent3"/>
                </a:solidFill>
                <a:effectLst/>
                <a:uLnTx/>
                <a:uFillTx/>
                <a:latin typeface="Arial"/>
                <a:ea typeface="+mn-ea"/>
                <a:cs typeface="Arial"/>
              </a:rPr>
              <a:t>du </a:t>
            </a:r>
            <a:r>
              <a:rPr kumimoji="0" lang="fr-FR" sz="1400" b="1" i="0" u="none" strike="noStrike" kern="1200" cap="none" spc="0" normalizeH="0" baseline="0">
                <a:ln>
                  <a:noFill/>
                </a:ln>
                <a:solidFill>
                  <a:schemeClr val="accent3"/>
                </a:solidFill>
                <a:effectLst/>
                <a:uLnTx/>
                <a:uFillTx/>
                <a:latin typeface="Arial"/>
                <a:ea typeface="+mn-ea"/>
                <a:cs typeface="Arial"/>
              </a:rPr>
              <a:t>21</a:t>
            </a:r>
            <a:r>
              <a:rPr kumimoji="0" lang="fr-FR" sz="1400" b="1" i="0" u="none" strike="noStrike" kern="1200" cap="none" spc="0" normalizeH="0" baseline="0" noProof="0">
                <a:ln>
                  <a:noFill/>
                </a:ln>
                <a:solidFill>
                  <a:schemeClr val="accent3"/>
                </a:solidFill>
                <a:effectLst/>
                <a:uLnTx/>
                <a:uFillTx/>
                <a:latin typeface="Arial"/>
                <a:ea typeface="+mn-ea"/>
                <a:cs typeface="Arial"/>
              </a:rPr>
              <a:t> au </a:t>
            </a:r>
            <a:r>
              <a:rPr lang="fr-FR" sz="1400" b="1">
                <a:solidFill>
                  <a:schemeClr val="accent3"/>
                </a:solidFill>
                <a:latin typeface="Arial"/>
                <a:cs typeface="Arial"/>
              </a:rPr>
              <a:t>18 janvier</a:t>
            </a:r>
            <a:r>
              <a:rPr kumimoji="0" lang="fr-FR" sz="1400" b="1" i="0" u="none" strike="noStrike" kern="1200" cap="none" spc="0" normalizeH="0" baseline="0" noProof="0">
                <a:ln>
                  <a:noFill/>
                </a:ln>
                <a:solidFill>
                  <a:schemeClr val="accent3"/>
                </a:solidFill>
                <a:effectLst/>
                <a:uLnTx/>
                <a:uFillTx/>
                <a:latin typeface="Arial"/>
                <a:ea typeface="+mn-ea"/>
                <a:cs typeface="Arial"/>
              </a:rPr>
              <a:t> 2025</a:t>
            </a:r>
            <a:r>
              <a:rPr kumimoji="0" lang="fr-FR" sz="1400" b="1" i="0" u="none" strike="noStrike" kern="1200" cap="none" spc="0" normalizeH="0" baseline="0" noProof="0">
                <a:ln>
                  <a:noFill/>
                </a:ln>
                <a:solidFill>
                  <a:schemeClr val="accent1"/>
                </a:solidFill>
                <a:effectLst/>
                <a:uLnTx/>
                <a:uFillTx/>
                <a:latin typeface="Arial"/>
                <a:ea typeface="+mn-ea"/>
                <a:cs typeface="Arial"/>
              </a:rPr>
              <a:t> </a:t>
            </a:r>
            <a:r>
              <a:rPr kumimoji="0" lang="fr-FR" sz="1400" b="0" i="0" u="none" strike="noStrike" kern="1200" cap="none" spc="0" normalizeH="0" baseline="0" noProof="0">
                <a:ln>
                  <a:noFill/>
                </a:ln>
                <a:effectLst/>
                <a:uLnTx/>
                <a:uFillTx/>
                <a:latin typeface="Arial"/>
                <a:ea typeface="+mn-ea"/>
                <a:cs typeface="Arial"/>
              </a:rPr>
              <a:t>à Rabat, Casablanca, Tanger, Fès, Agadir et Marrakech. </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a:ea typeface="+mn-ea"/>
                <a:cs typeface="Arial"/>
              </a:rPr>
              <a:t>TotalEnergies sera au rendez-vous tout au long de la compétition avec son programme « Football </a:t>
            </a:r>
            <a:r>
              <a:rPr kumimoji="0" lang="fr-FR" sz="1400" b="0" i="0" u="none" strike="noStrike" kern="1200" cap="none" spc="0" normalizeH="0" baseline="0" noProof="0" err="1">
                <a:ln>
                  <a:noFill/>
                </a:ln>
                <a:effectLst/>
                <a:uLnTx/>
                <a:uFillTx/>
                <a:latin typeface="Arial"/>
                <a:ea typeface="+mn-ea"/>
                <a:cs typeface="Arial"/>
              </a:rPr>
              <a:t>Together</a:t>
            </a:r>
            <a:r>
              <a:rPr kumimoji="0" lang="fr-FR" sz="1400" b="0" i="0" u="none" strike="noStrike" kern="1200" cap="none" spc="0" normalizeH="0" baseline="0" noProof="0">
                <a:ln>
                  <a:noFill/>
                </a:ln>
                <a:effectLst/>
                <a:uLnTx/>
                <a:uFillTx/>
                <a:latin typeface="Arial"/>
                <a:ea typeface="+mn-ea"/>
                <a:cs typeface="Arial"/>
              </a:rPr>
              <a:t> » spécialement créé pour accompagner et célébrer la passion du football</a:t>
            </a:r>
            <a:r>
              <a:rPr kumimoji="0" lang="fr-FR" sz="1400" b="0" i="0" u="none" strike="noStrike" kern="1200" cap="none" spc="0" normalizeH="0" baseline="0" noProof="0">
                <a:ln>
                  <a:noFill/>
                </a:ln>
                <a:solidFill>
                  <a:srgbClr val="374649"/>
                </a:solidFill>
                <a:effectLst/>
                <a:uLnTx/>
                <a:uFillTx/>
                <a:latin typeface="Arial"/>
                <a:ea typeface="+mn-ea"/>
                <a:cs typeface="Arial"/>
              </a:rPr>
              <a:t>.</a:t>
            </a:r>
          </a:p>
        </p:txBody>
      </p:sp>
      <p:pic>
        <p:nvPicPr>
          <p:cNvPr id="9" name="Image 8" descr="Une image contenant texte, Graphique, logo, graphisme&#10;&#10;Le contenu généré par l’IA peut être incorrect.">
            <a:extLst>
              <a:ext uri="{FF2B5EF4-FFF2-40B4-BE49-F238E27FC236}">
                <a16:creationId xmlns:a16="http://schemas.microsoft.com/office/drawing/2014/main" id="{84CBA4DC-7357-60EF-DA16-192157399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07" y="5947567"/>
            <a:ext cx="1783113" cy="758048"/>
          </a:xfrm>
          <a:prstGeom prst="rect">
            <a:avLst/>
          </a:prstGeom>
        </p:spPr>
      </p:pic>
    </p:spTree>
    <p:extLst>
      <p:ext uri="{BB962C8B-B14F-4D97-AF65-F5344CB8AC3E}">
        <p14:creationId xmlns:p14="http://schemas.microsoft.com/office/powerpoint/2010/main" val="1438763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D3B8AA6-1591-4858-BCB8-3A14F2685279}"/>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TotalEnergies, sponsor titre des compétitions de la Confédération Africaine de Football (CAF)</a:t>
            </a:r>
            <a:endParaRPr lang="fr-FR">
              <a:solidFill>
                <a:schemeClr val="accent3"/>
              </a:solidFill>
            </a:endParaRPr>
          </a:p>
        </p:txBody>
      </p:sp>
      <p:sp>
        <p:nvSpPr>
          <p:cNvPr id="5" name="Espace réservé du numéro de diapositive 4">
            <a:extLst>
              <a:ext uri="{FF2B5EF4-FFF2-40B4-BE49-F238E27FC236}">
                <a16:creationId xmlns:a16="http://schemas.microsoft.com/office/drawing/2014/main" id="{CA7EFE62-BC71-4CF7-8CB1-B372F72493B0}"/>
              </a:ext>
            </a:extLst>
          </p:cNvPr>
          <p:cNvSpPr>
            <a:spLocks noGrp="1"/>
          </p:cNvSpPr>
          <p:nvPr>
            <p:ph type="sldNum" sz="quarter" idx="16"/>
          </p:nvPr>
        </p:nvSpPr>
        <p:spPr/>
        <p:txBody>
          <a:bodyPr/>
          <a:lstStyle/>
          <a:p>
            <a:fld id="{975A587B-5814-4D9B-9598-FE9CB954CB01}" type="slidenum">
              <a:rPr lang="fr-FR" smtClean="0"/>
              <a:pPr/>
              <a:t>20</a:t>
            </a:fld>
            <a:endParaRPr lang="fr-FR"/>
          </a:p>
        </p:txBody>
      </p:sp>
      <p:sp>
        <p:nvSpPr>
          <p:cNvPr id="6" name="Espace réservé du texte 2">
            <a:extLst>
              <a:ext uri="{FF2B5EF4-FFF2-40B4-BE49-F238E27FC236}">
                <a16:creationId xmlns:a16="http://schemas.microsoft.com/office/drawing/2014/main" id="{C15BF69C-866B-4639-8FCE-36C224DA9EFE}"/>
              </a:ext>
            </a:extLst>
          </p:cNvPr>
          <p:cNvSpPr txBox="1">
            <a:spLocks/>
          </p:cNvSpPr>
          <p:nvPr/>
        </p:nvSpPr>
        <p:spPr>
          <a:xfrm>
            <a:off x="4502552" y="1557338"/>
            <a:ext cx="6917923" cy="4356000"/>
          </a:xfrm>
          <a:prstGeom prst="rect">
            <a:avLst/>
          </a:prstGeom>
        </p:spPr>
        <p:txBody>
          <a:bodyPr vert="horz" lIns="91440" tIns="45720" rIns="91440" bIns="4572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a:solidFill>
                  <a:schemeClr val="accent3">
                    <a:lumMod val="75000"/>
                  </a:schemeClr>
                </a:solidFill>
              </a:rPr>
              <a:t>12 ANS </a:t>
            </a:r>
          </a:p>
          <a:p>
            <a:pPr marL="0" indent="0">
              <a:buNone/>
            </a:pPr>
            <a:r>
              <a:rPr lang="fr-FR" sz="1600"/>
              <a:t>de partenariat entre la CAF et la compagnie TotalEnergies, initié en 2016. </a:t>
            </a:r>
          </a:p>
          <a:p>
            <a:endParaRPr lang="fr-FR"/>
          </a:p>
          <a:p>
            <a:pPr marL="0" indent="0">
              <a:buNone/>
            </a:pPr>
            <a:r>
              <a:rPr lang="fr-FR" sz="2400" b="1">
                <a:solidFill>
                  <a:schemeClr val="accent4"/>
                </a:solidFill>
              </a:rPr>
              <a:t>+ DE 2 500 MATCHS </a:t>
            </a:r>
          </a:p>
          <a:p>
            <a:pPr marL="0" indent="0">
              <a:buNone/>
            </a:pPr>
            <a:r>
              <a:rPr lang="fr-FR" sz="1600"/>
              <a:t>sponsorisés par la compagnie TotalEnergies.</a:t>
            </a:r>
          </a:p>
          <a:p>
            <a:endParaRPr lang="fr-FR"/>
          </a:p>
          <a:p>
            <a:pPr marL="0" indent="0">
              <a:buNone/>
            </a:pPr>
            <a:r>
              <a:rPr lang="fr-FR" sz="2400" b="1">
                <a:solidFill>
                  <a:schemeClr val="accent5">
                    <a:lumMod val="75000"/>
                  </a:schemeClr>
                </a:solidFill>
              </a:rPr>
              <a:t>12 EVENEMENTS</a:t>
            </a:r>
          </a:p>
          <a:p>
            <a:pPr marL="0" indent="0">
              <a:buNone/>
            </a:pPr>
            <a:r>
              <a:rPr lang="fr-FR" sz="1600"/>
              <a:t>de la CAF sponsorisées par la compagnie TotalEnergies, comme la TotalEnergies CAF Coupe d’Afrique des Nations, masculine et féminine, le TotalEnergies CAF Championnat d’Afrique des Nations, la TotalEnergies CAF Ligue des Champions, les compétitions de jeunes, le Championnat scolaire panafricain de la CAF, les CAF Awards, …</a:t>
            </a:r>
          </a:p>
          <a:p>
            <a:endParaRPr lang="fr-FR"/>
          </a:p>
        </p:txBody>
      </p:sp>
      <p:pic>
        <p:nvPicPr>
          <p:cNvPr id="9" name="Image 8" descr="Une image contenant texte, Graphique, logo, graphisme&#10;&#10;Description générée automatiquement">
            <a:extLst>
              <a:ext uri="{FF2B5EF4-FFF2-40B4-BE49-F238E27FC236}">
                <a16:creationId xmlns:a16="http://schemas.microsoft.com/office/drawing/2014/main" id="{50B7CB21-E046-23A3-F203-1D1FC7011148}"/>
              </a:ext>
            </a:extLst>
          </p:cNvPr>
          <p:cNvPicPr>
            <a:picLocks noChangeAspect="1"/>
          </p:cNvPicPr>
          <p:nvPr/>
        </p:nvPicPr>
        <p:blipFill>
          <a:blip r:embed="rId2"/>
          <a:stretch>
            <a:fillRect/>
          </a:stretch>
        </p:blipFill>
        <p:spPr>
          <a:xfrm>
            <a:off x="576739" y="2650666"/>
            <a:ext cx="3505067" cy="1729454"/>
          </a:xfrm>
          <a:prstGeom prst="rect">
            <a:avLst/>
          </a:prstGeom>
        </p:spPr>
      </p:pic>
      <p:pic>
        <p:nvPicPr>
          <p:cNvPr id="2" name="Image 1" descr="Une image contenant texte, Graphique, logo, graphisme&#10;&#10;Le contenu généré par l’IA peut être incorrect.">
            <a:extLst>
              <a:ext uri="{FF2B5EF4-FFF2-40B4-BE49-F238E27FC236}">
                <a16:creationId xmlns:a16="http://schemas.microsoft.com/office/drawing/2014/main" id="{9711C32B-841E-C03C-5FED-C546E6EC3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7" name="Espace réservé du pied de page 3">
            <a:extLst>
              <a:ext uri="{FF2B5EF4-FFF2-40B4-BE49-F238E27FC236}">
                <a16:creationId xmlns:a16="http://schemas.microsoft.com/office/drawing/2014/main" id="{108D375F-2A2C-6022-4992-6B0F62E2E533}"/>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341564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76A6551-048B-469A-A052-396E483EBCA9}"/>
              </a:ext>
            </a:extLst>
          </p:cNvPr>
          <p:cNvSpPr>
            <a:spLocks noGrp="1"/>
          </p:cNvSpPr>
          <p:nvPr>
            <p:ph type="body" sz="quarter" idx="13"/>
          </p:nvPr>
        </p:nvSpPr>
        <p:spPr>
          <a:xfrm>
            <a:off x="469878" y="1371600"/>
            <a:ext cx="10236704" cy="4860000"/>
          </a:xfrm>
        </p:spPr>
        <p:txBody>
          <a:bodyPr vert="horz" lIns="91440" tIns="45720" rIns="91440" bIns="45720" rtlCol="0" anchor="t">
            <a:noAutofit/>
          </a:bodyPr>
          <a:lstStyle/>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1" i="0" u="none" strike="noStrike" kern="1200" cap="none" spc="0" normalizeH="0" baseline="0" noProof="0">
                <a:ln>
                  <a:noFill/>
                </a:ln>
                <a:effectLst/>
                <a:uLnTx/>
                <a:uFillTx/>
                <a:latin typeface="Arial" panose="020B0604020202020204"/>
                <a:ea typeface="+mn-ea"/>
                <a:cs typeface="+mn-cs"/>
              </a:rPr>
              <a:t>Présente en Afrique depuis près de </a:t>
            </a:r>
            <a:r>
              <a:rPr lang="fr-FR" sz="1400" b="1">
                <a:latin typeface="Arial" panose="020B0604020202020204"/>
              </a:rPr>
              <a:t>10</a:t>
            </a:r>
            <a:r>
              <a:rPr kumimoji="0" lang="fr-FR" sz="1400" b="1" i="0" u="none" strike="noStrike" kern="1200" cap="none" spc="0" normalizeH="0" baseline="0" noProof="0">
                <a:ln>
                  <a:noFill/>
                </a:ln>
                <a:effectLst/>
                <a:uLnTx/>
                <a:uFillTx/>
                <a:latin typeface="Arial" panose="020B0604020202020204"/>
                <a:ea typeface="+mn-ea"/>
                <a:cs typeface="+mn-cs"/>
              </a:rPr>
              <a:t>0 ans, TotalEnergies est la première compagnie multi-énergies du continent. Engagée dans la transition énergétique, elle intervient sur l’ensemble de la chaîne de valeur de l’énergie.</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a:ea typeface="+mn-ea"/>
                <a:cs typeface="+mn-cs"/>
              </a:rPr>
              <a:t>Dans le domaine de l'Exploration-Production, en 2023, TotalEnergies a réalisé 19 % de sa production d'hydrocarbures en Afrique, soit l'équivalent de 471 000 barils de pétrole par jour.</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a:ea typeface="+mn-ea"/>
                <a:cs typeface="+mn-cs"/>
              </a:rPr>
              <a:t>Dans la distribution, la Compagnie se distingue comme le leader de la commercialisation de produits pétroliers et de services associés, avec un réseau de près de 4 700 stations-service à travers le continent. </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a:ea typeface="+mn-ea"/>
                <a:cs typeface="+mn-cs"/>
              </a:rPr>
              <a:t>TotalEnergies formule et commercialise également des lubrifiants, grâce à 9 usines de fabrication opérées, et fournit du Gaz de Pétrole Liquéfié (GPL), notamment pour la cuisson propre, à 50 millions de personnes en Afrique.</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a:ea typeface="+mn-ea"/>
                <a:cs typeface="+mn-cs"/>
              </a:rPr>
              <a:t>La Compagnie contribue à la diversification du mix énergétique africain en développant le gaz naturel (avec quatre usines de liquéfaction de gaz naturel liquéfié, dont une en développement) ainsi qu’un portefeuille de projets renouvelables de près de 2 GW. TotalEnergies poursuit ses efforts pour réduire les émissions de ses sites opérés et accompagne ses clients dans la réduction de leurs propres émissions en leur proposant notamment des solutions d'efficacité énergétique.</a:t>
            </a:r>
            <a:endParaRPr lang="fr-FR" sz="1400">
              <a:cs typeface="Arial" panose="020B0604020202020204"/>
            </a:endParaRPr>
          </a:p>
        </p:txBody>
      </p:sp>
      <p:sp>
        <p:nvSpPr>
          <p:cNvPr id="4" name="Titre 3">
            <a:extLst>
              <a:ext uri="{FF2B5EF4-FFF2-40B4-BE49-F238E27FC236}">
                <a16:creationId xmlns:a16="http://schemas.microsoft.com/office/drawing/2014/main" id="{5DE004F1-82FB-7A44-A199-A5CD6DF35E90}"/>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TotalEnergies</a:t>
            </a:r>
            <a:r>
              <a:rPr lang="fr-FR">
                <a:solidFill>
                  <a:schemeClr val="accent3"/>
                </a:solidFill>
                <a:latin typeface="Arial" panose="020B0604020202020204"/>
              </a:rPr>
              <a:t> en Afrique</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0B621CCF-7769-9C40-A655-1C0729A6FD9E}"/>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69D99C12-670A-B0D1-C300-C67A42F5B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3" name="Espace réservé du pied de page 3">
            <a:extLst>
              <a:ext uri="{FF2B5EF4-FFF2-40B4-BE49-F238E27FC236}">
                <a16:creationId xmlns:a16="http://schemas.microsoft.com/office/drawing/2014/main" id="{4129B11A-24AA-9D59-451B-3E2FD5FDE2D2}"/>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325743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76A6551-048B-469A-A052-396E483EBCA9}"/>
              </a:ext>
            </a:extLst>
          </p:cNvPr>
          <p:cNvSpPr>
            <a:spLocks noGrp="1"/>
          </p:cNvSpPr>
          <p:nvPr>
            <p:ph type="body" sz="quarter" idx="13"/>
          </p:nvPr>
        </p:nvSpPr>
        <p:spPr>
          <a:xfrm>
            <a:off x="469878" y="1371600"/>
            <a:ext cx="10690529" cy="4860000"/>
          </a:xfrm>
        </p:spPr>
        <p:txBody>
          <a:bodyPr vert="horz" lIns="91440" tIns="45720" rIns="91440" bIns="45720" rtlCol="0" anchor="t">
            <a:noAutofit/>
          </a:bodyPr>
          <a:lstStyle/>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i="0" u="none" strike="noStrike" kern="1200" cap="none" spc="0" normalizeH="0" baseline="0" noProof="0">
                <a:ln>
                  <a:noFill/>
                </a:ln>
                <a:effectLst/>
                <a:uLnTx/>
                <a:uFillTx/>
                <a:latin typeface="Arial" panose="020B0604020202020204"/>
                <a:ea typeface="+mn-ea"/>
                <a:cs typeface="+mn-cs"/>
              </a:rPr>
              <a:t>Au Maroc, TotalEnergies commercialise des produits et services via son réseau de stations-service et auprès de nos clients professionnels. La Compagnie y développe également des projets dans le domaine de l’hydrogène vert.</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lang="fr-FR" sz="1400">
              <a:latin typeface="+mj-lt"/>
            </a:endParaRP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lang="fr-FR" sz="1400" b="1">
                <a:latin typeface="+mj-lt"/>
                <a:cs typeface="Arial" panose="020B0604020202020204"/>
              </a:rPr>
              <a:t>Marketing et services</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lang="fr-FR" sz="1400">
                <a:latin typeface="+mj-lt"/>
                <a:cs typeface="Arial" panose="020B0604020202020204"/>
              </a:rPr>
              <a:t>Présent au Maroc depuis près de 100 ans, TotalEnergies Marketing Maroc est un acteur majeur sur l’ensemble du marché des produits pétroliers : réseau de stations-service, clients industriels, lubrifiants, aviation, GPL et logistique. Depuis son implantation dans le pays, la Compagnie a constamment accompagné le développement économique grâce à d’importants programmes d’investissements. Aujourd’hui, TotalEnergies Marketing Maroc génère près de 600 emplois directs et plus de 5 000 emplois indirects, commercialise 1,7 million de tonnes de produits pétroliers et compte 391 stations-service à travers tout le pays, dont dix autoroutières.</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lang="fr-FR" sz="1400" b="1">
              <a:latin typeface="+mj-lt"/>
              <a:cs typeface="Arial" panose="020B0604020202020204"/>
            </a:endParaRP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lang="fr-FR" sz="1400" b="1">
                <a:latin typeface="+mj-lt"/>
                <a:cs typeface="Arial" panose="020B0604020202020204"/>
              </a:rPr>
              <a:t>Renouvelables et électricité</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lang="fr-FR" sz="1400">
                <a:latin typeface="+mj-lt"/>
                <a:cs typeface="Arial" panose="020B0604020202020204"/>
              </a:rPr>
              <a:t>Via TE H2, co-entreprise entre TotalEnergies (80 %) et le Groupe EREN (20 %), TotalEnergies développe le projet </a:t>
            </a:r>
            <a:r>
              <a:rPr lang="fr-FR" sz="1400" err="1">
                <a:latin typeface="+mj-lt"/>
                <a:cs typeface="Arial" panose="020B0604020202020204"/>
              </a:rPr>
              <a:t>Chbika</a:t>
            </a:r>
            <a:r>
              <a:rPr lang="fr-FR" sz="1400">
                <a:latin typeface="+mj-lt"/>
                <a:cs typeface="Arial" panose="020B0604020202020204"/>
              </a:rPr>
              <a:t>, qui vise à construire 1 GW de capacités solaires et éoliennes terrestres afin d’alimenter la production d’hydrogène vert par électrolyse de l’eau de mer dessalée et sa transformation en 200 000 tonnes d’ammoniac vert par an, à destination du marché européen. Ce projet constitue la première phase d’un programme de développement visant à créer un centre de production d’hydrogène vert de taille mondiale. La Compagnie développe également dans le pays ses activités de production solaire décentralisée.</a:t>
            </a:r>
            <a:endParaRPr lang="fr-FR">
              <a:cs typeface="Arial" panose="020B0604020202020204"/>
            </a:endParaRPr>
          </a:p>
        </p:txBody>
      </p:sp>
      <p:sp>
        <p:nvSpPr>
          <p:cNvPr id="4" name="Titre 3">
            <a:extLst>
              <a:ext uri="{FF2B5EF4-FFF2-40B4-BE49-F238E27FC236}">
                <a16:creationId xmlns:a16="http://schemas.microsoft.com/office/drawing/2014/main" id="{5DE004F1-82FB-7A44-A199-A5CD6DF35E90}"/>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TotalEnergies</a:t>
            </a:r>
            <a:r>
              <a:rPr lang="fr-FR">
                <a:solidFill>
                  <a:schemeClr val="accent3"/>
                </a:solidFill>
                <a:latin typeface="Arial" panose="020B0604020202020204"/>
              </a:rPr>
              <a:t> au Maroc</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0B621CCF-7769-9C40-A655-1C0729A6FD9E}"/>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3" name="Image 2" descr="Une image contenant texte, Graphique, logo, graphisme&#10;&#10;Le contenu généré par l’IA peut être incorrect.">
            <a:extLst>
              <a:ext uri="{FF2B5EF4-FFF2-40B4-BE49-F238E27FC236}">
                <a16:creationId xmlns:a16="http://schemas.microsoft.com/office/drawing/2014/main" id="{82C9AE9B-0230-4580-CE67-534CAE9A2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2" name="Espace réservé du pied de page 3">
            <a:extLst>
              <a:ext uri="{FF2B5EF4-FFF2-40B4-BE49-F238E27FC236}">
                <a16:creationId xmlns:a16="http://schemas.microsoft.com/office/drawing/2014/main" id="{822EB4E2-084B-981B-C1BD-2AD4CC082FB7}"/>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1744282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76A6551-048B-469A-A052-396E483EBCA9}"/>
              </a:ext>
            </a:extLst>
          </p:cNvPr>
          <p:cNvSpPr>
            <a:spLocks noGrp="1"/>
          </p:cNvSpPr>
          <p:nvPr>
            <p:ph type="body" sz="quarter" idx="13"/>
          </p:nvPr>
        </p:nvSpPr>
        <p:spPr>
          <a:xfrm>
            <a:off x="469878" y="1371600"/>
            <a:ext cx="10121921" cy="4860000"/>
          </a:xfrm>
        </p:spPr>
        <p:txBody>
          <a:bodyPr vert="horz" lIns="91440" tIns="45720" rIns="91440" bIns="45720" rtlCol="0" anchor="t">
            <a:noAutofit/>
          </a:bodyPr>
          <a:lstStyle/>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1" i="0" u="none" strike="noStrike" kern="1200" cap="none" spc="0" normalizeH="0" baseline="0" noProof="0">
                <a:ln>
                  <a:noFill/>
                </a:ln>
                <a:effectLst/>
                <a:uLnTx/>
                <a:uFillTx/>
                <a:latin typeface="Arial" panose="020B0604020202020204"/>
                <a:ea typeface="+mn-lt"/>
                <a:cs typeface="Arial" panose="020B0604020202020204"/>
              </a:rPr>
              <a:t>À propos de TotalEnergies</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a:ea typeface="+mn-lt"/>
                <a:cs typeface="Arial" panose="020B0604020202020204"/>
              </a:rPr>
              <a:t>TotalEnergies est une compagnie multi-énergies intégrée mondiale de production et de fourniture d’énergies : pétrole et biocarburants, gaz naturel, biogaz et hydrogène bas carbone, renouvelables et électricité. Nos plus de 100 000 collaborateurs s'engagent pour fournir au plus grand nombre une énergie plus abordable, plus disponible et plus durable. Présente dans environ 120 pays, TotalEnergies inscrit le développement durable au cœur de sa stratégie, de ses projets et de ses opérations.</a:t>
            </a:r>
          </a:p>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kumimoji="0" lang="fr-FR" sz="1400" b="1" i="0" u="none" strike="noStrike" kern="1200" cap="none" spc="0" normalizeH="0" baseline="0" noProof="0">
              <a:ln>
                <a:noFill/>
              </a:ln>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1" i="0" u="none" strike="noStrike" kern="1200" cap="none" spc="0" normalizeH="0" baseline="0" noProof="0">
                <a:ln>
                  <a:noFill/>
                </a:ln>
                <a:effectLst/>
                <a:uLnTx/>
                <a:uFillTx/>
                <a:latin typeface="Arial" panose="020B0604020202020204"/>
                <a:ea typeface="+mn-lt"/>
                <a:cs typeface="Arial" panose="020B0604020202020204"/>
              </a:rPr>
              <a:t>Contacts TotalEnergies</a:t>
            </a:r>
          </a:p>
          <a:p>
            <a:pPr marL="0" marR="0" lvl="0" indent="0" algn="l"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a:ea typeface="+mn-lt"/>
                <a:cs typeface="Arial" panose="020B0604020202020204"/>
              </a:rPr>
              <a:t>Relations Médias : +33 1 47 44 46 99 l </a:t>
            </a:r>
            <a:r>
              <a:rPr kumimoji="0" lang="fr-FR" sz="1400" b="0" i="0" u="sng" strike="noStrike" kern="1200" cap="none" spc="0" normalizeH="0" baseline="0" noProof="0">
                <a:ln>
                  <a:noFill/>
                </a:ln>
                <a:solidFill>
                  <a:srgbClr val="0070C0"/>
                </a:solidFill>
                <a:effectLst/>
                <a:uLnTx/>
                <a:uFillTx/>
                <a:latin typeface="Arial" panose="020B0604020202020204"/>
                <a:ea typeface="+mn-lt"/>
                <a:cs typeface="Arial" panose="020B0604020202020204"/>
                <a:hlinkClick r:id="rId2">
                  <a:extLst>
                    <a:ext uri="{A12FA001-AC4F-418D-AE19-62706E023703}">
                      <ahyp:hlinkClr xmlns:ahyp="http://schemas.microsoft.com/office/drawing/2018/hyperlinkcolor" val="tx"/>
                    </a:ext>
                  </a:extLst>
                </a:hlinkClick>
              </a:rPr>
              <a:t>presse@totalenergies.com</a:t>
            </a:r>
            <a:r>
              <a:rPr kumimoji="0" lang="fr-FR" sz="1400" b="0" i="0" u="none" strike="noStrike" kern="1200" cap="none" spc="0" normalizeH="0" baseline="0" noProof="0">
                <a:ln>
                  <a:noFill/>
                </a:ln>
                <a:solidFill>
                  <a:srgbClr val="0070C0"/>
                </a:solidFill>
                <a:effectLst/>
                <a:uLnTx/>
                <a:uFillTx/>
                <a:latin typeface="Arial" panose="020B0604020202020204"/>
                <a:ea typeface="+mn-lt"/>
                <a:cs typeface="Arial" panose="020B0604020202020204"/>
              </a:rPr>
              <a:t>  </a:t>
            </a:r>
            <a:r>
              <a:rPr kumimoji="0" lang="fr-FR" sz="1400" b="0" i="0" u="sng" strike="noStrike" kern="1200" cap="none" spc="0" normalizeH="0" baseline="0" noProof="0">
                <a:ln>
                  <a:noFill/>
                </a:ln>
                <a:solidFill>
                  <a:srgbClr val="0070C0"/>
                </a:solidFill>
                <a:effectLst/>
                <a:uLnTx/>
                <a:uFillTx/>
                <a:latin typeface="Arial" panose="020B0604020202020204"/>
                <a:ea typeface="+mn-lt"/>
                <a:cs typeface="Arial" panose="020B0604020202020204"/>
                <a:hlinkClick r:id="rId3">
                  <a:extLst>
                    <a:ext uri="{A12FA001-AC4F-418D-AE19-62706E023703}">
                      <ahyp:hlinkClr xmlns:ahyp="http://schemas.microsoft.com/office/drawing/2018/hyperlinkcolor" val="tx"/>
                    </a:ext>
                  </a:extLst>
                </a:hlinkClick>
              </a:rPr>
              <a:t>presse@total.com</a:t>
            </a:r>
            <a:r>
              <a:rPr kumimoji="0" lang="fr-FR" sz="1400" b="0" i="0" u="none" strike="noStrike" kern="1200" cap="none" spc="0" normalizeH="0" baseline="0" noProof="0">
                <a:ln>
                  <a:noFill/>
                </a:ln>
                <a:solidFill>
                  <a:srgbClr val="0070C0"/>
                </a:solidFill>
                <a:effectLst/>
                <a:uLnTx/>
                <a:uFillTx/>
                <a:latin typeface="Arial" panose="020B0604020202020204"/>
                <a:ea typeface="+mn-lt"/>
                <a:cs typeface="Arial" panose="020B0604020202020204"/>
              </a:rPr>
              <a:t> </a:t>
            </a:r>
            <a:r>
              <a:rPr kumimoji="0" lang="fr-FR" sz="1400" b="0" i="0" u="none" strike="noStrike" kern="1200" cap="none" spc="0" normalizeH="0" baseline="0" noProof="0">
                <a:ln>
                  <a:noFill/>
                </a:ln>
                <a:effectLst/>
                <a:uLnTx/>
                <a:uFillTx/>
                <a:latin typeface="Arial" panose="020B0604020202020204"/>
                <a:ea typeface="+mn-lt"/>
                <a:cs typeface="Arial" panose="020B0604020202020204"/>
              </a:rPr>
              <a:t>l @TotalPress @TotalEnergiesPR</a:t>
            </a:r>
            <a:endParaRPr kumimoji="0" lang="fr-FR" sz="1400" b="1" i="0" u="none" strike="noStrike" kern="1200" cap="none" spc="0" normalizeH="0" baseline="0" noProof="0">
              <a:ln>
                <a:noFill/>
              </a:ln>
              <a:solidFill>
                <a:srgbClr val="0070C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endParaRPr kumimoji="0" lang="fr-FR" sz="1400" b="1"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a:ea typeface="+mn-ea"/>
                <a:cs typeface="+mn-cs"/>
              </a:rPr>
              <a:t>Mail</a:t>
            </a:r>
            <a:r>
              <a:rPr kumimoji="0" lang="fr-FR" sz="1400" b="0" i="0" u="none" strike="noStrike" kern="1200" cap="none" spc="0" normalizeH="0" baseline="0" noProof="0">
                <a:ln>
                  <a:noFill/>
                </a:ln>
                <a:effectLst/>
                <a:uLnTx/>
                <a:uFillTx/>
                <a:latin typeface="Arial" panose="020B0604020202020204"/>
                <a:ea typeface="+mn-lt"/>
                <a:cs typeface="Arial" panose="020B0604020202020204"/>
              </a:rPr>
              <a:t> : </a:t>
            </a:r>
            <a:r>
              <a:rPr kumimoji="0" lang="fr-FR" sz="1400" b="0" i="0" u="sng" strike="noStrike" kern="1200" cap="none" spc="0" normalizeH="0" baseline="0" noProof="0">
                <a:ln>
                  <a:noFill/>
                </a:ln>
                <a:solidFill>
                  <a:srgbClr val="0070C0"/>
                </a:solidFill>
                <a:effectLst/>
                <a:uLnTx/>
                <a:uFillTx/>
                <a:latin typeface="Arial" panose="020B0604020202020204"/>
                <a:ea typeface="+mn-lt"/>
                <a:cs typeface="Arial" panose="020B0604020202020204"/>
                <a:hlinkClick r:id="rId4">
                  <a:extLst>
                    <a:ext uri="{A12FA001-AC4F-418D-AE19-62706E023703}">
                      <ahyp:hlinkClr xmlns:ahyp="http://schemas.microsoft.com/office/drawing/2018/hyperlinkcolor" val="tx"/>
                    </a:ext>
                  </a:extLst>
                </a:hlinkClick>
              </a:rPr>
              <a:t>presse@totalenergies.com</a:t>
            </a:r>
            <a:endParaRPr kumimoji="0" lang="fr-FR" sz="1400" b="1" i="0" u="none" strike="noStrike" kern="1200" cap="none" spc="0" normalizeH="0" baseline="0" noProof="0">
              <a:ln>
                <a:noFill/>
              </a:ln>
              <a:solidFill>
                <a:srgbClr val="0070C0"/>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a:ea typeface="+mn-lt"/>
                <a:cs typeface="Arial" panose="020B0604020202020204"/>
              </a:rPr>
              <a:t>Tél. : +33 1 47 44 46 99</a:t>
            </a:r>
            <a:endParaRPr kumimoji="0" lang="fr-FR" sz="1400" b="1" i="0" u="none" strike="noStrike" kern="1200" cap="none" spc="0" normalizeH="0" baseline="0" noProof="0">
              <a:ln>
                <a:noFill/>
              </a:ln>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effectLst/>
                <a:uLnTx/>
                <a:uFillTx/>
                <a:latin typeface="Arial" panose="020B0604020202020204"/>
                <a:ea typeface="+mn-lt"/>
                <a:cs typeface="Arial" panose="020B0604020202020204"/>
              </a:rPr>
              <a:t>Twitter : </a:t>
            </a:r>
            <a:r>
              <a:rPr kumimoji="0" lang="fr-FR" sz="1400" b="0" i="0" u="sng" strike="noStrike" kern="1200" cap="none" spc="0" normalizeH="0" baseline="0" noProof="0">
                <a:ln>
                  <a:noFill/>
                </a:ln>
                <a:solidFill>
                  <a:srgbClr val="0070C0"/>
                </a:solidFill>
                <a:effectLst/>
                <a:uLnTx/>
                <a:uFillTx/>
                <a:latin typeface="Arial" panose="020B0604020202020204"/>
                <a:ea typeface="+mn-lt"/>
                <a:cs typeface="Arial" panose="020B0604020202020204"/>
                <a:hlinkClick r:id="rId5">
                  <a:extLst>
                    <a:ext uri="{A12FA001-AC4F-418D-AE19-62706E023703}">
                      <ahyp:hlinkClr xmlns:ahyp="http://schemas.microsoft.com/office/drawing/2018/hyperlinkcolor" val="tx"/>
                    </a:ext>
                  </a:extLst>
                </a:hlinkClick>
              </a:rPr>
              <a:t>@TotalEnergiesPR</a:t>
            </a:r>
            <a:r>
              <a:rPr kumimoji="0" lang="fr-FR" sz="1400" b="0" i="0" u="sng" strike="noStrike" kern="1200" cap="none" spc="0" normalizeH="0" baseline="0" noProof="0">
                <a:ln>
                  <a:noFill/>
                </a:ln>
                <a:solidFill>
                  <a:srgbClr val="0070C0"/>
                </a:solidFill>
                <a:effectLst/>
                <a:uLnTx/>
                <a:uFillTx/>
                <a:latin typeface="Arial" panose="020B0604020202020204"/>
                <a:ea typeface="+mn-lt"/>
                <a:cs typeface="Arial" panose="020B0604020202020204"/>
              </a:rPr>
              <a:t> </a:t>
            </a:r>
            <a:endParaRPr kumimoji="0" lang="fr-FR" sz="1400" b="1" i="0" u="none" strike="noStrike" kern="1200" cap="none" spc="0" normalizeH="0" baseline="0" noProof="0">
              <a:ln>
                <a:noFill/>
              </a:ln>
              <a:solidFill>
                <a:srgbClr val="0070C0"/>
              </a:solidFill>
              <a:effectLst/>
              <a:uLnTx/>
              <a:uFillTx/>
              <a:latin typeface="Arial" panose="020B0604020202020204"/>
              <a:ea typeface="+mn-ea"/>
              <a:cs typeface="Arial"/>
            </a:endParaRPr>
          </a:p>
          <a:p>
            <a:pPr marL="179705" indent="-179705"/>
            <a:endParaRPr lang="fr-FR">
              <a:cs typeface="Arial" panose="020B0604020202020204"/>
            </a:endParaRPr>
          </a:p>
        </p:txBody>
      </p:sp>
      <p:sp>
        <p:nvSpPr>
          <p:cNvPr id="4" name="Titre 3">
            <a:extLst>
              <a:ext uri="{FF2B5EF4-FFF2-40B4-BE49-F238E27FC236}">
                <a16:creationId xmlns:a16="http://schemas.microsoft.com/office/drawing/2014/main" id="{5DE004F1-82FB-7A44-A199-A5CD6DF35E90}"/>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Contact</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0B621CCF-7769-9C40-A655-1C0729A6FD9E}"/>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71" name="Image 8" descr="Une image contenant texte, signe, horloge, rouge&#10;&#10;Description générée automatiquement">
            <a:hlinkClick r:id="rId6"/>
            <a:extLst>
              <a:ext uri="{FF2B5EF4-FFF2-40B4-BE49-F238E27FC236}">
                <a16:creationId xmlns:a16="http://schemas.microsoft.com/office/drawing/2014/main" id="{9D9D55CD-45E7-40A8-85D6-8EF9077004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55363" y="4378920"/>
            <a:ext cx="941098" cy="645785"/>
          </a:xfrm>
          <a:prstGeom prst="rect">
            <a:avLst/>
          </a:prstGeom>
        </p:spPr>
      </p:pic>
      <p:pic>
        <p:nvPicPr>
          <p:cNvPr id="72" name="Image 9">
            <a:hlinkClick r:id="rId8"/>
            <a:extLst>
              <a:ext uri="{FF2B5EF4-FFF2-40B4-BE49-F238E27FC236}">
                <a16:creationId xmlns:a16="http://schemas.microsoft.com/office/drawing/2014/main" id="{9983509C-0279-4F81-A1C9-8BDCA2FC64A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70763" y="4370314"/>
            <a:ext cx="690807" cy="696369"/>
          </a:xfrm>
          <a:prstGeom prst="rect">
            <a:avLst/>
          </a:prstGeom>
        </p:spPr>
      </p:pic>
      <p:pic>
        <p:nvPicPr>
          <p:cNvPr id="73" name="Image 10">
            <a:hlinkClick r:id="rId10"/>
            <a:extLst>
              <a:ext uri="{FF2B5EF4-FFF2-40B4-BE49-F238E27FC236}">
                <a16:creationId xmlns:a16="http://schemas.microsoft.com/office/drawing/2014/main" id="{AA2B06A6-61F1-4C15-BD8F-73DDAEC63A1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508"/>
          <a:stretch/>
        </p:blipFill>
        <p:spPr>
          <a:xfrm>
            <a:off x="9695559" y="4275621"/>
            <a:ext cx="974756" cy="863995"/>
          </a:xfrm>
          <a:prstGeom prst="rect">
            <a:avLst/>
          </a:prstGeom>
        </p:spPr>
      </p:pic>
      <p:pic>
        <p:nvPicPr>
          <p:cNvPr id="74" name="Image 11">
            <a:hlinkClick r:id="rId12"/>
            <a:extLst>
              <a:ext uri="{FF2B5EF4-FFF2-40B4-BE49-F238E27FC236}">
                <a16:creationId xmlns:a16="http://schemas.microsoft.com/office/drawing/2014/main" id="{A1530C35-503D-4652-8D39-FCF88CF51E1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207128" y="4359191"/>
            <a:ext cx="685243" cy="690806"/>
          </a:xfrm>
          <a:prstGeom prst="rect">
            <a:avLst/>
          </a:prstGeom>
        </p:spPr>
      </p:pic>
      <p:pic>
        <p:nvPicPr>
          <p:cNvPr id="139" name="Image 12" descr="Une image contenant hache, outil, graphiques vectoriels, roue à vent&#10;&#10;Description générée automatiquement">
            <a:hlinkClick r:id="rId14"/>
            <a:extLst>
              <a:ext uri="{FF2B5EF4-FFF2-40B4-BE49-F238E27FC236}">
                <a16:creationId xmlns:a16="http://schemas.microsoft.com/office/drawing/2014/main" id="{592C179B-D8D9-4732-9BBE-28CC0543D70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286164" y="4389009"/>
            <a:ext cx="763114" cy="631173"/>
          </a:xfrm>
          <a:prstGeom prst="rect">
            <a:avLst/>
          </a:prstGeom>
        </p:spPr>
      </p:pic>
      <p:pic>
        <p:nvPicPr>
          <p:cNvPr id="3" name="Image 2" descr="Une image contenant texte, Graphique, logo, graphisme&#10;&#10;Le contenu généré par l’IA peut être incorrect.">
            <a:extLst>
              <a:ext uri="{FF2B5EF4-FFF2-40B4-BE49-F238E27FC236}">
                <a16:creationId xmlns:a16="http://schemas.microsoft.com/office/drawing/2014/main" id="{EF009594-4712-CD06-E082-16862CD3B57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2" name="Espace réservé du pied de page 3">
            <a:extLst>
              <a:ext uri="{FF2B5EF4-FFF2-40B4-BE49-F238E27FC236}">
                <a16:creationId xmlns:a16="http://schemas.microsoft.com/office/drawing/2014/main" id="{B80074AC-7204-B056-8705-C31051B61CFE}"/>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1488245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1">
            <a:extLst>
              <a:ext uri="{FF2B5EF4-FFF2-40B4-BE49-F238E27FC236}">
                <a16:creationId xmlns:a16="http://schemas.microsoft.com/office/drawing/2014/main" id="{820A017F-B7FE-0DFE-FA0F-4A7E210A484F}"/>
              </a:ext>
            </a:extLst>
          </p:cNvPr>
          <p:cNvPicPr>
            <a:picLocks noGrp="1" noChangeAspect="1"/>
          </p:cNvPicPr>
          <p:nvPr>
            <p:ph type="pic" idx="10"/>
          </p:nvPr>
        </p:nvPicPr>
        <p:blipFill>
          <a:blip r:embed="rId3"/>
          <a:srcRect l="9142" r="9142"/>
          <a:stretch/>
        </p:blipFill>
        <p:spPr>
          <a:xfrm>
            <a:off x="6108220" y="0"/>
            <a:ext cx="6094413" cy="6858000"/>
          </a:xfrm>
          <a:prstGeom prst="rect">
            <a:avLst/>
          </a:prstGeom>
        </p:spPr>
      </p:pic>
    </p:spTree>
    <p:extLst>
      <p:ext uri="{BB962C8B-B14F-4D97-AF65-F5344CB8AC3E}">
        <p14:creationId xmlns:p14="http://schemas.microsoft.com/office/powerpoint/2010/main" val="2132787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DE004F1-82FB-7A44-A199-A5CD6DF35E90}"/>
              </a:ext>
            </a:extLst>
          </p:cNvPr>
          <p:cNvSpPr>
            <a:spLocks noGrp="1"/>
          </p:cNvSpPr>
          <p:nvPr>
            <p:ph type="title"/>
          </p:nvPr>
        </p:nvSpPr>
        <p:spPr/>
        <p:txBody>
          <a:bodyPr/>
          <a:lstStyle/>
          <a:p>
            <a:r>
              <a:rPr lang="fr-FR" sz="2400">
                <a:solidFill>
                  <a:srgbClr val="40A900"/>
                </a:solidFill>
              </a:rPr>
              <a:t>La TotalEnergies CAF Coupe d’Afrique des Nations,</a:t>
            </a:r>
            <a:br>
              <a:rPr lang="fr-FR" sz="2400">
                <a:solidFill>
                  <a:srgbClr val="40A900"/>
                </a:solidFill>
              </a:rPr>
            </a:br>
            <a:r>
              <a:rPr lang="fr-FR" sz="2400">
                <a:solidFill>
                  <a:srgbClr val="40A900"/>
                </a:solidFill>
              </a:rPr>
              <a:t>la plus prestigieuse des compétitions sportives en Afrique</a:t>
            </a:r>
          </a:p>
        </p:txBody>
      </p:sp>
      <p:sp>
        <p:nvSpPr>
          <p:cNvPr id="6" name="Espace réservé du numéro de diapositive 5">
            <a:extLst>
              <a:ext uri="{FF2B5EF4-FFF2-40B4-BE49-F238E27FC236}">
                <a16:creationId xmlns:a16="http://schemas.microsoft.com/office/drawing/2014/main" id="{0B621CCF-7769-9C40-A655-1C0729A6FD9E}"/>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5" name="Image 4" descr="Une image contenant texte, Graphique, logo, graphisme&#10;&#10;Le contenu généré par l’IA peut être incorrect.">
            <a:extLst>
              <a:ext uri="{FF2B5EF4-FFF2-40B4-BE49-F238E27FC236}">
                <a16:creationId xmlns:a16="http://schemas.microsoft.com/office/drawing/2014/main" id="{DAEF6715-F2F2-FCD8-822E-A5F6777E1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8" name="Espace réservé du texte 8">
            <a:extLst>
              <a:ext uri="{FF2B5EF4-FFF2-40B4-BE49-F238E27FC236}">
                <a16:creationId xmlns:a16="http://schemas.microsoft.com/office/drawing/2014/main" id="{27D8A777-14C5-26A5-2747-816632FF60A1}"/>
              </a:ext>
            </a:extLst>
          </p:cNvPr>
          <p:cNvSpPr>
            <a:spLocks noGrp="1"/>
          </p:cNvSpPr>
          <p:nvPr>
            <p:ph type="body" sz="quarter" idx="13"/>
          </p:nvPr>
        </p:nvSpPr>
        <p:spPr>
          <a:xfrm>
            <a:off x="489326" y="1205811"/>
            <a:ext cx="5854721" cy="4588934"/>
          </a:xfrm>
        </p:spPr>
        <p:txBody>
          <a:bodyPr vert="horz" lIns="91440" tIns="45720" rIns="91440" bIns="45720" rtlCol="0" anchor="t">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chemeClr val="tx1">
                    <a:lumMod val="75000"/>
                  </a:schemeClr>
                </a:solidFill>
                <a:effectLst/>
                <a:uLnTx/>
                <a:uFillTx/>
                <a:latin typeface="Roboto" panose="02000000000000000000" pitchFamily="2" charset="0"/>
                <a:ea typeface="Roboto" panose="02000000000000000000" pitchFamily="2" charset="0"/>
              </a:rPr>
              <a:t>Disputée tous les deux ans, la  TotalEnergies CAF Coupe d’Afrique des Nations (CAN) est l’événement sportif le plus important en Afrique et la 3</a:t>
            </a:r>
            <a:r>
              <a:rPr kumimoji="0" lang="fr-FR" sz="1400" b="1" i="0" u="none" strike="noStrike" kern="1200" cap="none" spc="0" normalizeH="0" baseline="30000" noProof="0">
                <a:ln>
                  <a:noFill/>
                </a:ln>
                <a:solidFill>
                  <a:schemeClr val="tx1">
                    <a:lumMod val="75000"/>
                  </a:schemeClr>
                </a:solidFill>
                <a:effectLst/>
                <a:uLnTx/>
                <a:uFillTx/>
                <a:latin typeface="Roboto" panose="02000000000000000000" pitchFamily="2" charset="0"/>
                <a:ea typeface="Roboto" panose="02000000000000000000" pitchFamily="2" charset="0"/>
              </a:rPr>
              <a:t>ème</a:t>
            </a:r>
            <a:r>
              <a:rPr kumimoji="0" lang="fr-FR" sz="1400" b="1" i="0" u="none" strike="noStrike" kern="1200" cap="none" spc="0" normalizeH="0" baseline="0" noProof="0">
                <a:ln>
                  <a:noFill/>
                </a:ln>
                <a:solidFill>
                  <a:schemeClr val="tx1">
                    <a:lumMod val="75000"/>
                  </a:schemeClr>
                </a:solidFill>
                <a:effectLst/>
                <a:uLnTx/>
                <a:uFillTx/>
                <a:latin typeface="Roboto" panose="02000000000000000000" pitchFamily="2" charset="0"/>
                <a:ea typeface="Roboto" panose="02000000000000000000" pitchFamily="2" charset="0"/>
              </a:rPr>
              <a:t> plus grande compétition de football au niveau mondial.</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400" b="1">
              <a:solidFill>
                <a:schemeClr val="tx1">
                  <a:lumMod val="75000"/>
                </a:schemeClr>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a:solidFill>
                  <a:schemeClr val="tx1">
                    <a:lumMod val="75000"/>
                  </a:schemeClr>
                </a:solidFill>
                <a:latin typeface="Roboto" panose="02000000000000000000" pitchFamily="2" charset="0"/>
                <a:ea typeface="Roboto" panose="02000000000000000000" pitchFamily="2" charset="0"/>
              </a:rPr>
              <a:t>Cette compétition oppose les 24 meilleures équipes africaines réparties dans 6 groupes de 4 équipes. Au terme de la finale, 52</a:t>
            </a:r>
            <a:r>
              <a:rPr lang="fr-FR" sz="1400" baseline="30000">
                <a:solidFill>
                  <a:schemeClr val="tx1">
                    <a:lumMod val="75000"/>
                  </a:schemeClr>
                </a:solidFill>
                <a:latin typeface="Roboto" panose="02000000000000000000" pitchFamily="2" charset="0"/>
                <a:ea typeface="Roboto" panose="02000000000000000000" pitchFamily="2" charset="0"/>
              </a:rPr>
              <a:t>ème</a:t>
            </a:r>
            <a:r>
              <a:rPr lang="fr-FR" sz="1400">
                <a:solidFill>
                  <a:schemeClr val="tx1">
                    <a:lumMod val="75000"/>
                  </a:schemeClr>
                </a:solidFill>
                <a:latin typeface="Roboto" panose="02000000000000000000" pitchFamily="2" charset="0"/>
                <a:ea typeface="Roboto" panose="02000000000000000000" pitchFamily="2" charset="0"/>
              </a:rPr>
              <a:t> match de la compétition, le vainqueur remporte la compétition et le trophée.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400">
              <a:solidFill>
                <a:schemeClr val="tx1">
                  <a:lumMod val="75000"/>
                </a:schemeClr>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a:solidFill>
                  <a:schemeClr val="tx1">
                    <a:lumMod val="75000"/>
                  </a:schemeClr>
                </a:solidFill>
                <a:latin typeface="Roboto" panose="02000000000000000000" pitchFamily="2" charset="0"/>
                <a:ea typeface="Roboto" panose="02000000000000000000" pitchFamily="2" charset="0"/>
              </a:rPr>
              <a:t>La TotalEnergies CAF Coupe d’Afrique des Nations, Maroc 2025 sera la 35</a:t>
            </a:r>
            <a:r>
              <a:rPr lang="fr-FR" sz="1400" baseline="30000">
                <a:solidFill>
                  <a:schemeClr val="tx1">
                    <a:lumMod val="75000"/>
                  </a:schemeClr>
                </a:solidFill>
                <a:latin typeface="Roboto" panose="02000000000000000000" pitchFamily="2" charset="0"/>
                <a:ea typeface="Roboto" panose="02000000000000000000" pitchFamily="2" charset="0"/>
              </a:rPr>
              <a:t>ème</a:t>
            </a:r>
            <a:r>
              <a:rPr lang="fr-FR" sz="1400">
                <a:solidFill>
                  <a:schemeClr val="tx1">
                    <a:lumMod val="75000"/>
                  </a:schemeClr>
                </a:solidFill>
                <a:latin typeface="Roboto" panose="02000000000000000000" pitchFamily="2" charset="0"/>
                <a:ea typeface="Roboto" panose="02000000000000000000" pitchFamily="2" charset="0"/>
              </a:rPr>
              <a:t> édition de la compétition, le seconde organisée par le Maroc après celle de 1988.</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400">
              <a:solidFill>
                <a:schemeClr val="tx1">
                  <a:lumMod val="75000"/>
                </a:schemeClr>
              </a:solidFill>
              <a:latin typeface="Roboto" panose="02000000000000000000" pitchFamily="2" charset="0"/>
              <a:ea typeface="Roboto" panose="02000000000000000000" pitchFamily="2" charset="0"/>
            </a:endParaRPr>
          </a:p>
          <a:p>
            <a:pPr marL="0" indent="0" algn="just">
              <a:spcBef>
                <a:spcPts val="0"/>
              </a:spcBef>
              <a:buNone/>
              <a:defRPr/>
            </a:pPr>
            <a:r>
              <a:rPr lang="fr-FR" sz="1400">
                <a:solidFill>
                  <a:schemeClr val="tx1">
                    <a:lumMod val="75000"/>
                  </a:schemeClr>
                </a:solidFill>
                <a:latin typeface="Roboto" panose="02000000000000000000" pitchFamily="2" charset="0"/>
                <a:ea typeface="Roboto" panose="02000000000000000000" pitchFamily="2" charset="0"/>
              </a:rPr>
              <a:t>Elle se tiendra du 21 décembre 2025 au 18 janvier 2026.</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400">
              <a:solidFill>
                <a:schemeClr val="tx1">
                  <a:lumMod val="75000"/>
                </a:schemeClr>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a:ln>
                  <a:noFill/>
                </a:ln>
                <a:solidFill>
                  <a:schemeClr val="tx1">
                    <a:lumMod val="75000"/>
                  </a:schemeClr>
                </a:solidFill>
                <a:effectLst/>
                <a:uLnTx/>
                <a:uFillTx/>
                <a:latin typeface="Roboto" panose="02000000000000000000" pitchFamily="2" charset="0"/>
                <a:ea typeface="Roboto" panose="02000000000000000000" pitchFamily="2" charset="0"/>
              </a:rPr>
              <a:t>La Côte d’Ivoire, vainqueur de la dernière édition remettra son titre en jeu.</a:t>
            </a:r>
          </a:p>
        </p:txBody>
      </p:sp>
      <p:grpSp>
        <p:nvGrpSpPr>
          <p:cNvPr id="9" name="Groupe 8">
            <a:extLst>
              <a:ext uri="{FF2B5EF4-FFF2-40B4-BE49-F238E27FC236}">
                <a16:creationId xmlns:a16="http://schemas.microsoft.com/office/drawing/2014/main" id="{3C1E3EA7-C214-EB03-035D-BE9326589CC0}"/>
              </a:ext>
            </a:extLst>
          </p:cNvPr>
          <p:cNvGrpSpPr/>
          <p:nvPr/>
        </p:nvGrpSpPr>
        <p:grpSpPr>
          <a:xfrm>
            <a:off x="7085269" y="1525233"/>
            <a:ext cx="3267601" cy="3658630"/>
            <a:chOff x="6348413" y="1699593"/>
            <a:chExt cx="3636338" cy="4071490"/>
          </a:xfrm>
          <a:solidFill>
            <a:schemeClr val="bg1">
              <a:lumMod val="95000"/>
            </a:schemeClr>
          </a:solidFill>
        </p:grpSpPr>
        <p:sp>
          <p:nvSpPr>
            <p:cNvPr id="10" name="Forme libre : forme 9">
              <a:extLst>
                <a:ext uri="{FF2B5EF4-FFF2-40B4-BE49-F238E27FC236}">
                  <a16:creationId xmlns:a16="http://schemas.microsoft.com/office/drawing/2014/main" id="{1954762B-3FB2-A10F-20A8-CC88BB2C1026}"/>
                </a:ext>
              </a:extLst>
            </p:cNvPr>
            <p:cNvSpPr/>
            <p:nvPr/>
          </p:nvSpPr>
          <p:spPr>
            <a:xfrm>
              <a:off x="7737285" y="3100848"/>
              <a:ext cx="399945" cy="615599"/>
            </a:xfrm>
            <a:custGeom>
              <a:avLst/>
              <a:gdLst>
                <a:gd name="connsiteX0" fmla="*/ 293603 w 398681"/>
                <a:gd name="connsiteY0" fmla="*/ 0 h 613656"/>
                <a:gd name="connsiteX1" fmla="*/ 296693 w 398681"/>
                <a:gd name="connsiteY1" fmla="*/ 0 h 613656"/>
                <a:gd name="connsiteX2" fmla="*/ 330689 w 398681"/>
                <a:gd name="connsiteY2" fmla="*/ 49339 h 613656"/>
                <a:gd name="connsiteX3" fmla="*/ 336870 w 398681"/>
                <a:gd name="connsiteY3" fmla="*/ 98678 h 613656"/>
                <a:gd name="connsiteX4" fmla="*/ 358504 w 398681"/>
                <a:gd name="connsiteY4" fmla="*/ 163436 h 613656"/>
                <a:gd name="connsiteX5" fmla="*/ 336870 w 398681"/>
                <a:gd name="connsiteY5" fmla="*/ 172687 h 613656"/>
                <a:gd name="connsiteX6" fmla="*/ 290512 w 398681"/>
                <a:gd name="connsiteY6" fmla="*/ 178855 h 613656"/>
                <a:gd name="connsiteX7" fmla="*/ 302874 w 398681"/>
                <a:gd name="connsiteY7" fmla="*/ 215859 h 613656"/>
                <a:gd name="connsiteX8" fmla="*/ 349232 w 398681"/>
                <a:gd name="connsiteY8" fmla="*/ 262115 h 613656"/>
                <a:gd name="connsiteX9" fmla="*/ 364685 w 398681"/>
                <a:gd name="connsiteY9" fmla="*/ 299119 h 613656"/>
                <a:gd name="connsiteX10" fmla="*/ 336870 w 398681"/>
                <a:gd name="connsiteY10" fmla="*/ 333040 h 613656"/>
                <a:gd name="connsiteX11" fmla="*/ 312146 w 398681"/>
                <a:gd name="connsiteY11" fmla="*/ 388546 h 613656"/>
                <a:gd name="connsiteX12" fmla="*/ 318327 w 398681"/>
                <a:gd name="connsiteY12" fmla="*/ 431718 h 613656"/>
                <a:gd name="connsiteX13" fmla="*/ 333780 w 398681"/>
                <a:gd name="connsiteY13" fmla="*/ 474890 h 613656"/>
                <a:gd name="connsiteX14" fmla="*/ 343051 w 398681"/>
                <a:gd name="connsiteY14" fmla="*/ 505727 h 613656"/>
                <a:gd name="connsiteX15" fmla="*/ 355414 w 398681"/>
                <a:gd name="connsiteY15" fmla="*/ 524229 h 613656"/>
                <a:gd name="connsiteX16" fmla="*/ 389410 w 398681"/>
                <a:gd name="connsiteY16" fmla="*/ 558150 h 613656"/>
                <a:gd name="connsiteX17" fmla="*/ 398681 w 398681"/>
                <a:gd name="connsiteY17" fmla="*/ 567401 h 613656"/>
                <a:gd name="connsiteX18" fmla="*/ 383228 w 398681"/>
                <a:gd name="connsiteY18" fmla="*/ 613656 h 613656"/>
                <a:gd name="connsiteX19" fmla="*/ 309055 w 398681"/>
                <a:gd name="connsiteY19" fmla="*/ 588987 h 613656"/>
                <a:gd name="connsiteX20" fmla="*/ 166890 w 398681"/>
                <a:gd name="connsiteY20" fmla="*/ 585903 h 613656"/>
                <a:gd name="connsiteX21" fmla="*/ 142166 w 398681"/>
                <a:gd name="connsiteY21" fmla="*/ 592070 h 613656"/>
                <a:gd name="connsiteX22" fmla="*/ 67992 w 398681"/>
                <a:gd name="connsiteY22" fmla="*/ 592070 h 613656"/>
                <a:gd name="connsiteX23" fmla="*/ 80355 w 398681"/>
                <a:gd name="connsiteY23" fmla="*/ 542731 h 613656"/>
                <a:gd name="connsiteX24" fmla="*/ 64902 w 398681"/>
                <a:gd name="connsiteY24" fmla="*/ 490308 h 613656"/>
                <a:gd name="connsiteX25" fmla="*/ 24725 w 398681"/>
                <a:gd name="connsiteY25" fmla="*/ 484141 h 613656"/>
                <a:gd name="connsiteX26" fmla="*/ 0 w 398681"/>
                <a:gd name="connsiteY26" fmla="*/ 453304 h 613656"/>
                <a:gd name="connsiteX27" fmla="*/ 15453 w 398681"/>
                <a:gd name="connsiteY27" fmla="*/ 394714 h 613656"/>
                <a:gd name="connsiteX28" fmla="*/ 77264 w 398681"/>
                <a:gd name="connsiteY28" fmla="*/ 339207 h 613656"/>
                <a:gd name="connsiteX29" fmla="*/ 108170 w 398681"/>
                <a:gd name="connsiteY29" fmla="*/ 333040 h 613656"/>
                <a:gd name="connsiteX30" fmla="*/ 148347 w 398681"/>
                <a:gd name="connsiteY30" fmla="*/ 360793 h 613656"/>
                <a:gd name="connsiteX31" fmla="*/ 169981 w 398681"/>
                <a:gd name="connsiteY31" fmla="*/ 336123 h 613656"/>
                <a:gd name="connsiteX32" fmla="*/ 210158 w 398681"/>
                <a:gd name="connsiteY32" fmla="*/ 252863 h 613656"/>
                <a:gd name="connsiteX33" fmla="*/ 234882 w 398681"/>
                <a:gd name="connsiteY33" fmla="*/ 222026 h 613656"/>
                <a:gd name="connsiteX34" fmla="*/ 241063 w 398681"/>
                <a:gd name="connsiteY34" fmla="*/ 194273 h 613656"/>
                <a:gd name="connsiteX35" fmla="*/ 253425 w 398681"/>
                <a:gd name="connsiteY35" fmla="*/ 160352 h 613656"/>
                <a:gd name="connsiteX36" fmla="*/ 284331 w 398681"/>
                <a:gd name="connsiteY36" fmla="*/ 101762 h 613656"/>
                <a:gd name="connsiteX37" fmla="*/ 318327 w 398681"/>
                <a:gd name="connsiteY37" fmla="*/ 83260 h 613656"/>
                <a:gd name="connsiteX38" fmla="*/ 315236 w 398681"/>
                <a:gd name="connsiteY38" fmla="*/ 49339 h 613656"/>
                <a:gd name="connsiteX39" fmla="*/ 290512 w 398681"/>
                <a:gd name="connsiteY39" fmla="*/ 27753 h 613656"/>
                <a:gd name="connsiteX40" fmla="*/ 293603 w 398681"/>
                <a:gd name="connsiteY40" fmla="*/ 0 h 61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8681" h="613656">
                  <a:moveTo>
                    <a:pt x="293603" y="0"/>
                  </a:moveTo>
                  <a:cubicBezTo>
                    <a:pt x="296693" y="0"/>
                    <a:pt x="296693" y="0"/>
                    <a:pt x="296693" y="0"/>
                  </a:cubicBezTo>
                  <a:cubicBezTo>
                    <a:pt x="315236" y="0"/>
                    <a:pt x="333780" y="37005"/>
                    <a:pt x="330689" y="49339"/>
                  </a:cubicBezTo>
                  <a:cubicBezTo>
                    <a:pt x="330689" y="64758"/>
                    <a:pt x="339961" y="70925"/>
                    <a:pt x="336870" y="98678"/>
                  </a:cubicBezTo>
                  <a:cubicBezTo>
                    <a:pt x="336870" y="123348"/>
                    <a:pt x="352323" y="160352"/>
                    <a:pt x="358504" y="163436"/>
                  </a:cubicBezTo>
                  <a:cubicBezTo>
                    <a:pt x="367776" y="169604"/>
                    <a:pt x="355414" y="172687"/>
                    <a:pt x="336870" y="172687"/>
                  </a:cubicBezTo>
                  <a:cubicBezTo>
                    <a:pt x="318327" y="169604"/>
                    <a:pt x="290512" y="169604"/>
                    <a:pt x="290512" y="178855"/>
                  </a:cubicBezTo>
                  <a:cubicBezTo>
                    <a:pt x="290512" y="185022"/>
                    <a:pt x="284331" y="197357"/>
                    <a:pt x="302874" y="215859"/>
                  </a:cubicBezTo>
                  <a:cubicBezTo>
                    <a:pt x="324508" y="234361"/>
                    <a:pt x="343051" y="240529"/>
                    <a:pt x="349232" y="262115"/>
                  </a:cubicBezTo>
                  <a:cubicBezTo>
                    <a:pt x="352323" y="277533"/>
                    <a:pt x="358504" y="292951"/>
                    <a:pt x="364685" y="299119"/>
                  </a:cubicBezTo>
                  <a:cubicBezTo>
                    <a:pt x="355414" y="311454"/>
                    <a:pt x="343051" y="320705"/>
                    <a:pt x="336870" y="333040"/>
                  </a:cubicBezTo>
                  <a:cubicBezTo>
                    <a:pt x="330689" y="357709"/>
                    <a:pt x="312146" y="376211"/>
                    <a:pt x="312146" y="388546"/>
                  </a:cubicBezTo>
                  <a:cubicBezTo>
                    <a:pt x="312146" y="397797"/>
                    <a:pt x="318327" y="413216"/>
                    <a:pt x="318327" y="431718"/>
                  </a:cubicBezTo>
                  <a:cubicBezTo>
                    <a:pt x="318327" y="450220"/>
                    <a:pt x="324508" y="459471"/>
                    <a:pt x="333780" y="474890"/>
                  </a:cubicBezTo>
                  <a:cubicBezTo>
                    <a:pt x="346142" y="487225"/>
                    <a:pt x="343051" y="505727"/>
                    <a:pt x="343051" y="505727"/>
                  </a:cubicBezTo>
                  <a:cubicBezTo>
                    <a:pt x="343051" y="505727"/>
                    <a:pt x="346142" y="511894"/>
                    <a:pt x="355414" y="524229"/>
                  </a:cubicBezTo>
                  <a:cubicBezTo>
                    <a:pt x="361595" y="533480"/>
                    <a:pt x="386319" y="548898"/>
                    <a:pt x="389410" y="558150"/>
                  </a:cubicBezTo>
                  <a:cubicBezTo>
                    <a:pt x="389410" y="561233"/>
                    <a:pt x="392500" y="564317"/>
                    <a:pt x="398681" y="567401"/>
                  </a:cubicBezTo>
                  <a:cubicBezTo>
                    <a:pt x="386319" y="585903"/>
                    <a:pt x="383228" y="613656"/>
                    <a:pt x="383228" y="613656"/>
                  </a:cubicBezTo>
                  <a:cubicBezTo>
                    <a:pt x="383228" y="613656"/>
                    <a:pt x="324508" y="585903"/>
                    <a:pt x="309055" y="588987"/>
                  </a:cubicBezTo>
                  <a:cubicBezTo>
                    <a:pt x="293603" y="592070"/>
                    <a:pt x="166890" y="585903"/>
                    <a:pt x="166890" y="585903"/>
                  </a:cubicBezTo>
                  <a:lnTo>
                    <a:pt x="142166" y="592070"/>
                  </a:lnTo>
                  <a:cubicBezTo>
                    <a:pt x="142166" y="592070"/>
                    <a:pt x="142166" y="592070"/>
                    <a:pt x="67992" y="592070"/>
                  </a:cubicBezTo>
                  <a:cubicBezTo>
                    <a:pt x="61811" y="579735"/>
                    <a:pt x="77264" y="555066"/>
                    <a:pt x="80355" y="542731"/>
                  </a:cubicBezTo>
                  <a:cubicBezTo>
                    <a:pt x="83445" y="533480"/>
                    <a:pt x="74173" y="496476"/>
                    <a:pt x="64902" y="490308"/>
                  </a:cubicBezTo>
                  <a:cubicBezTo>
                    <a:pt x="55630" y="487225"/>
                    <a:pt x="33996" y="499559"/>
                    <a:pt x="24725" y="484141"/>
                  </a:cubicBezTo>
                  <a:cubicBezTo>
                    <a:pt x="15453" y="471806"/>
                    <a:pt x="9272" y="456388"/>
                    <a:pt x="0" y="453304"/>
                  </a:cubicBezTo>
                  <a:cubicBezTo>
                    <a:pt x="12362" y="422467"/>
                    <a:pt x="15453" y="394714"/>
                    <a:pt x="15453" y="394714"/>
                  </a:cubicBezTo>
                  <a:cubicBezTo>
                    <a:pt x="15453" y="394714"/>
                    <a:pt x="71083" y="339207"/>
                    <a:pt x="77264" y="339207"/>
                  </a:cubicBezTo>
                  <a:cubicBezTo>
                    <a:pt x="83445" y="336123"/>
                    <a:pt x="98898" y="342291"/>
                    <a:pt x="108170" y="333040"/>
                  </a:cubicBezTo>
                  <a:cubicBezTo>
                    <a:pt x="120532" y="323788"/>
                    <a:pt x="145256" y="345374"/>
                    <a:pt x="148347" y="360793"/>
                  </a:cubicBezTo>
                  <a:cubicBezTo>
                    <a:pt x="151437" y="376211"/>
                    <a:pt x="160709" y="354625"/>
                    <a:pt x="169981" y="336123"/>
                  </a:cubicBezTo>
                  <a:cubicBezTo>
                    <a:pt x="179252" y="317621"/>
                    <a:pt x="210158" y="265198"/>
                    <a:pt x="210158" y="252863"/>
                  </a:cubicBezTo>
                  <a:cubicBezTo>
                    <a:pt x="210158" y="240529"/>
                    <a:pt x="234882" y="231278"/>
                    <a:pt x="234882" y="222026"/>
                  </a:cubicBezTo>
                  <a:cubicBezTo>
                    <a:pt x="234882" y="215859"/>
                    <a:pt x="231792" y="197357"/>
                    <a:pt x="241063" y="194273"/>
                  </a:cubicBezTo>
                  <a:cubicBezTo>
                    <a:pt x="250335" y="191189"/>
                    <a:pt x="256516" y="166520"/>
                    <a:pt x="253425" y="160352"/>
                  </a:cubicBezTo>
                  <a:cubicBezTo>
                    <a:pt x="253425" y="151101"/>
                    <a:pt x="281240" y="107930"/>
                    <a:pt x="284331" y="101762"/>
                  </a:cubicBezTo>
                  <a:cubicBezTo>
                    <a:pt x="290512" y="95595"/>
                    <a:pt x="315236" y="98678"/>
                    <a:pt x="318327" y="83260"/>
                  </a:cubicBezTo>
                  <a:cubicBezTo>
                    <a:pt x="318327" y="67841"/>
                    <a:pt x="324508" y="52423"/>
                    <a:pt x="315236" y="49339"/>
                  </a:cubicBezTo>
                  <a:cubicBezTo>
                    <a:pt x="302874" y="46256"/>
                    <a:pt x="290512" y="37005"/>
                    <a:pt x="290512" y="27753"/>
                  </a:cubicBezTo>
                  <a:cubicBezTo>
                    <a:pt x="290512" y="24670"/>
                    <a:pt x="293603" y="9251"/>
                    <a:pt x="29360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 name="Groupe 10">
              <a:extLst>
                <a:ext uri="{FF2B5EF4-FFF2-40B4-BE49-F238E27FC236}">
                  <a16:creationId xmlns:a16="http://schemas.microsoft.com/office/drawing/2014/main" id="{648D04CF-C41E-C479-B145-97C50B1A2034}"/>
                </a:ext>
              </a:extLst>
            </p:cNvPr>
            <p:cNvGrpSpPr/>
            <p:nvPr/>
          </p:nvGrpSpPr>
          <p:grpSpPr>
            <a:xfrm>
              <a:off x="6348413" y="1699593"/>
              <a:ext cx="3636338" cy="4071490"/>
              <a:chOff x="6348413" y="1699593"/>
              <a:chExt cx="3636338" cy="4071490"/>
            </a:xfrm>
            <a:grpFill/>
          </p:grpSpPr>
          <p:sp>
            <p:nvSpPr>
              <p:cNvPr id="12" name="Freeform 5">
                <a:extLst>
                  <a:ext uri="{FF2B5EF4-FFF2-40B4-BE49-F238E27FC236}">
                    <a16:creationId xmlns:a16="http://schemas.microsoft.com/office/drawing/2014/main" id="{32BB369B-B2C5-1BAD-2F47-D2610F437078}"/>
                  </a:ext>
                </a:extLst>
              </p:cNvPr>
              <p:cNvSpPr>
                <a:spLocks/>
              </p:cNvSpPr>
              <p:nvPr/>
            </p:nvSpPr>
            <p:spPr bwMode="auto">
              <a:xfrm>
                <a:off x="7904053" y="4737898"/>
                <a:ext cx="680102" cy="678800"/>
              </a:xfrm>
              <a:custGeom>
                <a:avLst/>
                <a:gdLst>
                  <a:gd name="T0" fmla="*/ 81 w 220"/>
                  <a:gd name="T1" fmla="*/ 211 h 220"/>
                  <a:gd name="T2" fmla="*/ 91 w 220"/>
                  <a:gd name="T3" fmla="*/ 205 h 220"/>
                  <a:gd name="T4" fmla="*/ 100 w 220"/>
                  <a:gd name="T5" fmla="*/ 218 h 220"/>
                  <a:gd name="T6" fmla="*/ 122 w 220"/>
                  <a:gd name="T7" fmla="*/ 217 h 220"/>
                  <a:gd name="T8" fmla="*/ 134 w 220"/>
                  <a:gd name="T9" fmla="*/ 206 h 220"/>
                  <a:gd name="T10" fmla="*/ 134 w 220"/>
                  <a:gd name="T11" fmla="*/ 92 h 220"/>
                  <a:gd name="T12" fmla="*/ 151 w 220"/>
                  <a:gd name="T13" fmla="*/ 85 h 220"/>
                  <a:gd name="T14" fmla="*/ 151 w 220"/>
                  <a:gd name="T15" fmla="*/ 26 h 220"/>
                  <a:gd name="T16" fmla="*/ 167 w 220"/>
                  <a:gd name="T17" fmla="*/ 24 h 220"/>
                  <a:gd name="T18" fmla="*/ 187 w 220"/>
                  <a:gd name="T19" fmla="*/ 18 h 220"/>
                  <a:gd name="T20" fmla="*/ 196 w 220"/>
                  <a:gd name="T21" fmla="*/ 25 h 220"/>
                  <a:gd name="T22" fmla="*/ 208 w 220"/>
                  <a:gd name="T23" fmla="*/ 17 h 220"/>
                  <a:gd name="T24" fmla="*/ 220 w 220"/>
                  <a:gd name="T25" fmla="*/ 15 h 220"/>
                  <a:gd name="T26" fmla="*/ 219 w 220"/>
                  <a:gd name="T27" fmla="*/ 11 h 220"/>
                  <a:gd name="T28" fmla="*/ 182 w 220"/>
                  <a:gd name="T29" fmla="*/ 13 h 220"/>
                  <a:gd name="T30" fmla="*/ 155 w 220"/>
                  <a:gd name="T31" fmla="*/ 15 h 220"/>
                  <a:gd name="T32" fmla="*/ 117 w 220"/>
                  <a:gd name="T33" fmla="*/ 15 h 220"/>
                  <a:gd name="T34" fmla="*/ 111 w 220"/>
                  <a:gd name="T35" fmla="*/ 9 h 220"/>
                  <a:gd name="T36" fmla="*/ 51 w 220"/>
                  <a:gd name="T37" fmla="*/ 9 h 220"/>
                  <a:gd name="T38" fmla="*/ 36 w 220"/>
                  <a:gd name="T39" fmla="*/ 5 h 220"/>
                  <a:gd name="T40" fmla="*/ 19 w 220"/>
                  <a:gd name="T41" fmla="*/ 4 h 220"/>
                  <a:gd name="T42" fmla="*/ 12 w 220"/>
                  <a:gd name="T43" fmla="*/ 0 h 220"/>
                  <a:gd name="T44" fmla="*/ 6 w 220"/>
                  <a:gd name="T45" fmla="*/ 5 h 220"/>
                  <a:gd name="T46" fmla="*/ 0 w 220"/>
                  <a:gd name="T47" fmla="*/ 6 h 220"/>
                  <a:gd name="T48" fmla="*/ 10 w 220"/>
                  <a:gd name="T49" fmla="*/ 29 h 220"/>
                  <a:gd name="T50" fmla="*/ 27 w 220"/>
                  <a:gd name="T51" fmla="*/ 64 h 220"/>
                  <a:gd name="T52" fmla="*/ 44 w 220"/>
                  <a:gd name="T53" fmla="*/ 100 h 220"/>
                  <a:gd name="T54" fmla="*/ 45 w 220"/>
                  <a:gd name="T55" fmla="*/ 129 h 220"/>
                  <a:gd name="T56" fmla="*/ 51 w 220"/>
                  <a:gd name="T57" fmla="*/ 157 h 220"/>
                  <a:gd name="T58" fmla="*/ 63 w 220"/>
                  <a:gd name="T59" fmla="*/ 199 h 220"/>
                  <a:gd name="T60" fmla="*/ 74 w 220"/>
                  <a:gd name="T61" fmla="*/ 212 h 220"/>
                  <a:gd name="T62" fmla="*/ 81 w 220"/>
                  <a:gd name="T63" fmla="*/ 21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0" h="220">
                    <a:moveTo>
                      <a:pt x="81" y="211"/>
                    </a:moveTo>
                    <a:cubicBezTo>
                      <a:pt x="81" y="207"/>
                      <a:pt x="87" y="200"/>
                      <a:pt x="91" y="205"/>
                    </a:cubicBezTo>
                    <a:cubicBezTo>
                      <a:pt x="95" y="211"/>
                      <a:pt x="93" y="218"/>
                      <a:pt x="100" y="218"/>
                    </a:cubicBezTo>
                    <a:cubicBezTo>
                      <a:pt x="107" y="218"/>
                      <a:pt x="120" y="220"/>
                      <a:pt x="122" y="217"/>
                    </a:cubicBezTo>
                    <a:cubicBezTo>
                      <a:pt x="124" y="214"/>
                      <a:pt x="134" y="212"/>
                      <a:pt x="134" y="206"/>
                    </a:cubicBezTo>
                    <a:cubicBezTo>
                      <a:pt x="134" y="200"/>
                      <a:pt x="134" y="96"/>
                      <a:pt x="134" y="92"/>
                    </a:cubicBezTo>
                    <a:cubicBezTo>
                      <a:pt x="134" y="88"/>
                      <a:pt x="151" y="92"/>
                      <a:pt x="151" y="85"/>
                    </a:cubicBezTo>
                    <a:cubicBezTo>
                      <a:pt x="151" y="78"/>
                      <a:pt x="151" y="26"/>
                      <a:pt x="151" y="26"/>
                    </a:cubicBezTo>
                    <a:cubicBezTo>
                      <a:pt x="151" y="26"/>
                      <a:pt x="164" y="25"/>
                      <a:pt x="167" y="24"/>
                    </a:cubicBezTo>
                    <a:cubicBezTo>
                      <a:pt x="171" y="23"/>
                      <a:pt x="184" y="16"/>
                      <a:pt x="187" y="18"/>
                    </a:cubicBezTo>
                    <a:cubicBezTo>
                      <a:pt x="190" y="20"/>
                      <a:pt x="194" y="27"/>
                      <a:pt x="196" y="25"/>
                    </a:cubicBezTo>
                    <a:cubicBezTo>
                      <a:pt x="198" y="22"/>
                      <a:pt x="203" y="17"/>
                      <a:pt x="208" y="17"/>
                    </a:cubicBezTo>
                    <a:cubicBezTo>
                      <a:pt x="211" y="17"/>
                      <a:pt x="216" y="16"/>
                      <a:pt x="220" y="15"/>
                    </a:cubicBezTo>
                    <a:cubicBezTo>
                      <a:pt x="219" y="13"/>
                      <a:pt x="219" y="12"/>
                      <a:pt x="219" y="11"/>
                    </a:cubicBezTo>
                    <a:cubicBezTo>
                      <a:pt x="219" y="6"/>
                      <a:pt x="187" y="12"/>
                      <a:pt x="182" y="13"/>
                    </a:cubicBezTo>
                    <a:cubicBezTo>
                      <a:pt x="177" y="15"/>
                      <a:pt x="161" y="18"/>
                      <a:pt x="155" y="15"/>
                    </a:cubicBezTo>
                    <a:cubicBezTo>
                      <a:pt x="150" y="12"/>
                      <a:pt x="117" y="15"/>
                      <a:pt x="117" y="15"/>
                    </a:cubicBezTo>
                    <a:cubicBezTo>
                      <a:pt x="111" y="9"/>
                      <a:pt x="111" y="9"/>
                      <a:pt x="111" y="9"/>
                    </a:cubicBezTo>
                    <a:cubicBezTo>
                      <a:pt x="111" y="9"/>
                      <a:pt x="57" y="9"/>
                      <a:pt x="51" y="9"/>
                    </a:cubicBezTo>
                    <a:cubicBezTo>
                      <a:pt x="45" y="9"/>
                      <a:pt x="41" y="8"/>
                      <a:pt x="36" y="5"/>
                    </a:cubicBezTo>
                    <a:cubicBezTo>
                      <a:pt x="31" y="1"/>
                      <a:pt x="25" y="1"/>
                      <a:pt x="19" y="4"/>
                    </a:cubicBezTo>
                    <a:cubicBezTo>
                      <a:pt x="13" y="6"/>
                      <a:pt x="16" y="0"/>
                      <a:pt x="12" y="0"/>
                    </a:cubicBezTo>
                    <a:cubicBezTo>
                      <a:pt x="7" y="0"/>
                      <a:pt x="6" y="5"/>
                      <a:pt x="6" y="5"/>
                    </a:cubicBezTo>
                    <a:cubicBezTo>
                      <a:pt x="0" y="6"/>
                      <a:pt x="0" y="6"/>
                      <a:pt x="0" y="6"/>
                    </a:cubicBezTo>
                    <a:cubicBezTo>
                      <a:pt x="0" y="11"/>
                      <a:pt x="4" y="21"/>
                      <a:pt x="10" y="29"/>
                    </a:cubicBezTo>
                    <a:cubicBezTo>
                      <a:pt x="16" y="37"/>
                      <a:pt x="23" y="52"/>
                      <a:pt x="27" y="64"/>
                    </a:cubicBezTo>
                    <a:cubicBezTo>
                      <a:pt x="31" y="77"/>
                      <a:pt x="42" y="91"/>
                      <a:pt x="44" y="100"/>
                    </a:cubicBezTo>
                    <a:cubicBezTo>
                      <a:pt x="47" y="110"/>
                      <a:pt x="42" y="123"/>
                      <a:pt x="45" y="129"/>
                    </a:cubicBezTo>
                    <a:cubicBezTo>
                      <a:pt x="48" y="136"/>
                      <a:pt x="50" y="146"/>
                      <a:pt x="51" y="157"/>
                    </a:cubicBezTo>
                    <a:cubicBezTo>
                      <a:pt x="53" y="167"/>
                      <a:pt x="54" y="189"/>
                      <a:pt x="63" y="199"/>
                    </a:cubicBezTo>
                    <a:cubicBezTo>
                      <a:pt x="67" y="202"/>
                      <a:pt x="70" y="207"/>
                      <a:pt x="74" y="212"/>
                    </a:cubicBezTo>
                    <a:cubicBezTo>
                      <a:pt x="78" y="213"/>
                      <a:pt x="81" y="213"/>
                      <a:pt x="81" y="211"/>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3" name="Freeform 6">
                <a:extLst>
                  <a:ext uri="{FF2B5EF4-FFF2-40B4-BE49-F238E27FC236}">
                    <a16:creationId xmlns:a16="http://schemas.microsoft.com/office/drawing/2014/main" id="{58F324D1-2595-548E-C6B7-E88B64DC125D}"/>
                  </a:ext>
                </a:extLst>
              </p:cNvPr>
              <p:cNvSpPr>
                <a:spLocks/>
              </p:cNvSpPr>
              <p:nvPr/>
            </p:nvSpPr>
            <p:spPr bwMode="auto">
              <a:xfrm>
                <a:off x="8584151" y="4663641"/>
                <a:ext cx="428647" cy="372623"/>
              </a:xfrm>
              <a:custGeom>
                <a:avLst/>
                <a:gdLst>
                  <a:gd name="T0" fmla="*/ 92 w 139"/>
                  <a:gd name="T1" fmla="*/ 6 h 121"/>
                  <a:gd name="T2" fmla="*/ 89 w 139"/>
                  <a:gd name="T3" fmla="*/ 0 h 121"/>
                  <a:gd name="T4" fmla="*/ 74 w 139"/>
                  <a:gd name="T5" fmla="*/ 0 h 121"/>
                  <a:gd name="T6" fmla="*/ 65 w 139"/>
                  <a:gd name="T7" fmla="*/ 9 h 121"/>
                  <a:gd name="T8" fmla="*/ 49 w 139"/>
                  <a:gd name="T9" fmla="*/ 22 h 121"/>
                  <a:gd name="T10" fmla="*/ 31 w 139"/>
                  <a:gd name="T11" fmla="*/ 41 h 121"/>
                  <a:gd name="T12" fmla="*/ 9 w 139"/>
                  <a:gd name="T13" fmla="*/ 37 h 121"/>
                  <a:gd name="T14" fmla="*/ 0 w 139"/>
                  <a:gd name="T15" fmla="*/ 39 h 121"/>
                  <a:gd name="T16" fmla="*/ 10 w 139"/>
                  <a:gd name="T17" fmla="*/ 49 h 121"/>
                  <a:gd name="T18" fmla="*/ 19 w 139"/>
                  <a:gd name="T19" fmla="*/ 69 h 121"/>
                  <a:gd name="T20" fmla="*/ 37 w 139"/>
                  <a:gd name="T21" fmla="*/ 82 h 121"/>
                  <a:gd name="T22" fmla="*/ 44 w 139"/>
                  <a:gd name="T23" fmla="*/ 95 h 121"/>
                  <a:gd name="T24" fmla="*/ 56 w 139"/>
                  <a:gd name="T25" fmla="*/ 107 h 121"/>
                  <a:gd name="T26" fmla="*/ 68 w 139"/>
                  <a:gd name="T27" fmla="*/ 114 h 121"/>
                  <a:gd name="T28" fmla="*/ 85 w 139"/>
                  <a:gd name="T29" fmla="*/ 117 h 121"/>
                  <a:gd name="T30" fmla="*/ 104 w 139"/>
                  <a:gd name="T31" fmla="*/ 121 h 121"/>
                  <a:gd name="T32" fmla="*/ 122 w 139"/>
                  <a:gd name="T33" fmla="*/ 103 h 121"/>
                  <a:gd name="T34" fmla="*/ 126 w 139"/>
                  <a:gd name="T35" fmla="*/ 86 h 121"/>
                  <a:gd name="T36" fmla="*/ 136 w 139"/>
                  <a:gd name="T37" fmla="*/ 73 h 121"/>
                  <a:gd name="T38" fmla="*/ 130 w 139"/>
                  <a:gd name="T39" fmla="*/ 60 h 121"/>
                  <a:gd name="T40" fmla="*/ 135 w 139"/>
                  <a:gd name="T41" fmla="*/ 45 h 121"/>
                  <a:gd name="T42" fmla="*/ 134 w 139"/>
                  <a:gd name="T43" fmla="*/ 18 h 121"/>
                  <a:gd name="T44" fmla="*/ 114 w 139"/>
                  <a:gd name="T45" fmla="*/ 11 h 121"/>
                  <a:gd name="T46" fmla="*/ 92 w 139"/>
                  <a:gd name="T47" fmla="*/ 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121">
                    <a:moveTo>
                      <a:pt x="92" y="6"/>
                    </a:moveTo>
                    <a:cubicBezTo>
                      <a:pt x="89" y="0"/>
                      <a:pt x="89" y="0"/>
                      <a:pt x="89" y="0"/>
                    </a:cubicBezTo>
                    <a:cubicBezTo>
                      <a:pt x="74" y="0"/>
                      <a:pt x="74" y="0"/>
                      <a:pt x="74" y="0"/>
                    </a:cubicBezTo>
                    <a:cubicBezTo>
                      <a:pt x="65" y="3"/>
                      <a:pt x="65" y="6"/>
                      <a:pt x="65" y="9"/>
                    </a:cubicBezTo>
                    <a:cubicBezTo>
                      <a:pt x="65" y="12"/>
                      <a:pt x="55" y="19"/>
                      <a:pt x="49" y="22"/>
                    </a:cubicBezTo>
                    <a:cubicBezTo>
                      <a:pt x="42" y="24"/>
                      <a:pt x="35" y="39"/>
                      <a:pt x="31" y="41"/>
                    </a:cubicBezTo>
                    <a:cubicBezTo>
                      <a:pt x="27" y="43"/>
                      <a:pt x="13" y="38"/>
                      <a:pt x="9" y="37"/>
                    </a:cubicBezTo>
                    <a:cubicBezTo>
                      <a:pt x="7" y="37"/>
                      <a:pt x="4" y="38"/>
                      <a:pt x="0" y="39"/>
                    </a:cubicBezTo>
                    <a:cubicBezTo>
                      <a:pt x="3" y="43"/>
                      <a:pt x="8" y="49"/>
                      <a:pt x="10" y="49"/>
                    </a:cubicBezTo>
                    <a:cubicBezTo>
                      <a:pt x="12" y="49"/>
                      <a:pt x="13" y="67"/>
                      <a:pt x="19" y="69"/>
                    </a:cubicBezTo>
                    <a:cubicBezTo>
                      <a:pt x="25" y="72"/>
                      <a:pt x="37" y="78"/>
                      <a:pt x="37" y="82"/>
                    </a:cubicBezTo>
                    <a:cubicBezTo>
                      <a:pt x="37" y="85"/>
                      <a:pt x="44" y="89"/>
                      <a:pt x="44" y="95"/>
                    </a:cubicBezTo>
                    <a:cubicBezTo>
                      <a:pt x="44" y="100"/>
                      <a:pt x="51" y="107"/>
                      <a:pt x="56" y="107"/>
                    </a:cubicBezTo>
                    <a:cubicBezTo>
                      <a:pt x="67" y="106"/>
                      <a:pt x="68" y="111"/>
                      <a:pt x="68" y="114"/>
                    </a:cubicBezTo>
                    <a:cubicBezTo>
                      <a:pt x="68" y="117"/>
                      <a:pt x="83" y="114"/>
                      <a:pt x="85" y="117"/>
                    </a:cubicBezTo>
                    <a:cubicBezTo>
                      <a:pt x="86" y="120"/>
                      <a:pt x="101" y="119"/>
                      <a:pt x="104" y="121"/>
                    </a:cubicBezTo>
                    <a:cubicBezTo>
                      <a:pt x="110" y="115"/>
                      <a:pt x="119" y="107"/>
                      <a:pt x="122" y="103"/>
                    </a:cubicBezTo>
                    <a:cubicBezTo>
                      <a:pt x="126" y="97"/>
                      <a:pt x="123" y="89"/>
                      <a:pt x="126" y="86"/>
                    </a:cubicBezTo>
                    <a:cubicBezTo>
                      <a:pt x="130" y="84"/>
                      <a:pt x="139" y="74"/>
                      <a:pt x="136" y="73"/>
                    </a:cubicBezTo>
                    <a:cubicBezTo>
                      <a:pt x="133" y="72"/>
                      <a:pt x="135" y="65"/>
                      <a:pt x="130" y="60"/>
                    </a:cubicBezTo>
                    <a:cubicBezTo>
                      <a:pt x="126" y="56"/>
                      <a:pt x="136" y="53"/>
                      <a:pt x="135" y="45"/>
                    </a:cubicBezTo>
                    <a:cubicBezTo>
                      <a:pt x="134" y="36"/>
                      <a:pt x="136" y="19"/>
                      <a:pt x="134" y="18"/>
                    </a:cubicBezTo>
                    <a:cubicBezTo>
                      <a:pt x="132" y="16"/>
                      <a:pt x="121" y="16"/>
                      <a:pt x="114" y="11"/>
                    </a:cubicBezTo>
                    <a:cubicBezTo>
                      <a:pt x="107" y="6"/>
                      <a:pt x="92" y="6"/>
                      <a:pt x="92" y="6"/>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4" name="Freeform 7">
                <a:extLst>
                  <a:ext uri="{FF2B5EF4-FFF2-40B4-BE49-F238E27FC236}">
                    <a16:creationId xmlns:a16="http://schemas.microsoft.com/office/drawing/2014/main" id="{37DA463C-8F9D-9AC9-AC53-B29ED69EEF1F}"/>
                  </a:ext>
                </a:extLst>
              </p:cNvPr>
              <p:cNvSpPr>
                <a:spLocks/>
              </p:cNvSpPr>
              <p:nvPr/>
            </p:nvSpPr>
            <p:spPr bwMode="auto">
              <a:xfrm>
                <a:off x="8318366" y="4783501"/>
                <a:ext cx="475552" cy="515940"/>
              </a:xfrm>
              <a:custGeom>
                <a:avLst/>
                <a:gdLst>
                  <a:gd name="T0" fmla="*/ 142 w 154"/>
                  <a:gd name="T1" fmla="*/ 68 h 167"/>
                  <a:gd name="T2" fmla="*/ 130 w 154"/>
                  <a:gd name="T3" fmla="*/ 56 h 167"/>
                  <a:gd name="T4" fmla="*/ 123 w 154"/>
                  <a:gd name="T5" fmla="*/ 43 h 167"/>
                  <a:gd name="T6" fmla="*/ 105 w 154"/>
                  <a:gd name="T7" fmla="*/ 30 h 167"/>
                  <a:gd name="T8" fmla="*/ 96 w 154"/>
                  <a:gd name="T9" fmla="*/ 10 h 167"/>
                  <a:gd name="T10" fmla="*/ 86 w 154"/>
                  <a:gd name="T11" fmla="*/ 0 h 167"/>
                  <a:gd name="T12" fmla="*/ 74 w 154"/>
                  <a:gd name="T13" fmla="*/ 2 h 167"/>
                  <a:gd name="T14" fmla="*/ 62 w 154"/>
                  <a:gd name="T15" fmla="*/ 10 h 167"/>
                  <a:gd name="T16" fmla="*/ 53 w 154"/>
                  <a:gd name="T17" fmla="*/ 3 h 167"/>
                  <a:gd name="T18" fmla="*/ 33 w 154"/>
                  <a:gd name="T19" fmla="*/ 9 h 167"/>
                  <a:gd name="T20" fmla="*/ 17 w 154"/>
                  <a:gd name="T21" fmla="*/ 11 h 167"/>
                  <a:gd name="T22" fmla="*/ 17 w 154"/>
                  <a:gd name="T23" fmla="*/ 70 h 167"/>
                  <a:gd name="T24" fmla="*/ 0 w 154"/>
                  <a:gd name="T25" fmla="*/ 77 h 167"/>
                  <a:gd name="T26" fmla="*/ 0 w 154"/>
                  <a:gd name="T27" fmla="*/ 128 h 167"/>
                  <a:gd name="T28" fmla="*/ 8 w 154"/>
                  <a:gd name="T29" fmla="*/ 133 h 167"/>
                  <a:gd name="T30" fmla="*/ 13 w 154"/>
                  <a:gd name="T31" fmla="*/ 153 h 167"/>
                  <a:gd name="T32" fmla="*/ 10 w 154"/>
                  <a:gd name="T33" fmla="*/ 157 h 167"/>
                  <a:gd name="T34" fmla="*/ 13 w 154"/>
                  <a:gd name="T35" fmla="*/ 164 h 167"/>
                  <a:gd name="T36" fmla="*/ 30 w 154"/>
                  <a:gd name="T37" fmla="*/ 163 h 167"/>
                  <a:gd name="T38" fmla="*/ 46 w 154"/>
                  <a:gd name="T39" fmla="*/ 145 h 167"/>
                  <a:gd name="T40" fmla="*/ 58 w 154"/>
                  <a:gd name="T41" fmla="*/ 136 h 167"/>
                  <a:gd name="T42" fmla="*/ 78 w 154"/>
                  <a:gd name="T43" fmla="*/ 143 h 167"/>
                  <a:gd name="T44" fmla="*/ 95 w 154"/>
                  <a:gd name="T45" fmla="*/ 135 h 167"/>
                  <a:gd name="T46" fmla="*/ 102 w 154"/>
                  <a:gd name="T47" fmla="*/ 122 h 167"/>
                  <a:gd name="T48" fmla="*/ 116 w 154"/>
                  <a:gd name="T49" fmla="*/ 112 h 167"/>
                  <a:gd name="T50" fmla="*/ 124 w 154"/>
                  <a:gd name="T51" fmla="*/ 100 h 167"/>
                  <a:gd name="T52" fmla="*/ 137 w 154"/>
                  <a:gd name="T53" fmla="*/ 90 h 167"/>
                  <a:gd name="T54" fmla="*/ 148 w 154"/>
                  <a:gd name="T55" fmla="*/ 83 h 167"/>
                  <a:gd name="T56" fmla="*/ 154 w 154"/>
                  <a:gd name="T57" fmla="*/ 75 h 167"/>
                  <a:gd name="T58" fmla="*/ 154 w 154"/>
                  <a:gd name="T59" fmla="*/ 75 h 167"/>
                  <a:gd name="T60" fmla="*/ 142 w 154"/>
                  <a:gd name="T61" fmla="*/ 6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4" h="167">
                    <a:moveTo>
                      <a:pt x="142" y="68"/>
                    </a:moveTo>
                    <a:cubicBezTo>
                      <a:pt x="137" y="68"/>
                      <a:pt x="130" y="61"/>
                      <a:pt x="130" y="56"/>
                    </a:cubicBezTo>
                    <a:cubicBezTo>
                      <a:pt x="130" y="50"/>
                      <a:pt x="123" y="46"/>
                      <a:pt x="123" y="43"/>
                    </a:cubicBezTo>
                    <a:cubicBezTo>
                      <a:pt x="123" y="39"/>
                      <a:pt x="111" y="33"/>
                      <a:pt x="105" y="30"/>
                    </a:cubicBezTo>
                    <a:cubicBezTo>
                      <a:pt x="99" y="28"/>
                      <a:pt x="98" y="10"/>
                      <a:pt x="96" y="10"/>
                    </a:cubicBezTo>
                    <a:cubicBezTo>
                      <a:pt x="94" y="10"/>
                      <a:pt x="89" y="4"/>
                      <a:pt x="86" y="0"/>
                    </a:cubicBezTo>
                    <a:cubicBezTo>
                      <a:pt x="82" y="1"/>
                      <a:pt x="77" y="2"/>
                      <a:pt x="74" y="2"/>
                    </a:cubicBezTo>
                    <a:cubicBezTo>
                      <a:pt x="69" y="2"/>
                      <a:pt x="64" y="7"/>
                      <a:pt x="62" y="10"/>
                    </a:cubicBezTo>
                    <a:cubicBezTo>
                      <a:pt x="60" y="12"/>
                      <a:pt x="56" y="5"/>
                      <a:pt x="53" y="3"/>
                    </a:cubicBezTo>
                    <a:cubicBezTo>
                      <a:pt x="50" y="1"/>
                      <a:pt x="37" y="8"/>
                      <a:pt x="33" y="9"/>
                    </a:cubicBezTo>
                    <a:cubicBezTo>
                      <a:pt x="30" y="10"/>
                      <a:pt x="17" y="11"/>
                      <a:pt x="17" y="11"/>
                    </a:cubicBezTo>
                    <a:cubicBezTo>
                      <a:pt x="17" y="11"/>
                      <a:pt x="17" y="63"/>
                      <a:pt x="17" y="70"/>
                    </a:cubicBezTo>
                    <a:cubicBezTo>
                      <a:pt x="17" y="77"/>
                      <a:pt x="0" y="73"/>
                      <a:pt x="0" y="77"/>
                    </a:cubicBezTo>
                    <a:cubicBezTo>
                      <a:pt x="0" y="79"/>
                      <a:pt x="0" y="102"/>
                      <a:pt x="0" y="128"/>
                    </a:cubicBezTo>
                    <a:cubicBezTo>
                      <a:pt x="3" y="129"/>
                      <a:pt x="7" y="131"/>
                      <a:pt x="8" y="133"/>
                    </a:cubicBezTo>
                    <a:cubicBezTo>
                      <a:pt x="10" y="138"/>
                      <a:pt x="14" y="149"/>
                      <a:pt x="13" y="153"/>
                    </a:cubicBezTo>
                    <a:cubicBezTo>
                      <a:pt x="12" y="156"/>
                      <a:pt x="10" y="154"/>
                      <a:pt x="10" y="157"/>
                    </a:cubicBezTo>
                    <a:cubicBezTo>
                      <a:pt x="10" y="160"/>
                      <a:pt x="8" y="164"/>
                      <a:pt x="13" y="164"/>
                    </a:cubicBezTo>
                    <a:cubicBezTo>
                      <a:pt x="18" y="164"/>
                      <a:pt x="27" y="167"/>
                      <a:pt x="30" y="163"/>
                    </a:cubicBezTo>
                    <a:cubicBezTo>
                      <a:pt x="34" y="159"/>
                      <a:pt x="46" y="150"/>
                      <a:pt x="46" y="145"/>
                    </a:cubicBezTo>
                    <a:cubicBezTo>
                      <a:pt x="47" y="141"/>
                      <a:pt x="49" y="131"/>
                      <a:pt x="58" y="136"/>
                    </a:cubicBezTo>
                    <a:cubicBezTo>
                      <a:pt x="67" y="142"/>
                      <a:pt x="67" y="143"/>
                      <a:pt x="78" y="143"/>
                    </a:cubicBezTo>
                    <a:cubicBezTo>
                      <a:pt x="90" y="143"/>
                      <a:pt x="93" y="142"/>
                      <a:pt x="95" y="135"/>
                    </a:cubicBezTo>
                    <a:cubicBezTo>
                      <a:pt x="97" y="128"/>
                      <a:pt x="95" y="122"/>
                      <a:pt x="102" y="122"/>
                    </a:cubicBezTo>
                    <a:cubicBezTo>
                      <a:pt x="108" y="122"/>
                      <a:pt x="116" y="116"/>
                      <a:pt x="116" y="112"/>
                    </a:cubicBezTo>
                    <a:cubicBezTo>
                      <a:pt x="116" y="107"/>
                      <a:pt x="119" y="100"/>
                      <a:pt x="124" y="100"/>
                    </a:cubicBezTo>
                    <a:cubicBezTo>
                      <a:pt x="128" y="100"/>
                      <a:pt x="136" y="95"/>
                      <a:pt x="137" y="90"/>
                    </a:cubicBezTo>
                    <a:cubicBezTo>
                      <a:pt x="138" y="84"/>
                      <a:pt x="146" y="86"/>
                      <a:pt x="148" y="83"/>
                    </a:cubicBezTo>
                    <a:cubicBezTo>
                      <a:pt x="149" y="82"/>
                      <a:pt x="152" y="78"/>
                      <a:pt x="154" y="75"/>
                    </a:cubicBezTo>
                    <a:cubicBezTo>
                      <a:pt x="154" y="75"/>
                      <a:pt x="154" y="75"/>
                      <a:pt x="154" y="75"/>
                    </a:cubicBezTo>
                    <a:cubicBezTo>
                      <a:pt x="154" y="72"/>
                      <a:pt x="153" y="67"/>
                      <a:pt x="142" y="68"/>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5" name="Freeform 8">
                <a:extLst>
                  <a:ext uri="{FF2B5EF4-FFF2-40B4-BE49-F238E27FC236}">
                    <a16:creationId xmlns:a16="http://schemas.microsoft.com/office/drawing/2014/main" id="{4AF88830-4218-C16E-6395-278E4EECB4E0}"/>
                  </a:ext>
                </a:extLst>
              </p:cNvPr>
              <p:cNvSpPr>
                <a:spLocks/>
              </p:cNvSpPr>
              <p:nvPr/>
            </p:nvSpPr>
            <p:spPr bwMode="auto">
              <a:xfrm>
                <a:off x="8879909" y="5227782"/>
                <a:ext cx="70356" cy="89900"/>
              </a:xfrm>
              <a:custGeom>
                <a:avLst/>
                <a:gdLst>
                  <a:gd name="T0" fmla="*/ 11 w 23"/>
                  <a:gd name="T1" fmla="*/ 0 h 29"/>
                  <a:gd name="T2" fmla="*/ 0 w 23"/>
                  <a:gd name="T3" fmla="*/ 13 h 29"/>
                  <a:gd name="T4" fmla="*/ 10 w 23"/>
                  <a:gd name="T5" fmla="*/ 29 h 29"/>
                  <a:gd name="T6" fmla="*/ 20 w 23"/>
                  <a:gd name="T7" fmla="*/ 25 h 29"/>
                  <a:gd name="T8" fmla="*/ 23 w 23"/>
                  <a:gd name="T9" fmla="*/ 20 h 29"/>
                  <a:gd name="T10" fmla="*/ 21 w 23"/>
                  <a:gd name="T11" fmla="*/ 5 h 29"/>
                  <a:gd name="T12" fmla="*/ 11 w 23"/>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3" h="29">
                    <a:moveTo>
                      <a:pt x="11" y="0"/>
                    </a:moveTo>
                    <a:cubicBezTo>
                      <a:pt x="7" y="0"/>
                      <a:pt x="0" y="11"/>
                      <a:pt x="0" y="13"/>
                    </a:cubicBezTo>
                    <a:cubicBezTo>
                      <a:pt x="0" y="15"/>
                      <a:pt x="5" y="28"/>
                      <a:pt x="10" y="29"/>
                    </a:cubicBezTo>
                    <a:cubicBezTo>
                      <a:pt x="16" y="29"/>
                      <a:pt x="20" y="29"/>
                      <a:pt x="20" y="25"/>
                    </a:cubicBezTo>
                    <a:cubicBezTo>
                      <a:pt x="20" y="23"/>
                      <a:pt x="22" y="21"/>
                      <a:pt x="23" y="20"/>
                    </a:cubicBezTo>
                    <a:cubicBezTo>
                      <a:pt x="22" y="17"/>
                      <a:pt x="22" y="10"/>
                      <a:pt x="21" y="5"/>
                    </a:cubicBezTo>
                    <a:cubicBezTo>
                      <a:pt x="18" y="3"/>
                      <a:pt x="14" y="0"/>
                      <a:pt x="11" y="0"/>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7" name="Freeform 9">
                <a:extLst>
                  <a:ext uri="{FF2B5EF4-FFF2-40B4-BE49-F238E27FC236}">
                    <a16:creationId xmlns:a16="http://schemas.microsoft.com/office/drawing/2014/main" id="{34961F2E-730B-A847-36BE-082A97A7D7D0}"/>
                  </a:ext>
                </a:extLst>
              </p:cNvPr>
              <p:cNvSpPr>
                <a:spLocks/>
              </p:cNvSpPr>
              <p:nvPr/>
            </p:nvSpPr>
            <p:spPr bwMode="auto">
              <a:xfrm>
                <a:off x="8685777" y="5381522"/>
                <a:ext cx="119865" cy="130289"/>
              </a:xfrm>
              <a:custGeom>
                <a:avLst/>
                <a:gdLst>
                  <a:gd name="T0" fmla="*/ 28 w 39"/>
                  <a:gd name="T1" fmla="*/ 4 h 42"/>
                  <a:gd name="T2" fmla="*/ 10 w 39"/>
                  <a:gd name="T3" fmla="*/ 11 h 42"/>
                  <a:gd name="T4" fmla="*/ 0 w 39"/>
                  <a:gd name="T5" fmla="*/ 26 h 42"/>
                  <a:gd name="T6" fmla="*/ 10 w 39"/>
                  <a:gd name="T7" fmla="*/ 41 h 42"/>
                  <a:gd name="T8" fmla="*/ 17 w 39"/>
                  <a:gd name="T9" fmla="*/ 42 h 42"/>
                  <a:gd name="T10" fmla="*/ 21 w 39"/>
                  <a:gd name="T11" fmla="*/ 32 h 42"/>
                  <a:gd name="T12" fmla="*/ 33 w 39"/>
                  <a:gd name="T13" fmla="*/ 29 h 42"/>
                  <a:gd name="T14" fmla="*/ 39 w 39"/>
                  <a:gd name="T15" fmla="*/ 17 h 42"/>
                  <a:gd name="T16" fmla="*/ 28 w 39"/>
                  <a:gd name="T17"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2">
                    <a:moveTo>
                      <a:pt x="28" y="4"/>
                    </a:moveTo>
                    <a:cubicBezTo>
                      <a:pt x="26" y="0"/>
                      <a:pt x="12" y="7"/>
                      <a:pt x="10" y="11"/>
                    </a:cubicBezTo>
                    <a:cubicBezTo>
                      <a:pt x="8" y="15"/>
                      <a:pt x="0" y="26"/>
                      <a:pt x="0" y="26"/>
                    </a:cubicBezTo>
                    <a:cubicBezTo>
                      <a:pt x="10" y="41"/>
                      <a:pt x="10" y="41"/>
                      <a:pt x="10" y="41"/>
                    </a:cubicBezTo>
                    <a:cubicBezTo>
                      <a:pt x="17" y="42"/>
                      <a:pt x="17" y="42"/>
                      <a:pt x="17" y="42"/>
                    </a:cubicBezTo>
                    <a:cubicBezTo>
                      <a:pt x="17" y="42"/>
                      <a:pt x="19" y="36"/>
                      <a:pt x="21" y="32"/>
                    </a:cubicBezTo>
                    <a:cubicBezTo>
                      <a:pt x="23" y="28"/>
                      <a:pt x="33" y="33"/>
                      <a:pt x="33" y="29"/>
                    </a:cubicBezTo>
                    <a:cubicBezTo>
                      <a:pt x="33" y="25"/>
                      <a:pt x="39" y="21"/>
                      <a:pt x="39" y="17"/>
                    </a:cubicBezTo>
                    <a:cubicBezTo>
                      <a:pt x="39" y="13"/>
                      <a:pt x="30" y="8"/>
                      <a:pt x="28" y="4"/>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8" name="Freeform 10">
                <a:extLst>
                  <a:ext uri="{FF2B5EF4-FFF2-40B4-BE49-F238E27FC236}">
                    <a16:creationId xmlns:a16="http://schemas.microsoft.com/office/drawing/2014/main" id="{9B9A2366-8C32-6C63-7984-1433A7217AE2}"/>
                  </a:ext>
                </a:extLst>
              </p:cNvPr>
              <p:cNvSpPr>
                <a:spLocks noEditPoints="1"/>
              </p:cNvSpPr>
              <p:nvPr/>
            </p:nvSpPr>
            <p:spPr bwMode="auto">
              <a:xfrm>
                <a:off x="8133360" y="5015413"/>
                <a:ext cx="857294" cy="755670"/>
              </a:xfrm>
              <a:custGeom>
                <a:avLst/>
                <a:gdLst>
                  <a:gd name="T0" fmla="*/ 265 w 278"/>
                  <a:gd name="T1" fmla="*/ 91 h 245"/>
                  <a:gd name="T2" fmla="*/ 265 w 278"/>
                  <a:gd name="T3" fmla="*/ 89 h 245"/>
                  <a:gd name="T4" fmla="*/ 262 w 278"/>
                  <a:gd name="T5" fmla="*/ 94 h 245"/>
                  <a:gd name="T6" fmla="*/ 252 w 278"/>
                  <a:gd name="T7" fmla="*/ 98 h 245"/>
                  <a:gd name="T8" fmla="*/ 242 w 278"/>
                  <a:gd name="T9" fmla="*/ 82 h 245"/>
                  <a:gd name="T10" fmla="*/ 253 w 278"/>
                  <a:gd name="T11" fmla="*/ 69 h 245"/>
                  <a:gd name="T12" fmla="*/ 263 w 278"/>
                  <a:gd name="T13" fmla="*/ 74 h 245"/>
                  <a:gd name="T14" fmla="*/ 263 w 278"/>
                  <a:gd name="T15" fmla="*/ 71 h 245"/>
                  <a:gd name="T16" fmla="*/ 262 w 278"/>
                  <a:gd name="T17" fmla="*/ 40 h 245"/>
                  <a:gd name="T18" fmla="*/ 251 w 278"/>
                  <a:gd name="T19" fmla="*/ 7 h 245"/>
                  <a:gd name="T20" fmla="*/ 231 w 278"/>
                  <a:gd name="T21" fmla="*/ 3 h 245"/>
                  <a:gd name="T22" fmla="*/ 214 w 278"/>
                  <a:gd name="T23" fmla="*/ 0 h 245"/>
                  <a:gd name="T24" fmla="*/ 208 w 278"/>
                  <a:gd name="T25" fmla="*/ 8 h 245"/>
                  <a:gd name="T26" fmla="*/ 197 w 278"/>
                  <a:gd name="T27" fmla="*/ 15 h 245"/>
                  <a:gd name="T28" fmla="*/ 184 w 278"/>
                  <a:gd name="T29" fmla="*/ 25 h 245"/>
                  <a:gd name="T30" fmla="*/ 176 w 278"/>
                  <a:gd name="T31" fmla="*/ 37 h 245"/>
                  <a:gd name="T32" fmla="*/ 162 w 278"/>
                  <a:gd name="T33" fmla="*/ 47 h 245"/>
                  <a:gd name="T34" fmla="*/ 155 w 278"/>
                  <a:gd name="T35" fmla="*/ 60 h 245"/>
                  <a:gd name="T36" fmla="*/ 138 w 278"/>
                  <a:gd name="T37" fmla="*/ 68 h 245"/>
                  <a:gd name="T38" fmla="*/ 118 w 278"/>
                  <a:gd name="T39" fmla="*/ 61 h 245"/>
                  <a:gd name="T40" fmla="*/ 106 w 278"/>
                  <a:gd name="T41" fmla="*/ 70 h 245"/>
                  <a:gd name="T42" fmla="*/ 90 w 278"/>
                  <a:gd name="T43" fmla="*/ 88 h 245"/>
                  <a:gd name="T44" fmla="*/ 73 w 278"/>
                  <a:gd name="T45" fmla="*/ 89 h 245"/>
                  <a:gd name="T46" fmla="*/ 70 w 278"/>
                  <a:gd name="T47" fmla="*/ 82 h 245"/>
                  <a:gd name="T48" fmla="*/ 73 w 278"/>
                  <a:gd name="T49" fmla="*/ 78 h 245"/>
                  <a:gd name="T50" fmla="*/ 68 w 278"/>
                  <a:gd name="T51" fmla="*/ 58 h 245"/>
                  <a:gd name="T52" fmla="*/ 60 w 278"/>
                  <a:gd name="T53" fmla="*/ 53 h 245"/>
                  <a:gd name="T54" fmla="*/ 60 w 278"/>
                  <a:gd name="T55" fmla="*/ 116 h 245"/>
                  <a:gd name="T56" fmla="*/ 48 w 278"/>
                  <a:gd name="T57" fmla="*/ 127 h 245"/>
                  <a:gd name="T58" fmla="*/ 26 w 278"/>
                  <a:gd name="T59" fmla="*/ 128 h 245"/>
                  <a:gd name="T60" fmla="*/ 17 w 278"/>
                  <a:gd name="T61" fmla="*/ 115 h 245"/>
                  <a:gd name="T62" fmla="*/ 7 w 278"/>
                  <a:gd name="T63" fmla="*/ 121 h 245"/>
                  <a:gd name="T64" fmla="*/ 0 w 278"/>
                  <a:gd name="T65" fmla="*/ 122 h 245"/>
                  <a:gd name="T66" fmla="*/ 13 w 278"/>
                  <a:gd name="T67" fmla="*/ 150 h 245"/>
                  <a:gd name="T68" fmla="*/ 30 w 278"/>
                  <a:gd name="T69" fmla="*/ 184 h 245"/>
                  <a:gd name="T70" fmla="*/ 30 w 278"/>
                  <a:gd name="T71" fmla="*/ 201 h 245"/>
                  <a:gd name="T72" fmla="*/ 30 w 278"/>
                  <a:gd name="T73" fmla="*/ 215 h 245"/>
                  <a:gd name="T74" fmla="*/ 35 w 278"/>
                  <a:gd name="T75" fmla="*/ 229 h 245"/>
                  <a:gd name="T76" fmla="*/ 43 w 278"/>
                  <a:gd name="T77" fmla="*/ 234 h 245"/>
                  <a:gd name="T78" fmla="*/ 52 w 278"/>
                  <a:gd name="T79" fmla="*/ 241 h 245"/>
                  <a:gd name="T80" fmla="*/ 63 w 278"/>
                  <a:gd name="T81" fmla="*/ 240 h 245"/>
                  <a:gd name="T82" fmla="*/ 84 w 278"/>
                  <a:gd name="T83" fmla="*/ 235 h 245"/>
                  <a:gd name="T84" fmla="*/ 100 w 278"/>
                  <a:gd name="T85" fmla="*/ 229 h 245"/>
                  <a:gd name="T86" fmla="*/ 126 w 278"/>
                  <a:gd name="T87" fmla="*/ 228 h 245"/>
                  <a:gd name="T88" fmla="*/ 143 w 278"/>
                  <a:gd name="T89" fmla="*/ 226 h 245"/>
                  <a:gd name="T90" fmla="*/ 154 w 278"/>
                  <a:gd name="T91" fmla="*/ 224 h 245"/>
                  <a:gd name="T92" fmla="*/ 168 w 278"/>
                  <a:gd name="T93" fmla="*/ 219 h 245"/>
                  <a:gd name="T94" fmla="*/ 204 w 278"/>
                  <a:gd name="T95" fmla="*/ 197 h 245"/>
                  <a:gd name="T96" fmla="*/ 245 w 278"/>
                  <a:gd name="T97" fmla="*/ 146 h 245"/>
                  <a:gd name="T98" fmla="*/ 270 w 278"/>
                  <a:gd name="T99" fmla="*/ 119 h 245"/>
                  <a:gd name="T100" fmla="*/ 278 w 278"/>
                  <a:gd name="T101" fmla="*/ 90 h 245"/>
                  <a:gd name="T102" fmla="*/ 265 w 278"/>
                  <a:gd name="T103" fmla="*/ 91 h 245"/>
                  <a:gd name="T104" fmla="*/ 212 w 278"/>
                  <a:gd name="T105" fmla="*/ 148 h 245"/>
                  <a:gd name="T106" fmla="*/ 200 w 278"/>
                  <a:gd name="T107" fmla="*/ 151 h 245"/>
                  <a:gd name="T108" fmla="*/ 196 w 278"/>
                  <a:gd name="T109" fmla="*/ 161 h 245"/>
                  <a:gd name="T110" fmla="*/ 189 w 278"/>
                  <a:gd name="T111" fmla="*/ 160 h 245"/>
                  <a:gd name="T112" fmla="*/ 179 w 278"/>
                  <a:gd name="T113" fmla="*/ 145 h 245"/>
                  <a:gd name="T114" fmla="*/ 189 w 278"/>
                  <a:gd name="T115" fmla="*/ 130 h 245"/>
                  <a:gd name="T116" fmla="*/ 207 w 278"/>
                  <a:gd name="T117" fmla="*/ 123 h 245"/>
                  <a:gd name="T118" fmla="*/ 218 w 278"/>
                  <a:gd name="T119" fmla="*/ 136 h 245"/>
                  <a:gd name="T120" fmla="*/ 212 w 278"/>
                  <a:gd name="T121" fmla="*/ 14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8" h="245">
                    <a:moveTo>
                      <a:pt x="265" y="91"/>
                    </a:moveTo>
                    <a:cubicBezTo>
                      <a:pt x="265" y="91"/>
                      <a:pt x="265" y="90"/>
                      <a:pt x="265" y="89"/>
                    </a:cubicBezTo>
                    <a:cubicBezTo>
                      <a:pt x="264" y="90"/>
                      <a:pt x="262" y="92"/>
                      <a:pt x="262" y="94"/>
                    </a:cubicBezTo>
                    <a:cubicBezTo>
                      <a:pt x="262" y="98"/>
                      <a:pt x="258" y="98"/>
                      <a:pt x="252" y="98"/>
                    </a:cubicBezTo>
                    <a:cubicBezTo>
                      <a:pt x="247" y="97"/>
                      <a:pt x="242" y="84"/>
                      <a:pt x="242" y="82"/>
                    </a:cubicBezTo>
                    <a:cubicBezTo>
                      <a:pt x="242" y="80"/>
                      <a:pt x="249" y="69"/>
                      <a:pt x="253" y="69"/>
                    </a:cubicBezTo>
                    <a:cubicBezTo>
                      <a:pt x="256" y="69"/>
                      <a:pt x="260" y="72"/>
                      <a:pt x="263" y="74"/>
                    </a:cubicBezTo>
                    <a:cubicBezTo>
                      <a:pt x="263" y="73"/>
                      <a:pt x="263" y="72"/>
                      <a:pt x="263" y="71"/>
                    </a:cubicBezTo>
                    <a:cubicBezTo>
                      <a:pt x="264" y="69"/>
                      <a:pt x="266" y="42"/>
                      <a:pt x="262" y="40"/>
                    </a:cubicBezTo>
                    <a:cubicBezTo>
                      <a:pt x="257" y="37"/>
                      <a:pt x="252" y="10"/>
                      <a:pt x="251" y="7"/>
                    </a:cubicBezTo>
                    <a:cubicBezTo>
                      <a:pt x="249" y="5"/>
                      <a:pt x="232" y="6"/>
                      <a:pt x="231" y="3"/>
                    </a:cubicBezTo>
                    <a:cubicBezTo>
                      <a:pt x="229" y="0"/>
                      <a:pt x="214" y="3"/>
                      <a:pt x="214" y="0"/>
                    </a:cubicBezTo>
                    <a:cubicBezTo>
                      <a:pt x="212" y="3"/>
                      <a:pt x="209" y="7"/>
                      <a:pt x="208" y="8"/>
                    </a:cubicBezTo>
                    <a:cubicBezTo>
                      <a:pt x="206" y="11"/>
                      <a:pt x="198" y="9"/>
                      <a:pt x="197" y="15"/>
                    </a:cubicBezTo>
                    <a:cubicBezTo>
                      <a:pt x="196" y="20"/>
                      <a:pt x="188" y="25"/>
                      <a:pt x="184" y="25"/>
                    </a:cubicBezTo>
                    <a:cubicBezTo>
                      <a:pt x="179" y="25"/>
                      <a:pt x="176" y="32"/>
                      <a:pt x="176" y="37"/>
                    </a:cubicBezTo>
                    <a:cubicBezTo>
                      <a:pt x="176" y="41"/>
                      <a:pt x="168" y="47"/>
                      <a:pt x="162" y="47"/>
                    </a:cubicBezTo>
                    <a:cubicBezTo>
                      <a:pt x="155" y="47"/>
                      <a:pt x="157" y="53"/>
                      <a:pt x="155" y="60"/>
                    </a:cubicBezTo>
                    <a:cubicBezTo>
                      <a:pt x="153" y="67"/>
                      <a:pt x="150" y="68"/>
                      <a:pt x="138" y="68"/>
                    </a:cubicBezTo>
                    <a:cubicBezTo>
                      <a:pt x="127" y="68"/>
                      <a:pt x="127" y="67"/>
                      <a:pt x="118" y="61"/>
                    </a:cubicBezTo>
                    <a:cubicBezTo>
                      <a:pt x="109" y="56"/>
                      <a:pt x="107" y="66"/>
                      <a:pt x="106" y="70"/>
                    </a:cubicBezTo>
                    <a:cubicBezTo>
                      <a:pt x="106" y="75"/>
                      <a:pt x="94" y="84"/>
                      <a:pt x="90" y="88"/>
                    </a:cubicBezTo>
                    <a:cubicBezTo>
                      <a:pt x="87" y="92"/>
                      <a:pt x="78" y="89"/>
                      <a:pt x="73" y="89"/>
                    </a:cubicBezTo>
                    <a:cubicBezTo>
                      <a:pt x="68" y="89"/>
                      <a:pt x="70" y="85"/>
                      <a:pt x="70" y="82"/>
                    </a:cubicBezTo>
                    <a:cubicBezTo>
                      <a:pt x="70" y="79"/>
                      <a:pt x="72" y="81"/>
                      <a:pt x="73" y="78"/>
                    </a:cubicBezTo>
                    <a:cubicBezTo>
                      <a:pt x="74" y="74"/>
                      <a:pt x="70" y="63"/>
                      <a:pt x="68" y="58"/>
                    </a:cubicBezTo>
                    <a:cubicBezTo>
                      <a:pt x="67" y="56"/>
                      <a:pt x="63" y="54"/>
                      <a:pt x="60" y="53"/>
                    </a:cubicBezTo>
                    <a:cubicBezTo>
                      <a:pt x="60" y="82"/>
                      <a:pt x="60" y="113"/>
                      <a:pt x="60" y="116"/>
                    </a:cubicBezTo>
                    <a:cubicBezTo>
                      <a:pt x="60" y="122"/>
                      <a:pt x="50" y="124"/>
                      <a:pt x="48" y="127"/>
                    </a:cubicBezTo>
                    <a:cubicBezTo>
                      <a:pt x="46" y="130"/>
                      <a:pt x="33" y="128"/>
                      <a:pt x="26" y="128"/>
                    </a:cubicBezTo>
                    <a:cubicBezTo>
                      <a:pt x="19" y="128"/>
                      <a:pt x="21" y="121"/>
                      <a:pt x="17" y="115"/>
                    </a:cubicBezTo>
                    <a:cubicBezTo>
                      <a:pt x="13" y="110"/>
                      <a:pt x="7" y="117"/>
                      <a:pt x="7" y="121"/>
                    </a:cubicBezTo>
                    <a:cubicBezTo>
                      <a:pt x="7" y="123"/>
                      <a:pt x="4" y="123"/>
                      <a:pt x="0" y="122"/>
                    </a:cubicBezTo>
                    <a:cubicBezTo>
                      <a:pt x="6" y="131"/>
                      <a:pt x="10" y="142"/>
                      <a:pt x="13" y="150"/>
                    </a:cubicBezTo>
                    <a:cubicBezTo>
                      <a:pt x="17" y="164"/>
                      <a:pt x="27" y="176"/>
                      <a:pt x="30" y="184"/>
                    </a:cubicBezTo>
                    <a:cubicBezTo>
                      <a:pt x="32" y="192"/>
                      <a:pt x="35" y="200"/>
                      <a:pt x="30" y="201"/>
                    </a:cubicBezTo>
                    <a:cubicBezTo>
                      <a:pt x="24" y="201"/>
                      <a:pt x="24" y="206"/>
                      <a:pt x="30" y="215"/>
                    </a:cubicBezTo>
                    <a:cubicBezTo>
                      <a:pt x="35" y="223"/>
                      <a:pt x="31" y="228"/>
                      <a:pt x="35" y="229"/>
                    </a:cubicBezTo>
                    <a:cubicBezTo>
                      <a:pt x="40" y="230"/>
                      <a:pt x="39" y="234"/>
                      <a:pt x="43" y="234"/>
                    </a:cubicBezTo>
                    <a:cubicBezTo>
                      <a:pt x="47" y="234"/>
                      <a:pt x="49" y="238"/>
                      <a:pt x="52" y="241"/>
                    </a:cubicBezTo>
                    <a:cubicBezTo>
                      <a:pt x="54" y="245"/>
                      <a:pt x="60" y="245"/>
                      <a:pt x="63" y="240"/>
                    </a:cubicBezTo>
                    <a:cubicBezTo>
                      <a:pt x="66" y="236"/>
                      <a:pt x="75" y="235"/>
                      <a:pt x="84" y="235"/>
                    </a:cubicBezTo>
                    <a:cubicBezTo>
                      <a:pt x="93" y="235"/>
                      <a:pt x="91" y="231"/>
                      <a:pt x="100" y="229"/>
                    </a:cubicBezTo>
                    <a:cubicBezTo>
                      <a:pt x="108" y="226"/>
                      <a:pt x="119" y="226"/>
                      <a:pt x="126" y="228"/>
                    </a:cubicBezTo>
                    <a:cubicBezTo>
                      <a:pt x="134" y="231"/>
                      <a:pt x="139" y="229"/>
                      <a:pt x="143" y="226"/>
                    </a:cubicBezTo>
                    <a:cubicBezTo>
                      <a:pt x="146" y="224"/>
                      <a:pt x="153" y="230"/>
                      <a:pt x="154" y="224"/>
                    </a:cubicBezTo>
                    <a:cubicBezTo>
                      <a:pt x="154" y="218"/>
                      <a:pt x="162" y="219"/>
                      <a:pt x="168" y="219"/>
                    </a:cubicBezTo>
                    <a:cubicBezTo>
                      <a:pt x="175" y="219"/>
                      <a:pt x="191" y="209"/>
                      <a:pt x="204" y="197"/>
                    </a:cubicBezTo>
                    <a:cubicBezTo>
                      <a:pt x="217" y="185"/>
                      <a:pt x="238" y="158"/>
                      <a:pt x="245" y="146"/>
                    </a:cubicBezTo>
                    <a:cubicBezTo>
                      <a:pt x="252" y="134"/>
                      <a:pt x="264" y="124"/>
                      <a:pt x="270" y="119"/>
                    </a:cubicBezTo>
                    <a:cubicBezTo>
                      <a:pt x="274" y="115"/>
                      <a:pt x="277" y="100"/>
                      <a:pt x="278" y="90"/>
                    </a:cubicBezTo>
                    <a:cubicBezTo>
                      <a:pt x="272" y="90"/>
                      <a:pt x="265" y="91"/>
                      <a:pt x="265" y="91"/>
                    </a:cubicBezTo>
                    <a:close/>
                    <a:moveTo>
                      <a:pt x="212" y="148"/>
                    </a:moveTo>
                    <a:cubicBezTo>
                      <a:pt x="212" y="152"/>
                      <a:pt x="202" y="147"/>
                      <a:pt x="200" y="151"/>
                    </a:cubicBezTo>
                    <a:cubicBezTo>
                      <a:pt x="198" y="155"/>
                      <a:pt x="196" y="161"/>
                      <a:pt x="196" y="161"/>
                    </a:cubicBezTo>
                    <a:cubicBezTo>
                      <a:pt x="189" y="160"/>
                      <a:pt x="189" y="160"/>
                      <a:pt x="189" y="160"/>
                    </a:cubicBezTo>
                    <a:cubicBezTo>
                      <a:pt x="179" y="145"/>
                      <a:pt x="179" y="145"/>
                      <a:pt x="179" y="145"/>
                    </a:cubicBezTo>
                    <a:cubicBezTo>
                      <a:pt x="179" y="145"/>
                      <a:pt x="187" y="134"/>
                      <a:pt x="189" y="130"/>
                    </a:cubicBezTo>
                    <a:cubicBezTo>
                      <a:pt x="191" y="126"/>
                      <a:pt x="205" y="119"/>
                      <a:pt x="207" y="123"/>
                    </a:cubicBezTo>
                    <a:cubicBezTo>
                      <a:pt x="209" y="127"/>
                      <a:pt x="218" y="132"/>
                      <a:pt x="218" y="136"/>
                    </a:cubicBezTo>
                    <a:cubicBezTo>
                      <a:pt x="218" y="140"/>
                      <a:pt x="212" y="144"/>
                      <a:pt x="212" y="148"/>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9" name="Freeform 11">
                <a:extLst>
                  <a:ext uri="{FF2B5EF4-FFF2-40B4-BE49-F238E27FC236}">
                    <a16:creationId xmlns:a16="http://schemas.microsoft.com/office/drawing/2014/main" id="{704264F6-B4B3-9BE5-5B61-EA56482A06E0}"/>
                  </a:ext>
                </a:extLst>
              </p:cNvPr>
              <p:cNvSpPr>
                <a:spLocks/>
              </p:cNvSpPr>
              <p:nvPr/>
            </p:nvSpPr>
            <p:spPr bwMode="auto">
              <a:xfrm>
                <a:off x="7904047" y="4129457"/>
                <a:ext cx="626685" cy="663166"/>
              </a:xfrm>
              <a:custGeom>
                <a:avLst/>
                <a:gdLst>
                  <a:gd name="T0" fmla="*/ 12 w 203"/>
                  <a:gd name="T1" fmla="*/ 197 h 215"/>
                  <a:gd name="T2" fmla="*/ 19 w 203"/>
                  <a:gd name="T3" fmla="*/ 201 h 215"/>
                  <a:gd name="T4" fmla="*/ 36 w 203"/>
                  <a:gd name="T5" fmla="*/ 202 h 215"/>
                  <a:gd name="T6" fmla="*/ 51 w 203"/>
                  <a:gd name="T7" fmla="*/ 206 h 215"/>
                  <a:gd name="T8" fmla="*/ 111 w 203"/>
                  <a:gd name="T9" fmla="*/ 206 h 215"/>
                  <a:gd name="T10" fmla="*/ 117 w 203"/>
                  <a:gd name="T11" fmla="*/ 212 h 215"/>
                  <a:gd name="T12" fmla="*/ 155 w 203"/>
                  <a:gd name="T13" fmla="*/ 212 h 215"/>
                  <a:gd name="T14" fmla="*/ 182 w 203"/>
                  <a:gd name="T15" fmla="*/ 210 h 215"/>
                  <a:gd name="T16" fmla="*/ 187 w 203"/>
                  <a:gd name="T17" fmla="*/ 209 h 215"/>
                  <a:gd name="T18" fmla="*/ 167 w 203"/>
                  <a:gd name="T19" fmla="*/ 182 h 215"/>
                  <a:gd name="T20" fmla="*/ 169 w 203"/>
                  <a:gd name="T21" fmla="*/ 125 h 215"/>
                  <a:gd name="T22" fmla="*/ 195 w 203"/>
                  <a:gd name="T23" fmla="*/ 125 h 215"/>
                  <a:gd name="T24" fmla="*/ 199 w 203"/>
                  <a:gd name="T25" fmla="*/ 121 h 215"/>
                  <a:gd name="T26" fmla="*/ 203 w 203"/>
                  <a:gd name="T27" fmla="*/ 87 h 215"/>
                  <a:gd name="T28" fmla="*/ 198 w 203"/>
                  <a:gd name="T29" fmla="*/ 86 h 215"/>
                  <a:gd name="T30" fmla="*/ 183 w 203"/>
                  <a:gd name="T31" fmla="*/ 88 h 215"/>
                  <a:gd name="T32" fmla="*/ 174 w 203"/>
                  <a:gd name="T33" fmla="*/ 93 h 215"/>
                  <a:gd name="T34" fmla="*/ 174 w 203"/>
                  <a:gd name="T35" fmla="*/ 79 h 215"/>
                  <a:gd name="T36" fmla="*/ 165 w 203"/>
                  <a:gd name="T37" fmla="*/ 65 h 215"/>
                  <a:gd name="T38" fmla="*/ 167 w 203"/>
                  <a:gd name="T39" fmla="*/ 40 h 215"/>
                  <a:gd name="T40" fmla="*/ 164 w 203"/>
                  <a:gd name="T41" fmla="*/ 26 h 215"/>
                  <a:gd name="T42" fmla="*/ 153 w 203"/>
                  <a:gd name="T43" fmla="*/ 24 h 215"/>
                  <a:gd name="T44" fmla="*/ 144 w 203"/>
                  <a:gd name="T45" fmla="*/ 20 h 215"/>
                  <a:gd name="T46" fmla="*/ 131 w 203"/>
                  <a:gd name="T47" fmla="*/ 20 h 215"/>
                  <a:gd name="T48" fmla="*/ 124 w 203"/>
                  <a:gd name="T49" fmla="*/ 36 h 215"/>
                  <a:gd name="T50" fmla="*/ 104 w 203"/>
                  <a:gd name="T51" fmla="*/ 39 h 215"/>
                  <a:gd name="T52" fmla="*/ 89 w 203"/>
                  <a:gd name="T53" fmla="*/ 28 h 215"/>
                  <a:gd name="T54" fmla="*/ 82 w 203"/>
                  <a:gd name="T55" fmla="*/ 15 h 215"/>
                  <a:gd name="T56" fmla="*/ 79 w 203"/>
                  <a:gd name="T57" fmla="*/ 0 h 215"/>
                  <a:gd name="T58" fmla="*/ 23 w 203"/>
                  <a:gd name="T59" fmla="*/ 0 h 215"/>
                  <a:gd name="T60" fmla="*/ 13 w 203"/>
                  <a:gd name="T61" fmla="*/ 6 h 215"/>
                  <a:gd name="T62" fmla="*/ 28 w 203"/>
                  <a:gd name="T63" fmla="*/ 42 h 215"/>
                  <a:gd name="T64" fmla="*/ 25 w 203"/>
                  <a:gd name="T65" fmla="*/ 60 h 215"/>
                  <a:gd name="T66" fmla="*/ 36 w 203"/>
                  <a:gd name="T67" fmla="*/ 96 h 215"/>
                  <a:gd name="T68" fmla="*/ 24 w 203"/>
                  <a:gd name="T69" fmla="*/ 122 h 215"/>
                  <a:gd name="T70" fmla="*/ 11 w 203"/>
                  <a:gd name="T71" fmla="*/ 155 h 215"/>
                  <a:gd name="T72" fmla="*/ 2 w 203"/>
                  <a:gd name="T73" fmla="*/ 179 h 215"/>
                  <a:gd name="T74" fmla="*/ 0 w 203"/>
                  <a:gd name="T75" fmla="*/ 202 h 215"/>
                  <a:gd name="T76" fmla="*/ 0 w 203"/>
                  <a:gd name="T77" fmla="*/ 203 h 215"/>
                  <a:gd name="T78" fmla="*/ 6 w 203"/>
                  <a:gd name="T79" fmla="*/ 202 h 215"/>
                  <a:gd name="T80" fmla="*/ 12 w 203"/>
                  <a:gd name="T81" fmla="*/ 19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3" h="215">
                    <a:moveTo>
                      <a:pt x="12" y="197"/>
                    </a:moveTo>
                    <a:cubicBezTo>
                      <a:pt x="16" y="197"/>
                      <a:pt x="13" y="203"/>
                      <a:pt x="19" y="201"/>
                    </a:cubicBezTo>
                    <a:cubicBezTo>
                      <a:pt x="25" y="198"/>
                      <a:pt x="31" y="198"/>
                      <a:pt x="36" y="202"/>
                    </a:cubicBezTo>
                    <a:cubicBezTo>
                      <a:pt x="41" y="205"/>
                      <a:pt x="45" y="206"/>
                      <a:pt x="51" y="206"/>
                    </a:cubicBezTo>
                    <a:cubicBezTo>
                      <a:pt x="57" y="206"/>
                      <a:pt x="111" y="206"/>
                      <a:pt x="111" y="206"/>
                    </a:cubicBezTo>
                    <a:cubicBezTo>
                      <a:pt x="117" y="212"/>
                      <a:pt x="117" y="212"/>
                      <a:pt x="117" y="212"/>
                    </a:cubicBezTo>
                    <a:cubicBezTo>
                      <a:pt x="117" y="212"/>
                      <a:pt x="150" y="209"/>
                      <a:pt x="155" y="212"/>
                    </a:cubicBezTo>
                    <a:cubicBezTo>
                      <a:pt x="161" y="215"/>
                      <a:pt x="177" y="212"/>
                      <a:pt x="182" y="210"/>
                    </a:cubicBezTo>
                    <a:cubicBezTo>
                      <a:pt x="183" y="210"/>
                      <a:pt x="185" y="210"/>
                      <a:pt x="187" y="209"/>
                    </a:cubicBezTo>
                    <a:cubicBezTo>
                      <a:pt x="167" y="182"/>
                      <a:pt x="167" y="182"/>
                      <a:pt x="167" y="182"/>
                    </a:cubicBezTo>
                    <a:cubicBezTo>
                      <a:pt x="169" y="125"/>
                      <a:pt x="169" y="125"/>
                      <a:pt x="169" y="125"/>
                    </a:cubicBezTo>
                    <a:cubicBezTo>
                      <a:pt x="195" y="125"/>
                      <a:pt x="195" y="125"/>
                      <a:pt x="195" y="125"/>
                    </a:cubicBezTo>
                    <a:cubicBezTo>
                      <a:pt x="199" y="121"/>
                      <a:pt x="199" y="121"/>
                      <a:pt x="199" y="121"/>
                    </a:cubicBezTo>
                    <a:cubicBezTo>
                      <a:pt x="203" y="87"/>
                      <a:pt x="203" y="87"/>
                      <a:pt x="203" y="87"/>
                    </a:cubicBezTo>
                    <a:cubicBezTo>
                      <a:pt x="201" y="86"/>
                      <a:pt x="200" y="86"/>
                      <a:pt x="198" y="86"/>
                    </a:cubicBezTo>
                    <a:cubicBezTo>
                      <a:pt x="193" y="89"/>
                      <a:pt x="188" y="88"/>
                      <a:pt x="183" y="88"/>
                    </a:cubicBezTo>
                    <a:cubicBezTo>
                      <a:pt x="177" y="88"/>
                      <a:pt x="177" y="93"/>
                      <a:pt x="174" y="93"/>
                    </a:cubicBezTo>
                    <a:cubicBezTo>
                      <a:pt x="170" y="92"/>
                      <a:pt x="173" y="83"/>
                      <a:pt x="174" y="79"/>
                    </a:cubicBezTo>
                    <a:cubicBezTo>
                      <a:pt x="174" y="75"/>
                      <a:pt x="169" y="68"/>
                      <a:pt x="165" y="65"/>
                    </a:cubicBezTo>
                    <a:cubicBezTo>
                      <a:pt x="161" y="62"/>
                      <a:pt x="170" y="43"/>
                      <a:pt x="167" y="40"/>
                    </a:cubicBezTo>
                    <a:cubicBezTo>
                      <a:pt x="165" y="38"/>
                      <a:pt x="164" y="32"/>
                      <a:pt x="164" y="26"/>
                    </a:cubicBezTo>
                    <a:cubicBezTo>
                      <a:pt x="164" y="21"/>
                      <a:pt x="160" y="24"/>
                      <a:pt x="153" y="24"/>
                    </a:cubicBezTo>
                    <a:cubicBezTo>
                      <a:pt x="145" y="24"/>
                      <a:pt x="144" y="20"/>
                      <a:pt x="144" y="20"/>
                    </a:cubicBezTo>
                    <a:cubicBezTo>
                      <a:pt x="144" y="20"/>
                      <a:pt x="135" y="18"/>
                      <a:pt x="131" y="20"/>
                    </a:cubicBezTo>
                    <a:cubicBezTo>
                      <a:pt x="126" y="23"/>
                      <a:pt x="127" y="36"/>
                      <a:pt x="124" y="36"/>
                    </a:cubicBezTo>
                    <a:cubicBezTo>
                      <a:pt x="121" y="35"/>
                      <a:pt x="111" y="36"/>
                      <a:pt x="104" y="39"/>
                    </a:cubicBezTo>
                    <a:cubicBezTo>
                      <a:pt x="96" y="41"/>
                      <a:pt x="93" y="37"/>
                      <a:pt x="89" y="28"/>
                    </a:cubicBezTo>
                    <a:cubicBezTo>
                      <a:pt x="85" y="19"/>
                      <a:pt x="81" y="22"/>
                      <a:pt x="82" y="15"/>
                    </a:cubicBezTo>
                    <a:cubicBezTo>
                      <a:pt x="84" y="8"/>
                      <a:pt x="79" y="0"/>
                      <a:pt x="79" y="0"/>
                    </a:cubicBezTo>
                    <a:cubicBezTo>
                      <a:pt x="79" y="0"/>
                      <a:pt x="28" y="0"/>
                      <a:pt x="23" y="0"/>
                    </a:cubicBezTo>
                    <a:cubicBezTo>
                      <a:pt x="21" y="1"/>
                      <a:pt x="17" y="3"/>
                      <a:pt x="13" y="6"/>
                    </a:cubicBezTo>
                    <a:cubicBezTo>
                      <a:pt x="16" y="18"/>
                      <a:pt x="26" y="37"/>
                      <a:pt x="28" y="42"/>
                    </a:cubicBezTo>
                    <a:cubicBezTo>
                      <a:pt x="31" y="47"/>
                      <a:pt x="25" y="51"/>
                      <a:pt x="25" y="60"/>
                    </a:cubicBezTo>
                    <a:cubicBezTo>
                      <a:pt x="25" y="69"/>
                      <a:pt x="35" y="85"/>
                      <a:pt x="36" y="96"/>
                    </a:cubicBezTo>
                    <a:cubicBezTo>
                      <a:pt x="37" y="107"/>
                      <a:pt x="30" y="114"/>
                      <a:pt x="24" y="122"/>
                    </a:cubicBezTo>
                    <a:cubicBezTo>
                      <a:pt x="18" y="129"/>
                      <a:pt x="11" y="145"/>
                      <a:pt x="11" y="155"/>
                    </a:cubicBezTo>
                    <a:cubicBezTo>
                      <a:pt x="11" y="165"/>
                      <a:pt x="2" y="175"/>
                      <a:pt x="2" y="179"/>
                    </a:cubicBezTo>
                    <a:cubicBezTo>
                      <a:pt x="3" y="184"/>
                      <a:pt x="1" y="197"/>
                      <a:pt x="0" y="202"/>
                    </a:cubicBezTo>
                    <a:cubicBezTo>
                      <a:pt x="0" y="203"/>
                      <a:pt x="0" y="203"/>
                      <a:pt x="0" y="203"/>
                    </a:cubicBezTo>
                    <a:cubicBezTo>
                      <a:pt x="6" y="202"/>
                      <a:pt x="6" y="202"/>
                      <a:pt x="6" y="202"/>
                    </a:cubicBezTo>
                    <a:cubicBezTo>
                      <a:pt x="6" y="202"/>
                      <a:pt x="7" y="197"/>
                      <a:pt x="12" y="197"/>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0" name="Freeform 12">
                <a:extLst>
                  <a:ext uri="{FF2B5EF4-FFF2-40B4-BE49-F238E27FC236}">
                    <a16:creationId xmlns:a16="http://schemas.microsoft.com/office/drawing/2014/main" id="{12FDF930-B936-D6DD-16FE-9B48106FB750}"/>
                  </a:ext>
                </a:extLst>
              </p:cNvPr>
              <p:cNvSpPr>
                <a:spLocks/>
              </p:cNvSpPr>
              <p:nvPr/>
            </p:nvSpPr>
            <p:spPr bwMode="auto">
              <a:xfrm>
                <a:off x="8419992" y="4253227"/>
                <a:ext cx="617564" cy="543301"/>
              </a:xfrm>
              <a:custGeom>
                <a:avLst/>
                <a:gdLst>
                  <a:gd name="T0" fmla="*/ 154 w 200"/>
                  <a:gd name="T1" fmla="*/ 7 h 176"/>
                  <a:gd name="T2" fmla="*/ 141 w 200"/>
                  <a:gd name="T3" fmla="*/ 0 h 176"/>
                  <a:gd name="T4" fmla="*/ 120 w 200"/>
                  <a:gd name="T5" fmla="*/ 3 h 176"/>
                  <a:gd name="T6" fmla="*/ 116 w 200"/>
                  <a:gd name="T7" fmla="*/ 15 h 176"/>
                  <a:gd name="T8" fmla="*/ 113 w 200"/>
                  <a:gd name="T9" fmla="*/ 24 h 176"/>
                  <a:gd name="T10" fmla="*/ 113 w 200"/>
                  <a:gd name="T11" fmla="*/ 43 h 176"/>
                  <a:gd name="T12" fmla="*/ 109 w 200"/>
                  <a:gd name="T13" fmla="*/ 59 h 176"/>
                  <a:gd name="T14" fmla="*/ 120 w 200"/>
                  <a:gd name="T15" fmla="*/ 73 h 176"/>
                  <a:gd name="T16" fmla="*/ 132 w 200"/>
                  <a:gd name="T17" fmla="*/ 69 h 176"/>
                  <a:gd name="T18" fmla="*/ 134 w 200"/>
                  <a:gd name="T19" fmla="*/ 82 h 176"/>
                  <a:gd name="T20" fmla="*/ 131 w 200"/>
                  <a:gd name="T21" fmla="*/ 89 h 176"/>
                  <a:gd name="T22" fmla="*/ 119 w 200"/>
                  <a:gd name="T23" fmla="*/ 89 h 176"/>
                  <a:gd name="T24" fmla="*/ 112 w 200"/>
                  <a:gd name="T25" fmla="*/ 75 h 176"/>
                  <a:gd name="T26" fmla="*/ 99 w 200"/>
                  <a:gd name="T27" fmla="*/ 72 h 176"/>
                  <a:gd name="T28" fmla="*/ 90 w 200"/>
                  <a:gd name="T29" fmla="*/ 62 h 176"/>
                  <a:gd name="T30" fmla="*/ 83 w 200"/>
                  <a:gd name="T31" fmla="*/ 65 h 176"/>
                  <a:gd name="T32" fmla="*/ 76 w 200"/>
                  <a:gd name="T33" fmla="*/ 67 h 176"/>
                  <a:gd name="T34" fmla="*/ 61 w 200"/>
                  <a:gd name="T35" fmla="*/ 63 h 176"/>
                  <a:gd name="T36" fmla="*/ 56 w 200"/>
                  <a:gd name="T37" fmla="*/ 54 h 176"/>
                  <a:gd name="T38" fmla="*/ 45 w 200"/>
                  <a:gd name="T39" fmla="*/ 55 h 176"/>
                  <a:gd name="T40" fmla="*/ 40 w 200"/>
                  <a:gd name="T41" fmla="*/ 51 h 176"/>
                  <a:gd name="T42" fmla="*/ 36 w 200"/>
                  <a:gd name="T43" fmla="*/ 47 h 176"/>
                  <a:gd name="T44" fmla="*/ 32 w 200"/>
                  <a:gd name="T45" fmla="*/ 81 h 176"/>
                  <a:gd name="T46" fmla="*/ 28 w 200"/>
                  <a:gd name="T47" fmla="*/ 85 h 176"/>
                  <a:gd name="T48" fmla="*/ 2 w 200"/>
                  <a:gd name="T49" fmla="*/ 85 h 176"/>
                  <a:gd name="T50" fmla="*/ 0 w 200"/>
                  <a:gd name="T51" fmla="*/ 142 h 176"/>
                  <a:gd name="T52" fmla="*/ 20 w 200"/>
                  <a:gd name="T53" fmla="*/ 169 h 176"/>
                  <a:gd name="T54" fmla="*/ 52 w 200"/>
                  <a:gd name="T55" fmla="*/ 168 h 176"/>
                  <a:gd name="T56" fmla="*/ 53 w 200"/>
                  <a:gd name="T57" fmla="*/ 172 h 176"/>
                  <a:gd name="T58" fmla="*/ 62 w 200"/>
                  <a:gd name="T59" fmla="*/ 170 h 176"/>
                  <a:gd name="T60" fmla="*/ 84 w 200"/>
                  <a:gd name="T61" fmla="*/ 174 h 176"/>
                  <a:gd name="T62" fmla="*/ 102 w 200"/>
                  <a:gd name="T63" fmla="*/ 155 h 176"/>
                  <a:gd name="T64" fmla="*/ 118 w 200"/>
                  <a:gd name="T65" fmla="*/ 142 h 176"/>
                  <a:gd name="T66" fmla="*/ 127 w 200"/>
                  <a:gd name="T67" fmla="*/ 133 h 176"/>
                  <a:gd name="T68" fmla="*/ 142 w 200"/>
                  <a:gd name="T69" fmla="*/ 133 h 176"/>
                  <a:gd name="T70" fmla="*/ 143 w 200"/>
                  <a:gd name="T71" fmla="*/ 133 h 176"/>
                  <a:gd name="T72" fmla="*/ 140 w 200"/>
                  <a:gd name="T73" fmla="*/ 120 h 176"/>
                  <a:gd name="T74" fmla="*/ 188 w 200"/>
                  <a:gd name="T75" fmla="*/ 103 h 176"/>
                  <a:gd name="T76" fmla="*/ 185 w 200"/>
                  <a:gd name="T77" fmla="*/ 95 h 176"/>
                  <a:gd name="T78" fmla="*/ 187 w 200"/>
                  <a:gd name="T79" fmla="*/ 78 h 176"/>
                  <a:gd name="T80" fmla="*/ 194 w 200"/>
                  <a:gd name="T81" fmla="*/ 74 h 176"/>
                  <a:gd name="T82" fmla="*/ 194 w 200"/>
                  <a:gd name="T83" fmla="*/ 46 h 176"/>
                  <a:gd name="T84" fmla="*/ 200 w 200"/>
                  <a:gd name="T85" fmla="*/ 42 h 176"/>
                  <a:gd name="T86" fmla="*/ 192 w 200"/>
                  <a:gd name="T87" fmla="*/ 23 h 176"/>
                  <a:gd name="T88" fmla="*/ 170 w 200"/>
                  <a:gd name="T89" fmla="*/ 14 h 176"/>
                  <a:gd name="T90" fmla="*/ 154 w 200"/>
                  <a:gd name="T91" fmla="*/ 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76">
                    <a:moveTo>
                      <a:pt x="154" y="7"/>
                    </a:moveTo>
                    <a:cubicBezTo>
                      <a:pt x="151" y="7"/>
                      <a:pt x="146" y="4"/>
                      <a:pt x="141" y="0"/>
                    </a:cubicBezTo>
                    <a:cubicBezTo>
                      <a:pt x="138" y="4"/>
                      <a:pt x="126" y="3"/>
                      <a:pt x="120" y="3"/>
                    </a:cubicBezTo>
                    <a:cubicBezTo>
                      <a:pt x="114" y="3"/>
                      <a:pt x="119" y="12"/>
                      <a:pt x="116" y="15"/>
                    </a:cubicBezTo>
                    <a:cubicBezTo>
                      <a:pt x="112" y="18"/>
                      <a:pt x="110" y="23"/>
                      <a:pt x="113" y="24"/>
                    </a:cubicBezTo>
                    <a:cubicBezTo>
                      <a:pt x="116" y="26"/>
                      <a:pt x="113" y="39"/>
                      <a:pt x="113" y="43"/>
                    </a:cubicBezTo>
                    <a:cubicBezTo>
                      <a:pt x="113" y="48"/>
                      <a:pt x="106" y="58"/>
                      <a:pt x="109" y="59"/>
                    </a:cubicBezTo>
                    <a:cubicBezTo>
                      <a:pt x="111" y="61"/>
                      <a:pt x="115" y="72"/>
                      <a:pt x="120" y="73"/>
                    </a:cubicBezTo>
                    <a:cubicBezTo>
                      <a:pt x="126" y="75"/>
                      <a:pt x="129" y="69"/>
                      <a:pt x="132" y="69"/>
                    </a:cubicBezTo>
                    <a:cubicBezTo>
                      <a:pt x="134" y="69"/>
                      <a:pt x="134" y="76"/>
                      <a:pt x="134" y="82"/>
                    </a:cubicBezTo>
                    <a:cubicBezTo>
                      <a:pt x="134" y="87"/>
                      <a:pt x="131" y="89"/>
                      <a:pt x="131" y="89"/>
                    </a:cubicBezTo>
                    <a:cubicBezTo>
                      <a:pt x="131" y="89"/>
                      <a:pt x="123" y="93"/>
                      <a:pt x="119" y="89"/>
                    </a:cubicBezTo>
                    <a:cubicBezTo>
                      <a:pt x="115" y="86"/>
                      <a:pt x="112" y="78"/>
                      <a:pt x="112" y="75"/>
                    </a:cubicBezTo>
                    <a:cubicBezTo>
                      <a:pt x="112" y="72"/>
                      <a:pt x="103" y="72"/>
                      <a:pt x="99" y="72"/>
                    </a:cubicBezTo>
                    <a:cubicBezTo>
                      <a:pt x="95" y="72"/>
                      <a:pt x="91" y="65"/>
                      <a:pt x="90" y="62"/>
                    </a:cubicBezTo>
                    <a:cubicBezTo>
                      <a:pt x="88" y="59"/>
                      <a:pt x="83" y="63"/>
                      <a:pt x="83" y="65"/>
                    </a:cubicBezTo>
                    <a:cubicBezTo>
                      <a:pt x="83" y="67"/>
                      <a:pt x="80" y="67"/>
                      <a:pt x="76" y="67"/>
                    </a:cubicBezTo>
                    <a:cubicBezTo>
                      <a:pt x="72" y="67"/>
                      <a:pt x="64" y="61"/>
                      <a:pt x="61" y="63"/>
                    </a:cubicBezTo>
                    <a:cubicBezTo>
                      <a:pt x="58" y="64"/>
                      <a:pt x="55" y="57"/>
                      <a:pt x="56" y="54"/>
                    </a:cubicBezTo>
                    <a:cubicBezTo>
                      <a:pt x="56" y="51"/>
                      <a:pt x="48" y="53"/>
                      <a:pt x="45" y="55"/>
                    </a:cubicBezTo>
                    <a:cubicBezTo>
                      <a:pt x="42" y="56"/>
                      <a:pt x="40" y="51"/>
                      <a:pt x="40" y="51"/>
                    </a:cubicBezTo>
                    <a:cubicBezTo>
                      <a:pt x="40" y="51"/>
                      <a:pt x="39" y="48"/>
                      <a:pt x="36" y="47"/>
                    </a:cubicBezTo>
                    <a:cubicBezTo>
                      <a:pt x="32" y="81"/>
                      <a:pt x="32" y="81"/>
                      <a:pt x="32" y="81"/>
                    </a:cubicBezTo>
                    <a:cubicBezTo>
                      <a:pt x="28" y="85"/>
                      <a:pt x="28" y="85"/>
                      <a:pt x="28" y="85"/>
                    </a:cubicBezTo>
                    <a:cubicBezTo>
                      <a:pt x="2" y="85"/>
                      <a:pt x="2" y="85"/>
                      <a:pt x="2" y="85"/>
                    </a:cubicBezTo>
                    <a:cubicBezTo>
                      <a:pt x="0" y="142"/>
                      <a:pt x="0" y="142"/>
                      <a:pt x="0" y="142"/>
                    </a:cubicBezTo>
                    <a:cubicBezTo>
                      <a:pt x="20" y="169"/>
                      <a:pt x="20" y="169"/>
                      <a:pt x="20" y="169"/>
                    </a:cubicBezTo>
                    <a:cubicBezTo>
                      <a:pt x="30" y="167"/>
                      <a:pt x="52" y="164"/>
                      <a:pt x="52" y="168"/>
                    </a:cubicBezTo>
                    <a:cubicBezTo>
                      <a:pt x="52" y="169"/>
                      <a:pt x="52" y="170"/>
                      <a:pt x="53" y="172"/>
                    </a:cubicBezTo>
                    <a:cubicBezTo>
                      <a:pt x="57" y="171"/>
                      <a:pt x="60" y="170"/>
                      <a:pt x="62" y="170"/>
                    </a:cubicBezTo>
                    <a:cubicBezTo>
                      <a:pt x="66" y="171"/>
                      <a:pt x="80" y="176"/>
                      <a:pt x="84" y="174"/>
                    </a:cubicBezTo>
                    <a:cubicBezTo>
                      <a:pt x="88" y="172"/>
                      <a:pt x="95" y="157"/>
                      <a:pt x="102" y="155"/>
                    </a:cubicBezTo>
                    <a:cubicBezTo>
                      <a:pt x="108" y="152"/>
                      <a:pt x="118" y="145"/>
                      <a:pt x="118" y="142"/>
                    </a:cubicBezTo>
                    <a:cubicBezTo>
                      <a:pt x="118" y="139"/>
                      <a:pt x="118" y="136"/>
                      <a:pt x="127" y="133"/>
                    </a:cubicBezTo>
                    <a:cubicBezTo>
                      <a:pt x="142" y="133"/>
                      <a:pt x="142" y="133"/>
                      <a:pt x="142" y="133"/>
                    </a:cubicBezTo>
                    <a:cubicBezTo>
                      <a:pt x="143" y="133"/>
                      <a:pt x="143" y="133"/>
                      <a:pt x="143" y="133"/>
                    </a:cubicBezTo>
                    <a:cubicBezTo>
                      <a:pt x="140" y="120"/>
                      <a:pt x="140" y="120"/>
                      <a:pt x="140" y="120"/>
                    </a:cubicBezTo>
                    <a:cubicBezTo>
                      <a:pt x="140" y="120"/>
                      <a:pt x="185" y="103"/>
                      <a:pt x="188" y="103"/>
                    </a:cubicBezTo>
                    <a:cubicBezTo>
                      <a:pt x="186" y="99"/>
                      <a:pt x="184" y="96"/>
                      <a:pt x="185" y="95"/>
                    </a:cubicBezTo>
                    <a:cubicBezTo>
                      <a:pt x="186" y="94"/>
                      <a:pt x="187" y="82"/>
                      <a:pt x="187" y="78"/>
                    </a:cubicBezTo>
                    <a:cubicBezTo>
                      <a:pt x="187" y="75"/>
                      <a:pt x="198" y="77"/>
                      <a:pt x="194" y="74"/>
                    </a:cubicBezTo>
                    <a:cubicBezTo>
                      <a:pt x="191" y="70"/>
                      <a:pt x="192" y="50"/>
                      <a:pt x="194" y="46"/>
                    </a:cubicBezTo>
                    <a:cubicBezTo>
                      <a:pt x="195" y="41"/>
                      <a:pt x="200" y="46"/>
                      <a:pt x="200" y="42"/>
                    </a:cubicBezTo>
                    <a:cubicBezTo>
                      <a:pt x="200" y="38"/>
                      <a:pt x="194" y="27"/>
                      <a:pt x="192" y="23"/>
                    </a:cubicBezTo>
                    <a:cubicBezTo>
                      <a:pt x="190" y="21"/>
                      <a:pt x="174" y="15"/>
                      <a:pt x="170" y="14"/>
                    </a:cubicBezTo>
                    <a:cubicBezTo>
                      <a:pt x="165" y="13"/>
                      <a:pt x="158" y="7"/>
                      <a:pt x="154" y="7"/>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1" name="Freeform 13">
                <a:extLst>
                  <a:ext uri="{FF2B5EF4-FFF2-40B4-BE49-F238E27FC236}">
                    <a16:creationId xmlns:a16="http://schemas.microsoft.com/office/drawing/2014/main" id="{CAE4F92C-EEC1-B55D-3A0B-73937BD66692}"/>
                  </a:ext>
                </a:extLst>
              </p:cNvPr>
              <p:cNvSpPr>
                <a:spLocks/>
              </p:cNvSpPr>
              <p:nvPr/>
            </p:nvSpPr>
            <p:spPr bwMode="auto">
              <a:xfrm>
                <a:off x="8787398" y="3870182"/>
                <a:ext cx="104230" cy="89900"/>
              </a:xfrm>
              <a:custGeom>
                <a:avLst/>
                <a:gdLst>
                  <a:gd name="T0" fmla="*/ 27 w 34"/>
                  <a:gd name="T1" fmla="*/ 0 h 29"/>
                  <a:gd name="T2" fmla="*/ 18 w 34"/>
                  <a:gd name="T3" fmla="*/ 3 h 29"/>
                  <a:gd name="T4" fmla="*/ 9 w 34"/>
                  <a:gd name="T5" fmla="*/ 4 h 29"/>
                  <a:gd name="T6" fmla="*/ 7 w 34"/>
                  <a:gd name="T7" fmla="*/ 6 h 29"/>
                  <a:gd name="T8" fmla="*/ 4 w 34"/>
                  <a:gd name="T9" fmla="*/ 17 h 29"/>
                  <a:gd name="T10" fmla="*/ 0 w 34"/>
                  <a:gd name="T11" fmla="*/ 22 h 29"/>
                  <a:gd name="T12" fmla="*/ 3 w 34"/>
                  <a:gd name="T13" fmla="*/ 27 h 29"/>
                  <a:gd name="T14" fmla="*/ 9 w 34"/>
                  <a:gd name="T15" fmla="*/ 28 h 29"/>
                  <a:gd name="T16" fmla="*/ 18 w 34"/>
                  <a:gd name="T17" fmla="*/ 22 h 29"/>
                  <a:gd name="T18" fmla="*/ 33 w 34"/>
                  <a:gd name="T19" fmla="*/ 19 h 29"/>
                  <a:gd name="T20" fmla="*/ 30 w 34"/>
                  <a:gd name="T21" fmla="*/ 7 h 29"/>
                  <a:gd name="T22" fmla="*/ 27 w 3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9">
                    <a:moveTo>
                      <a:pt x="27" y="0"/>
                    </a:moveTo>
                    <a:cubicBezTo>
                      <a:pt x="24" y="1"/>
                      <a:pt x="19" y="2"/>
                      <a:pt x="18" y="3"/>
                    </a:cubicBezTo>
                    <a:cubicBezTo>
                      <a:pt x="15" y="4"/>
                      <a:pt x="14" y="5"/>
                      <a:pt x="9" y="4"/>
                    </a:cubicBezTo>
                    <a:cubicBezTo>
                      <a:pt x="9" y="5"/>
                      <a:pt x="8" y="6"/>
                      <a:pt x="7" y="6"/>
                    </a:cubicBezTo>
                    <a:cubicBezTo>
                      <a:pt x="3" y="8"/>
                      <a:pt x="4" y="17"/>
                      <a:pt x="4" y="17"/>
                    </a:cubicBezTo>
                    <a:cubicBezTo>
                      <a:pt x="4" y="17"/>
                      <a:pt x="0" y="18"/>
                      <a:pt x="0" y="22"/>
                    </a:cubicBezTo>
                    <a:cubicBezTo>
                      <a:pt x="0" y="25"/>
                      <a:pt x="2" y="27"/>
                      <a:pt x="3" y="27"/>
                    </a:cubicBezTo>
                    <a:cubicBezTo>
                      <a:pt x="5" y="27"/>
                      <a:pt x="7" y="27"/>
                      <a:pt x="9" y="28"/>
                    </a:cubicBezTo>
                    <a:cubicBezTo>
                      <a:pt x="19" y="29"/>
                      <a:pt x="18" y="22"/>
                      <a:pt x="18" y="22"/>
                    </a:cubicBezTo>
                    <a:cubicBezTo>
                      <a:pt x="18" y="22"/>
                      <a:pt x="32" y="23"/>
                      <a:pt x="33" y="19"/>
                    </a:cubicBezTo>
                    <a:cubicBezTo>
                      <a:pt x="34" y="14"/>
                      <a:pt x="30" y="7"/>
                      <a:pt x="30" y="7"/>
                    </a:cubicBezTo>
                    <a:lnTo>
                      <a:pt x="27" y="0"/>
                    </a:ln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2" name="Freeform 14">
                <a:extLst>
                  <a:ext uri="{FF2B5EF4-FFF2-40B4-BE49-F238E27FC236}">
                    <a16:creationId xmlns:a16="http://schemas.microsoft.com/office/drawing/2014/main" id="{A4DF696A-CD05-9A34-D396-F1E66D799342}"/>
                  </a:ext>
                </a:extLst>
              </p:cNvPr>
              <p:cNvSpPr>
                <a:spLocks/>
              </p:cNvSpPr>
              <p:nvPr/>
            </p:nvSpPr>
            <p:spPr bwMode="auto">
              <a:xfrm>
                <a:off x="9429724" y="3152301"/>
                <a:ext cx="555027" cy="742641"/>
              </a:xfrm>
              <a:custGeom>
                <a:avLst/>
                <a:gdLst>
                  <a:gd name="T0" fmla="*/ 42 w 180"/>
                  <a:gd name="T1" fmla="*/ 46 h 241"/>
                  <a:gd name="T2" fmla="*/ 54 w 180"/>
                  <a:gd name="T3" fmla="*/ 56 h 241"/>
                  <a:gd name="T4" fmla="*/ 89 w 180"/>
                  <a:gd name="T5" fmla="*/ 68 h 241"/>
                  <a:gd name="T6" fmla="*/ 113 w 180"/>
                  <a:gd name="T7" fmla="*/ 74 h 241"/>
                  <a:gd name="T8" fmla="*/ 119 w 180"/>
                  <a:gd name="T9" fmla="*/ 78 h 241"/>
                  <a:gd name="T10" fmla="*/ 73 w 180"/>
                  <a:gd name="T11" fmla="*/ 124 h 241"/>
                  <a:gd name="T12" fmla="*/ 53 w 180"/>
                  <a:gd name="T13" fmla="*/ 127 h 241"/>
                  <a:gd name="T14" fmla="*/ 31 w 180"/>
                  <a:gd name="T15" fmla="*/ 139 h 241"/>
                  <a:gd name="T16" fmla="*/ 17 w 180"/>
                  <a:gd name="T17" fmla="*/ 141 h 241"/>
                  <a:gd name="T18" fmla="*/ 8 w 180"/>
                  <a:gd name="T19" fmla="*/ 153 h 241"/>
                  <a:gd name="T20" fmla="*/ 0 w 180"/>
                  <a:gd name="T21" fmla="*/ 166 h 241"/>
                  <a:gd name="T22" fmla="*/ 1 w 180"/>
                  <a:gd name="T23" fmla="*/ 228 h 241"/>
                  <a:gd name="T24" fmla="*/ 10 w 180"/>
                  <a:gd name="T25" fmla="*/ 241 h 241"/>
                  <a:gd name="T26" fmla="*/ 48 w 180"/>
                  <a:gd name="T27" fmla="*/ 201 h 241"/>
                  <a:gd name="T28" fmla="*/ 79 w 180"/>
                  <a:gd name="T29" fmla="*/ 178 h 241"/>
                  <a:gd name="T30" fmla="*/ 122 w 180"/>
                  <a:gd name="T31" fmla="*/ 136 h 241"/>
                  <a:gd name="T32" fmla="*/ 142 w 180"/>
                  <a:gd name="T33" fmla="*/ 104 h 241"/>
                  <a:gd name="T34" fmla="*/ 157 w 180"/>
                  <a:gd name="T35" fmla="*/ 77 h 241"/>
                  <a:gd name="T36" fmla="*/ 173 w 180"/>
                  <a:gd name="T37" fmla="*/ 42 h 241"/>
                  <a:gd name="T38" fmla="*/ 179 w 180"/>
                  <a:gd name="T39" fmla="*/ 12 h 241"/>
                  <a:gd name="T40" fmla="*/ 168 w 180"/>
                  <a:gd name="T41" fmla="*/ 6 h 241"/>
                  <a:gd name="T42" fmla="*/ 129 w 180"/>
                  <a:gd name="T43" fmla="*/ 17 h 241"/>
                  <a:gd name="T44" fmla="*/ 101 w 180"/>
                  <a:gd name="T45" fmla="*/ 23 h 241"/>
                  <a:gd name="T46" fmla="*/ 79 w 180"/>
                  <a:gd name="T47" fmla="*/ 27 h 241"/>
                  <a:gd name="T48" fmla="*/ 50 w 180"/>
                  <a:gd name="T49" fmla="*/ 25 h 241"/>
                  <a:gd name="T50" fmla="*/ 41 w 180"/>
                  <a:gd name="T51" fmla="*/ 15 h 241"/>
                  <a:gd name="T52" fmla="*/ 31 w 180"/>
                  <a:gd name="T53" fmla="*/ 30 h 241"/>
                  <a:gd name="T54" fmla="*/ 42 w 180"/>
                  <a:gd name="T55" fmla="*/ 4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0" h="241">
                    <a:moveTo>
                      <a:pt x="42" y="46"/>
                    </a:moveTo>
                    <a:cubicBezTo>
                      <a:pt x="45" y="47"/>
                      <a:pt x="50" y="55"/>
                      <a:pt x="54" y="56"/>
                    </a:cubicBezTo>
                    <a:cubicBezTo>
                      <a:pt x="57" y="57"/>
                      <a:pt x="76" y="63"/>
                      <a:pt x="89" y="68"/>
                    </a:cubicBezTo>
                    <a:cubicBezTo>
                      <a:pt x="101" y="73"/>
                      <a:pt x="109" y="74"/>
                      <a:pt x="113" y="74"/>
                    </a:cubicBezTo>
                    <a:cubicBezTo>
                      <a:pt x="116" y="74"/>
                      <a:pt x="122" y="75"/>
                      <a:pt x="119" y="78"/>
                    </a:cubicBezTo>
                    <a:cubicBezTo>
                      <a:pt x="115" y="80"/>
                      <a:pt x="78" y="118"/>
                      <a:pt x="73" y="124"/>
                    </a:cubicBezTo>
                    <a:cubicBezTo>
                      <a:pt x="68" y="129"/>
                      <a:pt x="64" y="127"/>
                      <a:pt x="53" y="127"/>
                    </a:cubicBezTo>
                    <a:cubicBezTo>
                      <a:pt x="42" y="127"/>
                      <a:pt x="34" y="139"/>
                      <a:pt x="31" y="139"/>
                    </a:cubicBezTo>
                    <a:cubicBezTo>
                      <a:pt x="29" y="139"/>
                      <a:pt x="22" y="140"/>
                      <a:pt x="17" y="141"/>
                    </a:cubicBezTo>
                    <a:cubicBezTo>
                      <a:pt x="8" y="153"/>
                      <a:pt x="8" y="153"/>
                      <a:pt x="8" y="153"/>
                    </a:cubicBezTo>
                    <a:cubicBezTo>
                      <a:pt x="0" y="166"/>
                      <a:pt x="0" y="166"/>
                      <a:pt x="0" y="166"/>
                    </a:cubicBezTo>
                    <a:cubicBezTo>
                      <a:pt x="1" y="228"/>
                      <a:pt x="1" y="228"/>
                      <a:pt x="1" y="228"/>
                    </a:cubicBezTo>
                    <a:cubicBezTo>
                      <a:pt x="10" y="241"/>
                      <a:pt x="10" y="241"/>
                      <a:pt x="10" y="241"/>
                    </a:cubicBezTo>
                    <a:cubicBezTo>
                      <a:pt x="17" y="232"/>
                      <a:pt x="35" y="215"/>
                      <a:pt x="48" y="201"/>
                    </a:cubicBezTo>
                    <a:cubicBezTo>
                      <a:pt x="63" y="185"/>
                      <a:pt x="70" y="182"/>
                      <a:pt x="79" y="178"/>
                    </a:cubicBezTo>
                    <a:cubicBezTo>
                      <a:pt x="87" y="174"/>
                      <a:pt x="107" y="153"/>
                      <a:pt x="122" y="136"/>
                    </a:cubicBezTo>
                    <a:cubicBezTo>
                      <a:pt x="130" y="124"/>
                      <a:pt x="140" y="112"/>
                      <a:pt x="142" y="104"/>
                    </a:cubicBezTo>
                    <a:cubicBezTo>
                      <a:pt x="143" y="95"/>
                      <a:pt x="151" y="85"/>
                      <a:pt x="157" y="77"/>
                    </a:cubicBezTo>
                    <a:cubicBezTo>
                      <a:pt x="163" y="69"/>
                      <a:pt x="174" y="48"/>
                      <a:pt x="173" y="42"/>
                    </a:cubicBezTo>
                    <a:cubicBezTo>
                      <a:pt x="173" y="36"/>
                      <a:pt x="178" y="23"/>
                      <a:pt x="179" y="12"/>
                    </a:cubicBezTo>
                    <a:cubicBezTo>
                      <a:pt x="180" y="1"/>
                      <a:pt x="171" y="0"/>
                      <a:pt x="168" y="6"/>
                    </a:cubicBezTo>
                    <a:cubicBezTo>
                      <a:pt x="165" y="12"/>
                      <a:pt x="143" y="16"/>
                      <a:pt x="129" y="17"/>
                    </a:cubicBezTo>
                    <a:cubicBezTo>
                      <a:pt x="115" y="17"/>
                      <a:pt x="106" y="18"/>
                      <a:pt x="101" y="23"/>
                    </a:cubicBezTo>
                    <a:cubicBezTo>
                      <a:pt x="96" y="28"/>
                      <a:pt x="83" y="22"/>
                      <a:pt x="79" y="27"/>
                    </a:cubicBezTo>
                    <a:cubicBezTo>
                      <a:pt x="74" y="33"/>
                      <a:pt x="56" y="37"/>
                      <a:pt x="50" y="25"/>
                    </a:cubicBezTo>
                    <a:cubicBezTo>
                      <a:pt x="48" y="20"/>
                      <a:pt x="44" y="17"/>
                      <a:pt x="41" y="15"/>
                    </a:cubicBezTo>
                    <a:cubicBezTo>
                      <a:pt x="36" y="20"/>
                      <a:pt x="30" y="28"/>
                      <a:pt x="31" y="30"/>
                    </a:cubicBezTo>
                    <a:cubicBezTo>
                      <a:pt x="33" y="33"/>
                      <a:pt x="39" y="44"/>
                      <a:pt x="42" y="46"/>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3" name="Freeform: Shape 51">
                <a:extLst>
                  <a:ext uri="{FF2B5EF4-FFF2-40B4-BE49-F238E27FC236}">
                    <a16:creationId xmlns:a16="http://schemas.microsoft.com/office/drawing/2014/main" id="{229F63DF-B564-9371-AFFB-09E8C79C3307}"/>
                  </a:ext>
                </a:extLst>
              </p:cNvPr>
              <p:cNvSpPr>
                <a:spLocks/>
              </p:cNvSpPr>
              <p:nvPr/>
            </p:nvSpPr>
            <p:spPr bwMode="auto">
              <a:xfrm>
                <a:off x="6364051" y="1796033"/>
                <a:ext cx="852080" cy="853358"/>
              </a:xfrm>
              <a:custGeom>
                <a:avLst/>
                <a:gdLst>
                  <a:gd name="connsiteX0" fmla="*/ 545812 w 776605"/>
                  <a:gd name="connsiteY0" fmla="*/ 2029 h 777770"/>
                  <a:gd name="connsiteX1" fmla="*/ 590845 w 776605"/>
                  <a:gd name="connsiteY1" fmla="*/ 24519 h 777770"/>
                  <a:gd name="connsiteX2" fmla="*/ 675281 w 776605"/>
                  <a:gd name="connsiteY2" fmla="*/ 32953 h 777770"/>
                  <a:gd name="connsiteX3" fmla="*/ 731572 w 776605"/>
                  <a:gd name="connsiteY3" fmla="*/ 44198 h 777770"/>
                  <a:gd name="connsiteX4" fmla="*/ 740016 w 776605"/>
                  <a:gd name="connsiteY4" fmla="*/ 61066 h 777770"/>
                  <a:gd name="connsiteX5" fmla="*/ 754089 w 776605"/>
                  <a:gd name="connsiteY5" fmla="*/ 111670 h 777770"/>
                  <a:gd name="connsiteX6" fmla="*/ 756903 w 776605"/>
                  <a:gd name="connsiteY6" fmla="*/ 156651 h 777770"/>
                  <a:gd name="connsiteX7" fmla="*/ 776605 w 776605"/>
                  <a:gd name="connsiteY7" fmla="*/ 190386 h 777770"/>
                  <a:gd name="connsiteX8" fmla="*/ 765347 w 776605"/>
                  <a:gd name="connsiteY8" fmla="*/ 207254 h 777770"/>
                  <a:gd name="connsiteX9" fmla="*/ 694983 w 776605"/>
                  <a:gd name="connsiteY9" fmla="*/ 210065 h 777770"/>
                  <a:gd name="connsiteX10" fmla="*/ 664023 w 776605"/>
                  <a:gd name="connsiteY10" fmla="*/ 229745 h 777770"/>
                  <a:gd name="connsiteX11" fmla="*/ 649951 w 776605"/>
                  <a:gd name="connsiteY11" fmla="*/ 240990 h 777770"/>
                  <a:gd name="connsiteX12" fmla="*/ 641507 w 776605"/>
                  <a:gd name="connsiteY12" fmla="*/ 271914 h 777770"/>
                  <a:gd name="connsiteX13" fmla="*/ 621805 w 776605"/>
                  <a:gd name="connsiteY13" fmla="*/ 285971 h 777770"/>
                  <a:gd name="connsiteX14" fmla="*/ 585216 w 776605"/>
                  <a:gd name="connsiteY14" fmla="*/ 300027 h 777770"/>
                  <a:gd name="connsiteX15" fmla="*/ 559885 w 776605"/>
                  <a:gd name="connsiteY15" fmla="*/ 328140 h 777770"/>
                  <a:gd name="connsiteX16" fmla="*/ 514853 w 776605"/>
                  <a:gd name="connsiteY16" fmla="*/ 336574 h 777770"/>
                  <a:gd name="connsiteX17" fmla="*/ 483893 w 776605"/>
                  <a:gd name="connsiteY17" fmla="*/ 345008 h 777770"/>
                  <a:gd name="connsiteX18" fmla="*/ 405085 w 776605"/>
                  <a:gd name="connsiteY18" fmla="*/ 398423 h 777770"/>
                  <a:gd name="connsiteX19" fmla="*/ 405437 w 776605"/>
                  <a:gd name="connsiteY19" fmla="*/ 420211 h 777770"/>
                  <a:gd name="connsiteX20" fmla="*/ 407894 w 776605"/>
                  <a:gd name="connsiteY20" fmla="*/ 462987 h 777770"/>
                  <a:gd name="connsiteX21" fmla="*/ 408052 w 776605"/>
                  <a:gd name="connsiteY21" fmla="*/ 463311 h 777770"/>
                  <a:gd name="connsiteX22" fmla="*/ 405238 w 776605"/>
                  <a:gd name="connsiteY22" fmla="*/ 533503 h 777770"/>
                  <a:gd name="connsiteX23" fmla="*/ 242017 w 776605"/>
                  <a:gd name="connsiteY23" fmla="*/ 533503 h 777770"/>
                  <a:gd name="connsiteX24" fmla="*/ 242017 w 776605"/>
                  <a:gd name="connsiteY24" fmla="*/ 662656 h 777770"/>
                  <a:gd name="connsiteX25" fmla="*/ 191362 w 776605"/>
                  <a:gd name="connsiteY25" fmla="*/ 699155 h 777770"/>
                  <a:gd name="connsiteX26" fmla="*/ 191362 w 776605"/>
                  <a:gd name="connsiteY26" fmla="*/ 777770 h 777770"/>
                  <a:gd name="connsiteX27" fmla="*/ 0 w 776605"/>
                  <a:gd name="connsiteY27" fmla="*/ 777770 h 777770"/>
                  <a:gd name="connsiteX28" fmla="*/ 14071 w 776605"/>
                  <a:gd name="connsiteY28" fmla="*/ 730040 h 777770"/>
                  <a:gd name="connsiteX29" fmla="*/ 98495 w 776605"/>
                  <a:gd name="connsiteY29" fmla="*/ 578426 h 777770"/>
                  <a:gd name="connsiteX30" fmla="*/ 163221 w 776605"/>
                  <a:gd name="connsiteY30" fmla="*/ 488580 h 777770"/>
                  <a:gd name="connsiteX31" fmla="*/ 191362 w 776605"/>
                  <a:gd name="connsiteY31" fmla="*/ 446465 h 777770"/>
                  <a:gd name="connsiteX32" fmla="*/ 371468 w 776605"/>
                  <a:gd name="connsiteY32" fmla="*/ 446465 h 777770"/>
                  <a:gd name="connsiteX33" fmla="*/ 393014 w 776605"/>
                  <a:gd name="connsiteY33" fmla="*/ 447913 h 777770"/>
                  <a:gd name="connsiteX34" fmla="*/ 402380 w 776605"/>
                  <a:gd name="connsiteY34" fmla="*/ 451712 h 777770"/>
                  <a:gd name="connsiteX35" fmla="*/ 402271 w 776605"/>
                  <a:gd name="connsiteY35" fmla="*/ 451486 h 777770"/>
                  <a:gd name="connsiteX36" fmla="*/ 371311 w 776605"/>
                  <a:gd name="connsiteY36" fmla="*/ 446215 h 777770"/>
                  <a:gd name="connsiteX37" fmla="*/ 191180 w 776605"/>
                  <a:gd name="connsiteY37" fmla="*/ 446215 h 777770"/>
                  <a:gd name="connsiteX38" fmla="*/ 224955 w 776605"/>
                  <a:gd name="connsiteY38" fmla="*/ 426536 h 777770"/>
                  <a:gd name="connsiteX39" fmla="*/ 298133 w 776605"/>
                  <a:gd name="connsiteY39" fmla="*/ 378744 h 777770"/>
                  <a:gd name="connsiteX40" fmla="*/ 354424 w 776605"/>
                  <a:gd name="connsiteY40" fmla="*/ 300027 h 777770"/>
                  <a:gd name="connsiteX41" fmla="*/ 354424 w 776605"/>
                  <a:gd name="connsiteY41" fmla="*/ 224122 h 777770"/>
                  <a:gd name="connsiteX42" fmla="*/ 382569 w 776605"/>
                  <a:gd name="connsiteY42" fmla="*/ 179141 h 777770"/>
                  <a:gd name="connsiteX43" fmla="*/ 419158 w 776605"/>
                  <a:gd name="connsiteY43" fmla="*/ 136971 h 777770"/>
                  <a:gd name="connsiteX44" fmla="*/ 492336 w 776605"/>
                  <a:gd name="connsiteY44" fmla="*/ 103236 h 777770"/>
                  <a:gd name="connsiteX45" fmla="*/ 545812 w 776605"/>
                  <a:gd name="connsiteY45" fmla="*/ 2029 h 77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6605" h="777770">
                    <a:moveTo>
                      <a:pt x="545812" y="2029"/>
                    </a:moveTo>
                    <a:cubicBezTo>
                      <a:pt x="559885" y="-3594"/>
                      <a:pt x="573958" y="2029"/>
                      <a:pt x="590845" y="24519"/>
                    </a:cubicBezTo>
                    <a:cubicBezTo>
                      <a:pt x="610547" y="44198"/>
                      <a:pt x="649951" y="32953"/>
                      <a:pt x="675281" y="32953"/>
                    </a:cubicBezTo>
                    <a:cubicBezTo>
                      <a:pt x="692169" y="32953"/>
                      <a:pt x="714685" y="47010"/>
                      <a:pt x="731572" y="44198"/>
                    </a:cubicBezTo>
                    <a:cubicBezTo>
                      <a:pt x="734387" y="52632"/>
                      <a:pt x="737201" y="58255"/>
                      <a:pt x="740016" y="61066"/>
                    </a:cubicBezTo>
                    <a:cubicBezTo>
                      <a:pt x="751274" y="75123"/>
                      <a:pt x="754089" y="91991"/>
                      <a:pt x="754089" y="111670"/>
                    </a:cubicBezTo>
                    <a:cubicBezTo>
                      <a:pt x="754089" y="131349"/>
                      <a:pt x="748460" y="153839"/>
                      <a:pt x="756903" y="156651"/>
                    </a:cubicBezTo>
                    <a:cubicBezTo>
                      <a:pt x="765347" y="156651"/>
                      <a:pt x="773791" y="181952"/>
                      <a:pt x="776605" y="190386"/>
                    </a:cubicBezTo>
                    <a:cubicBezTo>
                      <a:pt x="776605" y="196009"/>
                      <a:pt x="773791" y="207254"/>
                      <a:pt x="765347" y="207254"/>
                    </a:cubicBezTo>
                    <a:cubicBezTo>
                      <a:pt x="756903" y="207254"/>
                      <a:pt x="694983" y="201631"/>
                      <a:pt x="694983" y="210065"/>
                    </a:cubicBezTo>
                    <a:cubicBezTo>
                      <a:pt x="694983" y="221311"/>
                      <a:pt x="678096" y="229745"/>
                      <a:pt x="664023" y="229745"/>
                    </a:cubicBezTo>
                    <a:cubicBezTo>
                      <a:pt x="649951" y="229745"/>
                      <a:pt x="649951" y="226933"/>
                      <a:pt x="649951" y="240990"/>
                    </a:cubicBezTo>
                    <a:cubicBezTo>
                      <a:pt x="647136" y="257858"/>
                      <a:pt x="652765" y="271914"/>
                      <a:pt x="641507" y="271914"/>
                    </a:cubicBezTo>
                    <a:cubicBezTo>
                      <a:pt x="633063" y="271914"/>
                      <a:pt x="635878" y="283159"/>
                      <a:pt x="621805" y="285971"/>
                    </a:cubicBezTo>
                    <a:cubicBezTo>
                      <a:pt x="604918" y="288782"/>
                      <a:pt x="585216" y="283159"/>
                      <a:pt x="585216" y="300027"/>
                    </a:cubicBezTo>
                    <a:cubicBezTo>
                      <a:pt x="585216" y="314084"/>
                      <a:pt x="573958" y="325329"/>
                      <a:pt x="559885" y="328140"/>
                    </a:cubicBezTo>
                    <a:cubicBezTo>
                      <a:pt x="542998" y="330952"/>
                      <a:pt x="514853" y="325329"/>
                      <a:pt x="514853" y="336574"/>
                    </a:cubicBezTo>
                    <a:cubicBezTo>
                      <a:pt x="514853" y="350631"/>
                      <a:pt x="495151" y="339386"/>
                      <a:pt x="483893" y="345008"/>
                    </a:cubicBezTo>
                    <a:cubicBezTo>
                      <a:pt x="472634" y="353442"/>
                      <a:pt x="407900" y="389989"/>
                      <a:pt x="405085" y="398423"/>
                    </a:cubicBezTo>
                    <a:cubicBezTo>
                      <a:pt x="405085" y="399829"/>
                      <a:pt x="405085" y="408263"/>
                      <a:pt x="405437" y="420211"/>
                    </a:cubicBezTo>
                    <a:lnTo>
                      <a:pt x="407894" y="462987"/>
                    </a:lnTo>
                    <a:lnTo>
                      <a:pt x="408052" y="463311"/>
                    </a:lnTo>
                    <a:cubicBezTo>
                      <a:pt x="408052" y="497003"/>
                      <a:pt x="408052" y="533503"/>
                      <a:pt x="405238" y="533503"/>
                    </a:cubicBezTo>
                    <a:cubicBezTo>
                      <a:pt x="402424" y="536311"/>
                      <a:pt x="242017" y="533503"/>
                      <a:pt x="242017" y="533503"/>
                    </a:cubicBezTo>
                    <a:cubicBezTo>
                      <a:pt x="242017" y="533503"/>
                      <a:pt x="242017" y="651425"/>
                      <a:pt x="242017" y="662656"/>
                    </a:cubicBezTo>
                    <a:cubicBezTo>
                      <a:pt x="242017" y="673886"/>
                      <a:pt x="191362" y="687925"/>
                      <a:pt x="191362" y="699155"/>
                    </a:cubicBezTo>
                    <a:cubicBezTo>
                      <a:pt x="191362" y="710386"/>
                      <a:pt x="191362" y="777770"/>
                      <a:pt x="191362" y="777770"/>
                    </a:cubicBezTo>
                    <a:cubicBezTo>
                      <a:pt x="191362" y="777770"/>
                      <a:pt x="191362" y="777770"/>
                      <a:pt x="0" y="777770"/>
                    </a:cubicBezTo>
                    <a:cubicBezTo>
                      <a:pt x="0" y="763732"/>
                      <a:pt x="5628" y="749693"/>
                      <a:pt x="14071" y="730040"/>
                    </a:cubicBezTo>
                    <a:cubicBezTo>
                      <a:pt x="47841" y="662656"/>
                      <a:pt x="98495" y="612118"/>
                      <a:pt x="98495" y="578426"/>
                    </a:cubicBezTo>
                    <a:cubicBezTo>
                      <a:pt x="101309" y="547541"/>
                      <a:pt x="154778" y="513849"/>
                      <a:pt x="163221" y="488580"/>
                    </a:cubicBezTo>
                    <a:cubicBezTo>
                      <a:pt x="168849" y="474542"/>
                      <a:pt x="177292" y="457696"/>
                      <a:pt x="191362" y="446465"/>
                    </a:cubicBezTo>
                    <a:cubicBezTo>
                      <a:pt x="250459" y="446465"/>
                      <a:pt x="340512" y="446465"/>
                      <a:pt x="371468" y="446465"/>
                    </a:cubicBezTo>
                    <a:cubicBezTo>
                      <a:pt x="381317" y="446465"/>
                      <a:pt x="388177" y="446992"/>
                      <a:pt x="393014" y="447913"/>
                    </a:cubicBezTo>
                    <a:lnTo>
                      <a:pt x="402380" y="451712"/>
                    </a:lnTo>
                    <a:lnTo>
                      <a:pt x="402271" y="451486"/>
                    </a:lnTo>
                    <a:cubicBezTo>
                      <a:pt x="398753" y="448324"/>
                      <a:pt x="391013" y="446215"/>
                      <a:pt x="371311" y="446215"/>
                    </a:cubicBezTo>
                    <a:cubicBezTo>
                      <a:pt x="340351" y="446215"/>
                      <a:pt x="250285" y="446215"/>
                      <a:pt x="191180" y="446215"/>
                    </a:cubicBezTo>
                    <a:cubicBezTo>
                      <a:pt x="199624" y="437781"/>
                      <a:pt x="210882" y="429347"/>
                      <a:pt x="224955" y="426536"/>
                    </a:cubicBezTo>
                    <a:cubicBezTo>
                      <a:pt x="264358" y="420913"/>
                      <a:pt x="272802" y="392800"/>
                      <a:pt x="298133" y="378744"/>
                    </a:cubicBezTo>
                    <a:cubicBezTo>
                      <a:pt x="320649" y="364687"/>
                      <a:pt x="365682" y="314084"/>
                      <a:pt x="354424" y="300027"/>
                    </a:cubicBezTo>
                    <a:cubicBezTo>
                      <a:pt x="345980" y="283159"/>
                      <a:pt x="337536" y="240990"/>
                      <a:pt x="354424" y="224122"/>
                    </a:cubicBezTo>
                    <a:cubicBezTo>
                      <a:pt x="374125" y="210065"/>
                      <a:pt x="368496" y="190386"/>
                      <a:pt x="382569" y="179141"/>
                    </a:cubicBezTo>
                    <a:cubicBezTo>
                      <a:pt x="396642" y="167896"/>
                      <a:pt x="399456" y="136971"/>
                      <a:pt x="419158" y="136971"/>
                    </a:cubicBezTo>
                    <a:cubicBezTo>
                      <a:pt x="438860" y="136971"/>
                      <a:pt x="478263" y="122915"/>
                      <a:pt x="492336" y="103236"/>
                    </a:cubicBezTo>
                    <a:cubicBezTo>
                      <a:pt x="509223" y="80745"/>
                      <a:pt x="531740" y="10463"/>
                      <a:pt x="545812" y="2029"/>
                    </a:cubicBezTo>
                    <a:close/>
                  </a:path>
                </a:pathLst>
              </a:custGeom>
              <a:solidFill>
                <a:srgbClr val="7E0100"/>
              </a:solidFill>
              <a:ln w="3175" cap="flat">
                <a:no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4" name="Freeform 16">
                <a:extLst>
                  <a:ext uri="{FF2B5EF4-FFF2-40B4-BE49-F238E27FC236}">
                    <a16:creationId xmlns:a16="http://schemas.microsoft.com/office/drawing/2014/main" id="{C99A785E-14EE-37CA-6B91-78B348A72123}"/>
                  </a:ext>
                </a:extLst>
              </p:cNvPr>
              <p:cNvSpPr>
                <a:spLocks/>
              </p:cNvSpPr>
              <p:nvPr/>
            </p:nvSpPr>
            <p:spPr bwMode="auto">
              <a:xfrm>
                <a:off x="7669535" y="1699593"/>
                <a:ext cx="231912" cy="435161"/>
              </a:xfrm>
              <a:custGeom>
                <a:avLst/>
                <a:gdLst>
                  <a:gd name="T0" fmla="*/ 21 w 75"/>
                  <a:gd name="T1" fmla="*/ 36 h 141"/>
                  <a:gd name="T2" fmla="*/ 15 w 75"/>
                  <a:gd name="T3" fmla="*/ 54 h 141"/>
                  <a:gd name="T4" fmla="*/ 4 w 75"/>
                  <a:gd name="T5" fmla="*/ 66 h 141"/>
                  <a:gd name="T6" fmla="*/ 11 w 75"/>
                  <a:gd name="T7" fmla="*/ 84 h 141"/>
                  <a:gd name="T8" fmla="*/ 19 w 75"/>
                  <a:gd name="T9" fmla="*/ 95 h 141"/>
                  <a:gd name="T10" fmla="*/ 32 w 75"/>
                  <a:gd name="T11" fmla="*/ 106 h 141"/>
                  <a:gd name="T12" fmla="*/ 40 w 75"/>
                  <a:gd name="T13" fmla="*/ 136 h 141"/>
                  <a:gd name="T14" fmla="*/ 42 w 75"/>
                  <a:gd name="T15" fmla="*/ 141 h 141"/>
                  <a:gd name="T16" fmla="*/ 49 w 75"/>
                  <a:gd name="T17" fmla="*/ 134 h 141"/>
                  <a:gd name="T18" fmla="*/ 52 w 75"/>
                  <a:gd name="T19" fmla="*/ 121 h 141"/>
                  <a:gd name="T20" fmla="*/ 53 w 75"/>
                  <a:gd name="T21" fmla="*/ 113 h 141"/>
                  <a:gd name="T22" fmla="*/ 67 w 75"/>
                  <a:gd name="T23" fmla="*/ 100 h 141"/>
                  <a:gd name="T24" fmla="*/ 74 w 75"/>
                  <a:gd name="T25" fmla="*/ 95 h 141"/>
                  <a:gd name="T26" fmla="*/ 75 w 75"/>
                  <a:gd name="T27" fmla="*/ 86 h 141"/>
                  <a:gd name="T28" fmla="*/ 68 w 75"/>
                  <a:gd name="T29" fmla="*/ 79 h 141"/>
                  <a:gd name="T30" fmla="*/ 61 w 75"/>
                  <a:gd name="T31" fmla="*/ 73 h 141"/>
                  <a:gd name="T32" fmla="*/ 47 w 75"/>
                  <a:gd name="T33" fmla="*/ 67 h 141"/>
                  <a:gd name="T34" fmla="*/ 61 w 75"/>
                  <a:gd name="T35" fmla="*/ 55 h 141"/>
                  <a:gd name="T36" fmla="*/ 61 w 75"/>
                  <a:gd name="T37" fmla="*/ 32 h 141"/>
                  <a:gd name="T38" fmla="*/ 64 w 75"/>
                  <a:gd name="T39" fmla="*/ 16 h 141"/>
                  <a:gd name="T40" fmla="*/ 62 w 75"/>
                  <a:gd name="T41" fmla="*/ 10 h 141"/>
                  <a:gd name="T42" fmla="*/ 54 w 75"/>
                  <a:gd name="T43" fmla="*/ 7 h 141"/>
                  <a:gd name="T44" fmla="*/ 30 w 75"/>
                  <a:gd name="T45" fmla="*/ 6 h 141"/>
                  <a:gd name="T46" fmla="*/ 21 w 75"/>
                  <a:gd name="T47" fmla="*/ 9 h 141"/>
                  <a:gd name="T48" fmla="*/ 21 w 75"/>
                  <a:gd name="T49" fmla="*/ 3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41">
                    <a:moveTo>
                      <a:pt x="21" y="36"/>
                    </a:moveTo>
                    <a:cubicBezTo>
                      <a:pt x="25" y="42"/>
                      <a:pt x="20" y="52"/>
                      <a:pt x="15" y="54"/>
                    </a:cubicBezTo>
                    <a:cubicBezTo>
                      <a:pt x="11" y="56"/>
                      <a:pt x="8" y="66"/>
                      <a:pt x="4" y="66"/>
                    </a:cubicBezTo>
                    <a:cubicBezTo>
                      <a:pt x="0" y="66"/>
                      <a:pt x="4" y="81"/>
                      <a:pt x="11" y="84"/>
                    </a:cubicBezTo>
                    <a:cubicBezTo>
                      <a:pt x="19" y="87"/>
                      <a:pt x="19" y="92"/>
                      <a:pt x="19" y="95"/>
                    </a:cubicBezTo>
                    <a:cubicBezTo>
                      <a:pt x="19" y="98"/>
                      <a:pt x="29" y="101"/>
                      <a:pt x="32" y="106"/>
                    </a:cubicBezTo>
                    <a:cubicBezTo>
                      <a:pt x="35" y="110"/>
                      <a:pt x="40" y="129"/>
                      <a:pt x="40" y="136"/>
                    </a:cubicBezTo>
                    <a:cubicBezTo>
                      <a:pt x="40" y="138"/>
                      <a:pt x="41" y="140"/>
                      <a:pt x="42" y="141"/>
                    </a:cubicBezTo>
                    <a:cubicBezTo>
                      <a:pt x="44" y="139"/>
                      <a:pt x="47" y="137"/>
                      <a:pt x="49" y="134"/>
                    </a:cubicBezTo>
                    <a:cubicBezTo>
                      <a:pt x="51" y="130"/>
                      <a:pt x="53" y="123"/>
                      <a:pt x="52" y="121"/>
                    </a:cubicBezTo>
                    <a:cubicBezTo>
                      <a:pt x="51" y="119"/>
                      <a:pt x="51" y="115"/>
                      <a:pt x="53" y="113"/>
                    </a:cubicBezTo>
                    <a:cubicBezTo>
                      <a:pt x="56" y="111"/>
                      <a:pt x="65" y="101"/>
                      <a:pt x="67" y="100"/>
                    </a:cubicBezTo>
                    <a:cubicBezTo>
                      <a:pt x="68" y="100"/>
                      <a:pt x="74" y="101"/>
                      <a:pt x="74" y="95"/>
                    </a:cubicBezTo>
                    <a:cubicBezTo>
                      <a:pt x="74" y="93"/>
                      <a:pt x="74" y="89"/>
                      <a:pt x="75" y="86"/>
                    </a:cubicBezTo>
                    <a:cubicBezTo>
                      <a:pt x="70" y="83"/>
                      <a:pt x="68" y="80"/>
                      <a:pt x="68" y="79"/>
                    </a:cubicBezTo>
                    <a:cubicBezTo>
                      <a:pt x="68" y="75"/>
                      <a:pt x="63" y="70"/>
                      <a:pt x="61" y="73"/>
                    </a:cubicBezTo>
                    <a:cubicBezTo>
                      <a:pt x="58" y="76"/>
                      <a:pt x="48" y="73"/>
                      <a:pt x="47" y="67"/>
                    </a:cubicBezTo>
                    <a:cubicBezTo>
                      <a:pt x="46" y="60"/>
                      <a:pt x="54" y="61"/>
                      <a:pt x="61" y="55"/>
                    </a:cubicBezTo>
                    <a:cubicBezTo>
                      <a:pt x="68" y="49"/>
                      <a:pt x="69" y="38"/>
                      <a:pt x="61" y="32"/>
                    </a:cubicBezTo>
                    <a:cubicBezTo>
                      <a:pt x="54" y="25"/>
                      <a:pt x="59" y="22"/>
                      <a:pt x="64" y="16"/>
                    </a:cubicBezTo>
                    <a:cubicBezTo>
                      <a:pt x="70" y="11"/>
                      <a:pt x="65" y="8"/>
                      <a:pt x="62" y="10"/>
                    </a:cubicBezTo>
                    <a:cubicBezTo>
                      <a:pt x="59" y="13"/>
                      <a:pt x="55" y="14"/>
                      <a:pt x="54" y="7"/>
                    </a:cubicBezTo>
                    <a:cubicBezTo>
                      <a:pt x="53" y="1"/>
                      <a:pt x="36" y="0"/>
                      <a:pt x="30" y="6"/>
                    </a:cubicBezTo>
                    <a:cubicBezTo>
                      <a:pt x="28" y="8"/>
                      <a:pt x="24" y="9"/>
                      <a:pt x="21" y="9"/>
                    </a:cubicBezTo>
                    <a:cubicBezTo>
                      <a:pt x="19" y="19"/>
                      <a:pt x="18" y="32"/>
                      <a:pt x="21" y="36"/>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5" name="Freeform 17">
                <a:extLst>
                  <a:ext uri="{FF2B5EF4-FFF2-40B4-BE49-F238E27FC236}">
                    <a16:creationId xmlns:a16="http://schemas.microsoft.com/office/drawing/2014/main" id="{13D25CF5-3D33-D840-6E0D-DFFDB86CF67C}"/>
                  </a:ext>
                </a:extLst>
              </p:cNvPr>
              <p:cNvSpPr>
                <a:spLocks/>
              </p:cNvSpPr>
              <p:nvPr/>
            </p:nvSpPr>
            <p:spPr bwMode="auto">
              <a:xfrm>
                <a:off x="6808328" y="1715222"/>
                <a:ext cx="1115264" cy="1069665"/>
              </a:xfrm>
              <a:custGeom>
                <a:avLst/>
                <a:gdLst>
                  <a:gd name="T0" fmla="*/ 124 w 361"/>
                  <a:gd name="T1" fmla="*/ 66 h 347"/>
                  <a:gd name="T2" fmla="*/ 125 w 361"/>
                  <a:gd name="T3" fmla="*/ 82 h 347"/>
                  <a:gd name="T4" fmla="*/ 132 w 361"/>
                  <a:gd name="T5" fmla="*/ 94 h 347"/>
                  <a:gd name="T6" fmla="*/ 128 w 361"/>
                  <a:gd name="T7" fmla="*/ 100 h 347"/>
                  <a:gd name="T8" fmla="*/ 103 w 361"/>
                  <a:gd name="T9" fmla="*/ 101 h 347"/>
                  <a:gd name="T10" fmla="*/ 92 w 361"/>
                  <a:gd name="T11" fmla="*/ 108 h 347"/>
                  <a:gd name="T12" fmla="*/ 87 w 361"/>
                  <a:gd name="T13" fmla="*/ 112 h 347"/>
                  <a:gd name="T14" fmla="*/ 84 w 361"/>
                  <a:gd name="T15" fmla="*/ 123 h 347"/>
                  <a:gd name="T16" fmla="*/ 77 w 361"/>
                  <a:gd name="T17" fmla="*/ 128 h 347"/>
                  <a:gd name="T18" fmla="*/ 64 w 361"/>
                  <a:gd name="T19" fmla="*/ 133 h 347"/>
                  <a:gd name="T20" fmla="*/ 55 w 361"/>
                  <a:gd name="T21" fmla="*/ 143 h 347"/>
                  <a:gd name="T22" fmla="*/ 39 w 361"/>
                  <a:gd name="T23" fmla="*/ 146 h 347"/>
                  <a:gd name="T24" fmla="*/ 28 w 361"/>
                  <a:gd name="T25" fmla="*/ 149 h 347"/>
                  <a:gd name="T26" fmla="*/ 0 w 361"/>
                  <a:gd name="T27" fmla="*/ 168 h 347"/>
                  <a:gd name="T28" fmla="*/ 1 w 361"/>
                  <a:gd name="T29" fmla="*/ 191 h 347"/>
                  <a:gd name="T30" fmla="*/ 4 w 361"/>
                  <a:gd name="T31" fmla="*/ 194 h 347"/>
                  <a:gd name="T32" fmla="*/ 172 w 361"/>
                  <a:gd name="T33" fmla="*/ 306 h 347"/>
                  <a:gd name="T34" fmla="*/ 183 w 361"/>
                  <a:gd name="T35" fmla="*/ 322 h 347"/>
                  <a:gd name="T36" fmla="*/ 203 w 361"/>
                  <a:gd name="T37" fmla="*/ 328 h 347"/>
                  <a:gd name="T38" fmla="*/ 211 w 361"/>
                  <a:gd name="T39" fmla="*/ 347 h 347"/>
                  <a:gd name="T40" fmla="*/ 228 w 361"/>
                  <a:gd name="T41" fmla="*/ 343 h 347"/>
                  <a:gd name="T42" fmla="*/ 255 w 361"/>
                  <a:gd name="T43" fmla="*/ 334 h 347"/>
                  <a:gd name="T44" fmla="*/ 287 w 361"/>
                  <a:gd name="T45" fmla="*/ 309 h 347"/>
                  <a:gd name="T46" fmla="*/ 361 w 361"/>
                  <a:gd name="T47" fmla="*/ 262 h 347"/>
                  <a:gd name="T48" fmla="*/ 361 w 361"/>
                  <a:gd name="T49" fmla="*/ 262 h 347"/>
                  <a:gd name="T50" fmla="*/ 352 w 361"/>
                  <a:gd name="T51" fmla="*/ 248 h 347"/>
                  <a:gd name="T52" fmla="*/ 340 w 361"/>
                  <a:gd name="T53" fmla="*/ 244 h 347"/>
                  <a:gd name="T54" fmla="*/ 327 w 361"/>
                  <a:gd name="T55" fmla="*/ 237 h 347"/>
                  <a:gd name="T56" fmla="*/ 326 w 361"/>
                  <a:gd name="T57" fmla="*/ 223 h 347"/>
                  <a:gd name="T58" fmla="*/ 318 w 361"/>
                  <a:gd name="T59" fmla="*/ 213 h 347"/>
                  <a:gd name="T60" fmla="*/ 325 w 361"/>
                  <a:gd name="T61" fmla="*/ 204 h 347"/>
                  <a:gd name="T62" fmla="*/ 323 w 361"/>
                  <a:gd name="T63" fmla="*/ 196 h 347"/>
                  <a:gd name="T64" fmla="*/ 323 w 361"/>
                  <a:gd name="T65" fmla="*/ 185 h 347"/>
                  <a:gd name="T66" fmla="*/ 324 w 361"/>
                  <a:gd name="T67" fmla="*/ 174 h 347"/>
                  <a:gd name="T68" fmla="*/ 325 w 361"/>
                  <a:gd name="T69" fmla="*/ 155 h 347"/>
                  <a:gd name="T70" fmla="*/ 317 w 361"/>
                  <a:gd name="T71" fmla="*/ 139 h 347"/>
                  <a:gd name="T72" fmla="*/ 321 w 361"/>
                  <a:gd name="T73" fmla="*/ 136 h 347"/>
                  <a:gd name="T74" fmla="*/ 319 w 361"/>
                  <a:gd name="T75" fmla="*/ 131 h 347"/>
                  <a:gd name="T76" fmla="*/ 311 w 361"/>
                  <a:gd name="T77" fmla="*/ 101 h 347"/>
                  <a:gd name="T78" fmla="*/ 298 w 361"/>
                  <a:gd name="T79" fmla="*/ 90 h 347"/>
                  <a:gd name="T80" fmla="*/ 290 w 361"/>
                  <a:gd name="T81" fmla="*/ 79 h 347"/>
                  <a:gd name="T82" fmla="*/ 283 w 361"/>
                  <a:gd name="T83" fmla="*/ 61 h 347"/>
                  <a:gd name="T84" fmla="*/ 294 w 361"/>
                  <a:gd name="T85" fmla="*/ 49 h 347"/>
                  <a:gd name="T86" fmla="*/ 300 w 361"/>
                  <a:gd name="T87" fmla="*/ 31 h 347"/>
                  <a:gd name="T88" fmla="*/ 300 w 361"/>
                  <a:gd name="T89" fmla="*/ 4 h 347"/>
                  <a:gd name="T90" fmla="*/ 283 w 361"/>
                  <a:gd name="T91" fmla="*/ 1 h 347"/>
                  <a:gd name="T92" fmla="*/ 266 w 361"/>
                  <a:gd name="T93" fmla="*/ 2 h 347"/>
                  <a:gd name="T94" fmla="*/ 242 w 361"/>
                  <a:gd name="T95" fmla="*/ 7 h 347"/>
                  <a:gd name="T96" fmla="*/ 177 w 361"/>
                  <a:gd name="T97" fmla="*/ 11 h 347"/>
                  <a:gd name="T98" fmla="*/ 150 w 361"/>
                  <a:gd name="T99" fmla="*/ 26 h 347"/>
                  <a:gd name="T100" fmla="*/ 123 w 361"/>
                  <a:gd name="T101" fmla="*/ 40 h 347"/>
                  <a:gd name="T102" fmla="*/ 116 w 361"/>
                  <a:gd name="T103" fmla="*/ 42 h 347"/>
                  <a:gd name="T104" fmla="*/ 119 w 361"/>
                  <a:gd name="T105" fmla="*/ 48 h 347"/>
                  <a:gd name="T106" fmla="*/ 124 w 361"/>
                  <a:gd name="T107" fmla="*/ 66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1" h="347">
                    <a:moveTo>
                      <a:pt x="124" y="66"/>
                    </a:moveTo>
                    <a:cubicBezTo>
                      <a:pt x="124" y="73"/>
                      <a:pt x="122" y="81"/>
                      <a:pt x="125" y="82"/>
                    </a:cubicBezTo>
                    <a:cubicBezTo>
                      <a:pt x="128" y="82"/>
                      <a:pt x="131" y="91"/>
                      <a:pt x="132" y="94"/>
                    </a:cubicBezTo>
                    <a:cubicBezTo>
                      <a:pt x="132" y="96"/>
                      <a:pt x="131" y="100"/>
                      <a:pt x="128" y="100"/>
                    </a:cubicBezTo>
                    <a:cubicBezTo>
                      <a:pt x="125" y="100"/>
                      <a:pt x="103" y="98"/>
                      <a:pt x="103" y="101"/>
                    </a:cubicBezTo>
                    <a:cubicBezTo>
                      <a:pt x="103" y="105"/>
                      <a:pt x="97" y="108"/>
                      <a:pt x="92" y="108"/>
                    </a:cubicBezTo>
                    <a:cubicBezTo>
                      <a:pt x="87" y="108"/>
                      <a:pt x="87" y="107"/>
                      <a:pt x="87" y="112"/>
                    </a:cubicBezTo>
                    <a:cubicBezTo>
                      <a:pt x="86" y="118"/>
                      <a:pt x="88" y="123"/>
                      <a:pt x="84" y="123"/>
                    </a:cubicBezTo>
                    <a:cubicBezTo>
                      <a:pt x="81" y="123"/>
                      <a:pt x="82" y="127"/>
                      <a:pt x="77" y="128"/>
                    </a:cubicBezTo>
                    <a:cubicBezTo>
                      <a:pt x="71" y="129"/>
                      <a:pt x="64" y="127"/>
                      <a:pt x="64" y="133"/>
                    </a:cubicBezTo>
                    <a:cubicBezTo>
                      <a:pt x="64" y="138"/>
                      <a:pt x="60" y="142"/>
                      <a:pt x="55" y="143"/>
                    </a:cubicBezTo>
                    <a:cubicBezTo>
                      <a:pt x="49" y="144"/>
                      <a:pt x="39" y="142"/>
                      <a:pt x="39" y="146"/>
                    </a:cubicBezTo>
                    <a:cubicBezTo>
                      <a:pt x="39" y="151"/>
                      <a:pt x="32" y="147"/>
                      <a:pt x="28" y="149"/>
                    </a:cubicBezTo>
                    <a:cubicBezTo>
                      <a:pt x="24" y="152"/>
                      <a:pt x="1" y="165"/>
                      <a:pt x="0" y="168"/>
                    </a:cubicBezTo>
                    <a:cubicBezTo>
                      <a:pt x="0" y="169"/>
                      <a:pt x="0" y="180"/>
                      <a:pt x="1" y="191"/>
                    </a:cubicBezTo>
                    <a:cubicBezTo>
                      <a:pt x="1" y="192"/>
                      <a:pt x="2" y="193"/>
                      <a:pt x="4" y="194"/>
                    </a:cubicBezTo>
                    <a:cubicBezTo>
                      <a:pt x="13" y="199"/>
                      <a:pt x="167" y="301"/>
                      <a:pt x="172" y="306"/>
                    </a:cubicBezTo>
                    <a:cubicBezTo>
                      <a:pt x="177" y="311"/>
                      <a:pt x="183" y="322"/>
                      <a:pt x="183" y="322"/>
                    </a:cubicBezTo>
                    <a:cubicBezTo>
                      <a:pt x="183" y="322"/>
                      <a:pt x="194" y="323"/>
                      <a:pt x="203" y="328"/>
                    </a:cubicBezTo>
                    <a:cubicBezTo>
                      <a:pt x="211" y="333"/>
                      <a:pt x="211" y="347"/>
                      <a:pt x="211" y="347"/>
                    </a:cubicBezTo>
                    <a:cubicBezTo>
                      <a:pt x="211" y="347"/>
                      <a:pt x="222" y="344"/>
                      <a:pt x="228" y="343"/>
                    </a:cubicBezTo>
                    <a:cubicBezTo>
                      <a:pt x="234" y="342"/>
                      <a:pt x="255" y="334"/>
                      <a:pt x="255" y="334"/>
                    </a:cubicBezTo>
                    <a:cubicBezTo>
                      <a:pt x="287" y="309"/>
                      <a:pt x="287" y="309"/>
                      <a:pt x="287" y="309"/>
                    </a:cubicBezTo>
                    <a:cubicBezTo>
                      <a:pt x="361" y="262"/>
                      <a:pt x="361" y="262"/>
                      <a:pt x="361" y="262"/>
                    </a:cubicBezTo>
                    <a:cubicBezTo>
                      <a:pt x="361" y="262"/>
                      <a:pt x="361" y="262"/>
                      <a:pt x="361" y="262"/>
                    </a:cubicBezTo>
                    <a:cubicBezTo>
                      <a:pt x="359" y="254"/>
                      <a:pt x="356" y="248"/>
                      <a:pt x="352" y="248"/>
                    </a:cubicBezTo>
                    <a:cubicBezTo>
                      <a:pt x="348" y="248"/>
                      <a:pt x="345" y="244"/>
                      <a:pt x="340" y="244"/>
                    </a:cubicBezTo>
                    <a:cubicBezTo>
                      <a:pt x="335" y="244"/>
                      <a:pt x="328" y="241"/>
                      <a:pt x="327" y="237"/>
                    </a:cubicBezTo>
                    <a:cubicBezTo>
                      <a:pt x="327" y="232"/>
                      <a:pt x="329" y="229"/>
                      <a:pt x="326" y="223"/>
                    </a:cubicBezTo>
                    <a:cubicBezTo>
                      <a:pt x="322" y="218"/>
                      <a:pt x="318" y="215"/>
                      <a:pt x="318" y="213"/>
                    </a:cubicBezTo>
                    <a:cubicBezTo>
                      <a:pt x="318" y="210"/>
                      <a:pt x="324" y="205"/>
                      <a:pt x="325" y="204"/>
                    </a:cubicBezTo>
                    <a:cubicBezTo>
                      <a:pt x="326" y="203"/>
                      <a:pt x="323" y="199"/>
                      <a:pt x="323" y="196"/>
                    </a:cubicBezTo>
                    <a:cubicBezTo>
                      <a:pt x="323" y="193"/>
                      <a:pt x="320" y="188"/>
                      <a:pt x="323" y="185"/>
                    </a:cubicBezTo>
                    <a:cubicBezTo>
                      <a:pt x="325" y="182"/>
                      <a:pt x="327" y="179"/>
                      <a:pt x="324" y="174"/>
                    </a:cubicBezTo>
                    <a:cubicBezTo>
                      <a:pt x="321" y="168"/>
                      <a:pt x="328" y="163"/>
                      <a:pt x="325" y="155"/>
                    </a:cubicBezTo>
                    <a:cubicBezTo>
                      <a:pt x="321" y="148"/>
                      <a:pt x="316" y="142"/>
                      <a:pt x="317" y="139"/>
                    </a:cubicBezTo>
                    <a:cubicBezTo>
                      <a:pt x="317" y="138"/>
                      <a:pt x="319" y="137"/>
                      <a:pt x="321" y="136"/>
                    </a:cubicBezTo>
                    <a:cubicBezTo>
                      <a:pt x="320" y="135"/>
                      <a:pt x="319" y="133"/>
                      <a:pt x="319" y="131"/>
                    </a:cubicBezTo>
                    <a:cubicBezTo>
                      <a:pt x="319" y="124"/>
                      <a:pt x="314" y="105"/>
                      <a:pt x="311" y="101"/>
                    </a:cubicBezTo>
                    <a:cubicBezTo>
                      <a:pt x="308" y="96"/>
                      <a:pt x="298" y="93"/>
                      <a:pt x="298" y="90"/>
                    </a:cubicBezTo>
                    <a:cubicBezTo>
                      <a:pt x="298" y="87"/>
                      <a:pt x="298" y="82"/>
                      <a:pt x="290" y="79"/>
                    </a:cubicBezTo>
                    <a:cubicBezTo>
                      <a:pt x="283" y="76"/>
                      <a:pt x="279" y="61"/>
                      <a:pt x="283" y="61"/>
                    </a:cubicBezTo>
                    <a:cubicBezTo>
                      <a:pt x="287" y="61"/>
                      <a:pt x="290" y="51"/>
                      <a:pt x="294" y="49"/>
                    </a:cubicBezTo>
                    <a:cubicBezTo>
                      <a:pt x="299" y="47"/>
                      <a:pt x="304" y="37"/>
                      <a:pt x="300" y="31"/>
                    </a:cubicBezTo>
                    <a:cubicBezTo>
                      <a:pt x="297" y="27"/>
                      <a:pt x="298" y="14"/>
                      <a:pt x="300" y="4"/>
                    </a:cubicBezTo>
                    <a:cubicBezTo>
                      <a:pt x="293" y="4"/>
                      <a:pt x="285" y="1"/>
                      <a:pt x="283" y="1"/>
                    </a:cubicBezTo>
                    <a:cubicBezTo>
                      <a:pt x="280" y="0"/>
                      <a:pt x="271" y="2"/>
                      <a:pt x="266" y="2"/>
                    </a:cubicBezTo>
                    <a:cubicBezTo>
                      <a:pt x="260" y="3"/>
                      <a:pt x="246" y="12"/>
                      <a:pt x="242" y="7"/>
                    </a:cubicBezTo>
                    <a:cubicBezTo>
                      <a:pt x="237" y="3"/>
                      <a:pt x="190" y="11"/>
                      <a:pt x="177" y="11"/>
                    </a:cubicBezTo>
                    <a:cubicBezTo>
                      <a:pt x="163" y="12"/>
                      <a:pt x="158" y="26"/>
                      <a:pt x="150" y="26"/>
                    </a:cubicBezTo>
                    <a:cubicBezTo>
                      <a:pt x="142" y="26"/>
                      <a:pt x="129" y="32"/>
                      <a:pt x="123" y="40"/>
                    </a:cubicBezTo>
                    <a:cubicBezTo>
                      <a:pt x="121" y="42"/>
                      <a:pt x="118" y="42"/>
                      <a:pt x="116" y="42"/>
                    </a:cubicBezTo>
                    <a:cubicBezTo>
                      <a:pt x="117" y="45"/>
                      <a:pt x="118" y="47"/>
                      <a:pt x="119" y="48"/>
                    </a:cubicBezTo>
                    <a:cubicBezTo>
                      <a:pt x="123" y="53"/>
                      <a:pt x="124" y="59"/>
                      <a:pt x="124" y="66"/>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6" name="Freeform 18">
                <a:extLst>
                  <a:ext uri="{FF2B5EF4-FFF2-40B4-BE49-F238E27FC236}">
                    <a16:creationId xmlns:a16="http://schemas.microsoft.com/office/drawing/2014/main" id="{F11982D0-B973-CF79-6054-EDDDCFE48C76}"/>
                  </a:ext>
                </a:extLst>
              </p:cNvPr>
              <p:cNvSpPr>
                <a:spLocks/>
              </p:cNvSpPr>
              <p:nvPr/>
            </p:nvSpPr>
            <p:spPr bwMode="auto">
              <a:xfrm>
                <a:off x="7784183" y="1964078"/>
                <a:ext cx="814299" cy="780425"/>
              </a:xfrm>
              <a:custGeom>
                <a:avLst/>
                <a:gdLst>
                  <a:gd name="T0" fmla="*/ 30 w 264"/>
                  <a:gd name="T1" fmla="*/ 14 h 253"/>
                  <a:gd name="T2" fmla="*/ 16 w 264"/>
                  <a:gd name="T3" fmla="*/ 27 h 253"/>
                  <a:gd name="T4" fmla="*/ 15 w 264"/>
                  <a:gd name="T5" fmla="*/ 35 h 253"/>
                  <a:gd name="T6" fmla="*/ 12 w 264"/>
                  <a:gd name="T7" fmla="*/ 48 h 253"/>
                  <a:gd name="T8" fmla="*/ 1 w 264"/>
                  <a:gd name="T9" fmla="*/ 58 h 253"/>
                  <a:gd name="T10" fmla="*/ 9 w 264"/>
                  <a:gd name="T11" fmla="*/ 74 h 253"/>
                  <a:gd name="T12" fmla="*/ 8 w 264"/>
                  <a:gd name="T13" fmla="*/ 93 h 253"/>
                  <a:gd name="T14" fmla="*/ 7 w 264"/>
                  <a:gd name="T15" fmla="*/ 104 h 253"/>
                  <a:gd name="T16" fmla="*/ 7 w 264"/>
                  <a:gd name="T17" fmla="*/ 115 h 253"/>
                  <a:gd name="T18" fmla="*/ 9 w 264"/>
                  <a:gd name="T19" fmla="*/ 123 h 253"/>
                  <a:gd name="T20" fmla="*/ 2 w 264"/>
                  <a:gd name="T21" fmla="*/ 132 h 253"/>
                  <a:gd name="T22" fmla="*/ 10 w 264"/>
                  <a:gd name="T23" fmla="*/ 142 h 253"/>
                  <a:gd name="T24" fmla="*/ 11 w 264"/>
                  <a:gd name="T25" fmla="*/ 156 h 253"/>
                  <a:gd name="T26" fmla="*/ 24 w 264"/>
                  <a:gd name="T27" fmla="*/ 163 h 253"/>
                  <a:gd name="T28" fmla="*/ 36 w 264"/>
                  <a:gd name="T29" fmla="*/ 167 h 253"/>
                  <a:gd name="T30" fmla="*/ 45 w 264"/>
                  <a:gd name="T31" fmla="*/ 181 h 253"/>
                  <a:gd name="T32" fmla="*/ 71 w 264"/>
                  <a:gd name="T33" fmla="*/ 186 h 253"/>
                  <a:gd name="T34" fmla="*/ 82 w 264"/>
                  <a:gd name="T35" fmla="*/ 197 h 253"/>
                  <a:gd name="T36" fmla="*/ 111 w 264"/>
                  <a:gd name="T37" fmla="*/ 181 h 253"/>
                  <a:gd name="T38" fmla="*/ 243 w 264"/>
                  <a:gd name="T39" fmla="*/ 253 h 253"/>
                  <a:gd name="T40" fmla="*/ 243 w 264"/>
                  <a:gd name="T41" fmla="*/ 243 h 253"/>
                  <a:gd name="T42" fmla="*/ 259 w 264"/>
                  <a:gd name="T43" fmla="*/ 243 h 253"/>
                  <a:gd name="T44" fmla="*/ 259 w 264"/>
                  <a:gd name="T45" fmla="*/ 74 h 253"/>
                  <a:gd name="T46" fmla="*/ 259 w 264"/>
                  <a:gd name="T47" fmla="*/ 48 h 253"/>
                  <a:gd name="T48" fmla="*/ 261 w 264"/>
                  <a:gd name="T49" fmla="*/ 27 h 253"/>
                  <a:gd name="T50" fmla="*/ 263 w 264"/>
                  <a:gd name="T51" fmla="*/ 22 h 253"/>
                  <a:gd name="T52" fmla="*/ 262 w 264"/>
                  <a:gd name="T53" fmla="*/ 22 h 253"/>
                  <a:gd name="T54" fmla="*/ 239 w 264"/>
                  <a:gd name="T55" fmla="*/ 15 h 253"/>
                  <a:gd name="T56" fmla="*/ 213 w 264"/>
                  <a:gd name="T57" fmla="*/ 2 h 253"/>
                  <a:gd name="T58" fmla="*/ 174 w 264"/>
                  <a:gd name="T59" fmla="*/ 22 h 253"/>
                  <a:gd name="T60" fmla="*/ 176 w 264"/>
                  <a:gd name="T61" fmla="*/ 44 h 253"/>
                  <a:gd name="T62" fmla="*/ 150 w 264"/>
                  <a:gd name="T63" fmla="*/ 44 h 253"/>
                  <a:gd name="T64" fmla="*/ 118 w 264"/>
                  <a:gd name="T65" fmla="*/ 33 h 253"/>
                  <a:gd name="T66" fmla="*/ 100 w 264"/>
                  <a:gd name="T67" fmla="*/ 21 h 253"/>
                  <a:gd name="T68" fmla="*/ 89 w 264"/>
                  <a:gd name="T69" fmla="*/ 11 h 253"/>
                  <a:gd name="T70" fmla="*/ 58 w 264"/>
                  <a:gd name="T71" fmla="*/ 4 h 253"/>
                  <a:gd name="T72" fmla="*/ 38 w 264"/>
                  <a:gd name="T73" fmla="*/ 0 h 253"/>
                  <a:gd name="T74" fmla="*/ 37 w 264"/>
                  <a:gd name="T75" fmla="*/ 9 h 253"/>
                  <a:gd name="T76" fmla="*/ 30 w 264"/>
                  <a:gd name="T77" fmla="*/ 1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253">
                    <a:moveTo>
                      <a:pt x="30" y="14"/>
                    </a:moveTo>
                    <a:cubicBezTo>
                      <a:pt x="28" y="15"/>
                      <a:pt x="19" y="25"/>
                      <a:pt x="16" y="27"/>
                    </a:cubicBezTo>
                    <a:cubicBezTo>
                      <a:pt x="14" y="29"/>
                      <a:pt x="14" y="33"/>
                      <a:pt x="15" y="35"/>
                    </a:cubicBezTo>
                    <a:cubicBezTo>
                      <a:pt x="16" y="37"/>
                      <a:pt x="14" y="44"/>
                      <a:pt x="12" y="48"/>
                    </a:cubicBezTo>
                    <a:cubicBezTo>
                      <a:pt x="9" y="53"/>
                      <a:pt x="1" y="56"/>
                      <a:pt x="1" y="58"/>
                    </a:cubicBezTo>
                    <a:cubicBezTo>
                      <a:pt x="0" y="61"/>
                      <a:pt x="5" y="67"/>
                      <a:pt x="9" y="74"/>
                    </a:cubicBezTo>
                    <a:cubicBezTo>
                      <a:pt x="12" y="82"/>
                      <a:pt x="5" y="87"/>
                      <a:pt x="8" y="93"/>
                    </a:cubicBezTo>
                    <a:cubicBezTo>
                      <a:pt x="11" y="98"/>
                      <a:pt x="9" y="101"/>
                      <a:pt x="7" y="104"/>
                    </a:cubicBezTo>
                    <a:cubicBezTo>
                      <a:pt x="4" y="107"/>
                      <a:pt x="7" y="112"/>
                      <a:pt x="7" y="115"/>
                    </a:cubicBezTo>
                    <a:cubicBezTo>
                      <a:pt x="7" y="118"/>
                      <a:pt x="10" y="122"/>
                      <a:pt x="9" y="123"/>
                    </a:cubicBezTo>
                    <a:cubicBezTo>
                      <a:pt x="8" y="124"/>
                      <a:pt x="2" y="129"/>
                      <a:pt x="2" y="132"/>
                    </a:cubicBezTo>
                    <a:cubicBezTo>
                      <a:pt x="2" y="134"/>
                      <a:pt x="6" y="137"/>
                      <a:pt x="10" y="142"/>
                    </a:cubicBezTo>
                    <a:cubicBezTo>
                      <a:pt x="13" y="148"/>
                      <a:pt x="11" y="151"/>
                      <a:pt x="11" y="156"/>
                    </a:cubicBezTo>
                    <a:cubicBezTo>
                      <a:pt x="12" y="160"/>
                      <a:pt x="19" y="163"/>
                      <a:pt x="24" y="163"/>
                    </a:cubicBezTo>
                    <a:cubicBezTo>
                      <a:pt x="29" y="163"/>
                      <a:pt x="32" y="167"/>
                      <a:pt x="36" y="167"/>
                    </a:cubicBezTo>
                    <a:cubicBezTo>
                      <a:pt x="40" y="167"/>
                      <a:pt x="43" y="173"/>
                      <a:pt x="45" y="181"/>
                    </a:cubicBezTo>
                    <a:cubicBezTo>
                      <a:pt x="47" y="182"/>
                      <a:pt x="64" y="182"/>
                      <a:pt x="71" y="186"/>
                    </a:cubicBezTo>
                    <a:cubicBezTo>
                      <a:pt x="78" y="191"/>
                      <a:pt x="82" y="197"/>
                      <a:pt x="82" y="197"/>
                    </a:cubicBezTo>
                    <a:cubicBezTo>
                      <a:pt x="111" y="181"/>
                      <a:pt x="111" y="181"/>
                      <a:pt x="111" y="181"/>
                    </a:cubicBezTo>
                    <a:cubicBezTo>
                      <a:pt x="243" y="253"/>
                      <a:pt x="243" y="253"/>
                      <a:pt x="243" y="253"/>
                    </a:cubicBezTo>
                    <a:cubicBezTo>
                      <a:pt x="243" y="243"/>
                      <a:pt x="243" y="243"/>
                      <a:pt x="243" y="243"/>
                    </a:cubicBezTo>
                    <a:cubicBezTo>
                      <a:pt x="259" y="243"/>
                      <a:pt x="259" y="243"/>
                      <a:pt x="259" y="243"/>
                    </a:cubicBezTo>
                    <a:cubicBezTo>
                      <a:pt x="259" y="243"/>
                      <a:pt x="259" y="85"/>
                      <a:pt x="259" y="74"/>
                    </a:cubicBezTo>
                    <a:cubicBezTo>
                      <a:pt x="259" y="62"/>
                      <a:pt x="254" y="54"/>
                      <a:pt x="259" y="48"/>
                    </a:cubicBezTo>
                    <a:cubicBezTo>
                      <a:pt x="264" y="42"/>
                      <a:pt x="257" y="38"/>
                      <a:pt x="261" y="27"/>
                    </a:cubicBezTo>
                    <a:cubicBezTo>
                      <a:pt x="262" y="25"/>
                      <a:pt x="262" y="24"/>
                      <a:pt x="263" y="22"/>
                    </a:cubicBezTo>
                    <a:cubicBezTo>
                      <a:pt x="263" y="22"/>
                      <a:pt x="262" y="22"/>
                      <a:pt x="262" y="22"/>
                    </a:cubicBezTo>
                    <a:cubicBezTo>
                      <a:pt x="261" y="18"/>
                      <a:pt x="254" y="18"/>
                      <a:pt x="239" y="15"/>
                    </a:cubicBezTo>
                    <a:cubicBezTo>
                      <a:pt x="224" y="13"/>
                      <a:pt x="229" y="3"/>
                      <a:pt x="213" y="2"/>
                    </a:cubicBezTo>
                    <a:cubicBezTo>
                      <a:pt x="196" y="1"/>
                      <a:pt x="174" y="14"/>
                      <a:pt x="174" y="22"/>
                    </a:cubicBezTo>
                    <a:cubicBezTo>
                      <a:pt x="174" y="29"/>
                      <a:pt x="182" y="37"/>
                      <a:pt x="176" y="44"/>
                    </a:cubicBezTo>
                    <a:cubicBezTo>
                      <a:pt x="171" y="52"/>
                      <a:pt x="158" y="52"/>
                      <a:pt x="150" y="44"/>
                    </a:cubicBezTo>
                    <a:cubicBezTo>
                      <a:pt x="141" y="36"/>
                      <a:pt x="128" y="33"/>
                      <a:pt x="118" y="33"/>
                    </a:cubicBezTo>
                    <a:cubicBezTo>
                      <a:pt x="107" y="33"/>
                      <a:pt x="100" y="26"/>
                      <a:pt x="100" y="21"/>
                    </a:cubicBezTo>
                    <a:cubicBezTo>
                      <a:pt x="101" y="15"/>
                      <a:pt x="98" y="12"/>
                      <a:pt x="89" y="11"/>
                    </a:cubicBezTo>
                    <a:cubicBezTo>
                      <a:pt x="80" y="9"/>
                      <a:pt x="73" y="2"/>
                      <a:pt x="58" y="4"/>
                    </a:cubicBezTo>
                    <a:cubicBezTo>
                      <a:pt x="49" y="6"/>
                      <a:pt x="42" y="3"/>
                      <a:pt x="38" y="0"/>
                    </a:cubicBezTo>
                    <a:cubicBezTo>
                      <a:pt x="37" y="3"/>
                      <a:pt x="37" y="7"/>
                      <a:pt x="37" y="9"/>
                    </a:cubicBezTo>
                    <a:cubicBezTo>
                      <a:pt x="37" y="15"/>
                      <a:pt x="31" y="14"/>
                      <a:pt x="30" y="14"/>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7" name="Freeform 19">
                <a:extLst>
                  <a:ext uri="{FF2B5EF4-FFF2-40B4-BE49-F238E27FC236}">
                    <a16:creationId xmlns:a16="http://schemas.microsoft.com/office/drawing/2014/main" id="{96DCDD3E-EB5A-F43D-FAE5-DAD745026B4E}"/>
                  </a:ext>
                </a:extLst>
              </p:cNvPr>
              <p:cNvSpPr>
                <a:spLocks/>
              </p:cNvSpPr>
              <p:nvPr/>
            </p:nvSpPr>
            <p:spPr bwMode="auto">
              <a:xfrm>
                <a:off x="6382292" y="3053277"/>
                <a:ext cx="155043" cy="52115"/>
              </a:xfrm>
              <a:custGeom>
                <a:avLst/>
                <a:gdLst>
                  <a:gd name="T0" fmla="*/ 25 w 50"/>
                  <a:gd name="T1" fmla="*/ 11 h 17"/>
                  <a:gd name="T2" fmla="*/ 39 w 50"/>
                  <a:gd name="T3" fmla="*/ 15 h 17"/>
                  <a:gd name="T4" fmla="*/ 50 w 50"/>
                  <a:gd name="T5" fmla="*/ 12 h 17"/>
                  <a:gd name="T6" fmla="*/ 41 w 50"/>
                  <a:gd name="T7" fmla="*/ 10 h 17"/>
                  <a:gd name="T8" fmla="*/ 24 w 50"/>
                  <a:gd name="T9" fmla="*/ 3 h 17"/>
                  <a:gd name="T10" fmla="*/ 2 w 50"/>
                  <a:gd name="T11" fmla="*/ 7 h 17"/>
                  <a:gd name="T12" fmla="*/ 0 w 50"/>
                  <a:gd name="T13" fmla="*/ 17 h 17"/>
                  <a:gd name="T14" fmla="*/ 5 w 50"/>
                  <a:gd name="T15" fmla="*/ 16 h 17"/>
                  <a:gd name="T16" fmla="*/ 25 w 50"/>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
                    <a:moveTo>
                      <a:pt x="25" y="11"/>
                    </a:moveTo>
                    <a:cubicBezTo>
                      <a:pt x="28" y="7"/>
                      <a:pt x="34" y="14"/>
                      <a:pt x="39" y="15"/>
                    </a:cubicBezTo>
                    <a:cubicBezTo>
                      <a:pt x="45" y="15"/>
                      <a:pt x="50" y="12"/>
                      <a:pt x="50" y="12"/>
                    </a:cubicBezTo>
                    <a:cubicBezTo>
                      <a:pt x="50" y="12"/>
                      <a:pt x="49" y="11"/>
                      <a:pt x="41" y="10"/>
                    </a:cubicBezTo>
                    <a:cubicBezTo>
                      <a:pt x="32" y="10"/>
                      <a:pt x="32" y="0"/>
                      <a:pt x="24" y="3"/>
                    </a:cubicBezTo>
                    <a:cubicBezTo>
                      <a:pt x="17" y="7"/>
                      <a:pt x="11" y="8"/>
                      <a:pt x="2" y="7"/>
                    </a:cubicBezTo>
                    <a:cubicBezTo>
                      <a:pt x="2" y="10"/>
                      <a:pt x="0" y="14"/>
                      <a:pt x="0" y="17"/>
                    </a:cubicBezTo>
                    <a:cubicBezTo>
                      <a:pt x="2" y="17"/>
                      <a:pt x="4" y="16"/>
                      <a:pt x="5" y="16"/>
                    </a:cubicBezTo>
                    <a:cubicBezTo>
                      <a:pt x="10" y="16"/>
                      <a:pt x="21" y="14"/>
                      <a:pt x="25" y="11"/>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8" name="Freeform 20">
                <a:extLst>
                  <a:ext uri="{FF2B5EF4-FFF2-40B4-BE49-F238E27FC236}">
                    <a16:creationId xmlns:a16="http://schemas.microsoft.com/office/drawing/2014/main" id="{5E13AFDB-27E1-0845-99F4-6DB3C3C72CE9}"/>
                  </a:ext>
                </a:extLst>
              </p:cNvPr>
              <p:cNvSpPr>
                <a:spLocks/>
              </p:cNvSpPr>
              <p:nvPr/>
            </p:nvSpPr>
            <p:spPr bwMode="auto">
              <a:xfrm>
                <a:off x="6348413" y="2908659"/>
                <a:ext cx="317903" cy="246246"/>
              </a:xfrm>
              <a:custGeom>
                <a:avLst/>
                <a:gdLst>
                  <a:gd name="T0" fmla="*/ 23 w 103"/>
                  <a:gd name="T1" fmla="*/ 77 h 80"/>
                  <a:gd name="T2" fmla="*/ 33 w 103"/>
                  <a:gd name="T3" fmla="*/ 73 h 80"/>
                  <a:gd name="T4" fmla="*/ 58 w 103"/>
                  <a:gd name="T5" fmla="*/ 71 h 80"/>
                  <a:gd name="T6" fmla="*/ 63 w 103"/>
                  <a:gd name="T7" fmla="*/ 72 h 80"/>
                  <a:gd name="T8" fmla="*/ 63 w 103"/>
                  <a:gd name="T9" fmla="*/ 71 h 80"/>
                  <a:gd name="T10" fmla="*/ 75 w 103"/>
                  <a:gd name="T11" fmla="*/ 76 h 80"/>
                  <a:gd name="T12" fmla="*/ 100 w 103"/>
                  <a:gd name="T13" fmla="*/ 77 h 80"/>
                  <a:gd name="T14" fmla="*/ 102 w 103"/>
                  <a:gd name="T15" fmla="*/ 76 h 80"/>
                  <a:gd name="T16" fmla="*/ 102 w 103"/>
                  <a:gd name="T17" fmla="*/ 65 h 80"/>
                  <a:gd name="T18" fmla="*/ 93 w 103"/>
                  <a:gd name="T19" fmla="*/ 54 h 80"/>
                  <a:gd name="T20" fmla="*/ 91 w 103"/>
                  <a:gd name="T21" fmla="*/ 43 h 80"/>
                  <a:gd name="T22" fmla="*/ 87 w 103"/>
                  <a:gd name="T23" fmla="*/ 39 h 80"/>
                  <a:gd name="T24" fmla="*/ 78 w 103"/>
                  <a:gd name="T25" fmla="*/ 27 h 80"/>
                  <a:gd name="T26" fmla="*/ 65 w 103"/>
                  <a:gd name="T27" fmla="*/ 11 h 80"/>
                  <a:gd name="T28" fmla="*/ 59 w 103"/>
                  <a:gd name="T29" fmla="*/ 11 h 80"/>
                  <a:gd name="T30" fmla="*/ 50 w 103"/>
                  <a:gd name="T31" fmla="*/ 2 h 80"/>
                  <a:gd name="T32" fmla="*/ 36 w 103"/>
                  <a:gd name="T33" fmla="*/ 3 h 80"/>
                  <a:gd name="T34" fmla="*/ 20 w 103"/>
                  <a:gd name="T35" fmla="*/ 3 h 80"/>
                  <a:gd name="T36" fmla="*/ 11 w 103"/>
                  <a:gd name="T37" fmla="*/ 12 h 80"/>
                  <a:gd name="T38" fmla="*/ 10 w 103"/>
                  <a:gd name="T39" fmla="*/ 12 h 80"/>
                  <a:gd name="T40" fmla="*/ 6 w 103"/>
                  <a:gd name="T41" fmla="*/ 26 h 80"/>
                  <a:gd name="T42" fmla="*/ 12 w 103"/>
                  <a:gd name="T43" fmla="*/ 51 h 80"/>
                  <a:gd name="T44" fmla="*/ 13 w 103"/>
                  <a:gd name="T45" fmla="*/ 54 h 80"/>
                  <a:gd name="T46" fmla="*/ 35 w 103"/>
                  <a:gd name="T47" fmla="*/ 50 h 80"/>
                  <a:gd name="T48" fmla="*/ 52 w 103"/>
                  <a:gd name="T49" fmla="*/ 57 h 80"/>
                  <a:gd name="T50" fmla="*/ 61 w 103"/>
                  <a:gd name="T51" fmla="*/ 59 h 80"/>
                  <a:gd name="T52" fmla="*/ 50 w 103"/>
                  <a:gd name="T53" fmla="*/ 62 h 80"/>
                  <a:gd name="T54" fmla="*/ 36 w 103"/>
                  <a:gd name="T55" fmla="*/ 58 h 80"/>
                  <a:gd name="T56" fmla="*/ 16 w 103"/>
                  <a:gd name="T57" fmla="*/ 63 h 80"/>
                  <a:gd name="T58" fmla="*/ 11 w 103"/>
                  <a:gd name="T59" fmla="*/ 64 h 80"/>
                  <a:gd name="T60" fmla="*/ 13 w 103"/>
                  <a:gd name="T61" fmla="*/ 72 h 80"/>
                  <a:gd name="T62" fmla="*/ 15 w 103"/>
                  <a:gd name="T63" fmla="*/ 74 h 80"/>
                  <a:gd name="T64" fmla="*/ 23 w 103"/>
                  <a:gd name="T65"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80">
                    <a:moveTo>
                      <a:pt x="23" y="77"/>
                    </a:moveTo>
                    <a:cubicBezTo>
                      <a:pt x="27" y="77"/>
                      <a:pt x="33" y="73"/>
                      <a:pt x="33" y="73"/>
                    </a:cubicBezTo>
                    <a:cubicBezTo>
                      <a:pt x="33" y="73"/>
                      <a:pt x="55" y="71"/>
                      <a:pt x="58" y="71"/>
                    </a:cubicBezTo>
                    <a:cubicBezTo>
                      <a:pt x="60" y="71"/>
                      <a:pt x="61" y="71"/>
                      <a:pt x="63" y="72"/>
                    </a:cubicBezTo>
                    <a:cubicBezTo>
                      <a:pt x="63" y="71"/>
                      <a:pt x="63" y="71"/>
                      <a:pt x="63" y="71"/>
                    </a:cubicBezTo>
                    <a:cubicBezTo>
                      <a:pt x="63" y="71"/>
                      <a:pt x="74" y="73"/>
                      <a:pt x="75" y="76"/>
                    </a:cubicBezTo>
                    <a:cubicBezTo>
                      <a:pt x="76" y="78"/>
                      <a:pt x="92" y="80"/>
                      <a:pt x="100" y="77"/>
                    </a:cubicBezTo>
                    <a:cubicBezTo>
                      <a:pt x="101" y="77"/>
                      <a:pt x="102" y="77"/>
                      <a:pt x="102" y="76"/>
                    </a:cubicBezTo>
                    <a:cubicBezTo>
                      <a:pt x="103" y="73"/>
                      <a:pt x="103" y="67"/>
                      <a:pt x="102" y="65"/>
                    </a:cubicBezTo>
                    <a:cubicBezTo>
                      <a:pt x="102" y="63"/>
                      <a:pt x="96" y="57"/>
                      <a:pt x="93" y="54"/>
                    </a:cubicBezTo>
                    <a:cubicBezTo>
                      <a:pt x="90" y="51"/>
                      <a:pt x="91" y="43"/>
                      <a:pt x="91" y="43"/>
                    </a:cubicBezTo>
                    <a:cubicBezTo>
                      <a:pt x="87" y="39"/>
                      <a:pt x="87" y="39"/>
                      <a:pt x="87" y="39"/>
                    </a:cubicBezTo>
                    <a:cubicBezTo>
                      <a:pt x="87" y="39"/>
                      <a:pt x="85" y="29"/>
                      <a:pt x="78" y="27"/>
                    </a:cubicBezTo>
                    <a:cubicBezTo>
                      <a:pt x="70" y="24"/>
                      <a:pt x="65" y="11"/>
                      <a:pt x="65" y="11"/>
                    </a:cubicBezTo>
                    <a:cubicBezTo>
                      <a:pt x="59" y="11"/>
                      <a:pt x="59" y="11"/>
                      <a:pt x="59" y="11"/>
                    </a:cubicBezTo>
                    <a:cubicBezTo>
                      <a:pt x="59" y="11"/>
                      <a:pt x="54" y="5"/>
                      <a:pt x="50" y="2"/>
                    </a:cubicBezTo>
                    <a:cubicBezTo>
                      <a:pt x="45" y="0"/>
                      <a:pt x="36" y="3"/>
                      <a:pt x="36" y="3"/>
                    </a:cubicBezTo>
                    <a:cubicBezTo>
                      <a:pt x="36" y="3"/>
                      <a:pt x="26" y="5"/>
                      <a:pt x="20" y="3"/>
                    </a:cubicBezTo>
                    <a:cubicBezTo>
                      <a:pt x="14" y="2"/>
                      <a:pt x="15" y="11"/>
                      <a:pt x="11" y="12"/>
                    </a:cubicBezTo>
                    <a:cubicBezTo>
                      <a:pt x="10" y="12"/>
                      <a:pt x="10" y="12"/>
                      <a:pt x="10" y="12"/>
                    </a:cubicBezTo>
                    <a:cubicBezTo>
                      <a:pt x="9" y="17"/>
                      <a:pt x="8" y="22"/>
                      <a:pt x="6" y="26"/>
                    </a:cubicBezTo>
                    <a:cubicBezTo>
                      <a:pt x="0" y="34"/>
                      <a:pt x="8" y="47"/>
                      <a:pt x="12" y="51"/>
                    </a:cubicBezTo>
                    <a:cubicBezTo>
                      <a:pt x="13" y="51"/>
                      <a:pt x="13" y="53"/>
                      <a:pt x="13" y="54"/>
                    </a:cubicBezTo>
                    <a:cubicBezTo>
                      <a:pt x="22" y="55"/>
                      <a:pt x="28" y="54"/>
                      <a:pt x="35" y="50"/>
                    </a:cubicBezTo>
                    <a:cubicBezTo>
                      <a:pt x="43" y="47"/>
                      <a:pt x="43" y="57"/>
                      <a:pt x="52" y="57"/>
                    </a:cubicBezTo>
                    <a:cubicBezTo>
                      <a:pt x="60" y="58"/>
                      <a:pt x="61" y="59"/>
                      <a:pt x="61" y="59"/>
                    </a:cubicBezTo>
                    <a:cubicBezTo>
                      <a:pt x="61" y="59"/>
                      <a:pt x="56" y="62"/>
                      <a:pt x="50" y="62"/>
                    </a:cubicBezTo>
                    <a:cubicBezTo>
                      <a:pt x="45" y="61"/>
                      <a:pt x="39" y="54"/>
                      <a:pt x="36" y="58"/>
                    </a:cubicBezTo>
                    <a:cubicBezTo>
                      <a:pt x="32" y="61"/>
                      <a:pt x="21" y="63"/>
                      <a:pt x="16" y="63"/>
                    </a:cubicBezTo>
                    <a:cubicBezTo>
                      <a:pt x="15" y="63"/>
                      <a:pt x="13" y="64"/>
                      <a:pt x="11" y="64"/>
                    </a:cubicBezTo>
                    <a:cubicBezTo>
                      <a:pt x="11" y="67"/>
                      <a:pt x="11" y="70"/>
                      <a:pt x="13" y="72"/>
                    </a:cubicBezTo>
                    <a:cubicBezTo>
                      <a:pt x="14" y="73"/>
                      <a:pt x="14" y="74"/>
                      <a:pt x="15" y="74"/>
                    </a:cubicBezTo>
                    <a:cubicBezTo>
                      <a:pt x="23" y="72"/>
                      <a:pt x="21" y="77"/>
                      <a:pt x="23" y="77"/>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9" name="Freeform 21">
                <a:extLst>
                  <a:ext uri="{FF2B5EF4-FFF2-40B4-BE49-F238E27FC236}">
                    <a16:creationId xmlns:a16="http://schemas.microsoft.com/office/drawing/2014/main" id="{954BB0A9-02C3-378E-3792-92E498225E55}"/>
                  </a:ext>
                </a:extLst>
              </p:cNvPr>
              <p:cNvSpPr>
                <a:spLocks/>
              </p:cNvSpPr>
              <p:nvPr/>
            </p:nvSpPr>
            <p:spPr bwMode="auto">
              <a:xfrm>
                <a:off x="6395320" y="3127542"/>
                <a:ext cx="148528" cy="89900"/>
              </a:xfrm>
              <a:custGeom>
                <a:avLst/>
                <a:gdLst>
                  <a:gd name="T0" fmla="*/ 25 w 48"/>
                  <a:gd name="T1" fmla="*/ 27 h 29"/>
                  <a:gd name="T2" fmla="*/ 39 w 48"/>
                  <a:gd name="T3" fmla="*/ 18 h 29"/>
                  <a:gd name="T4" fmla="*/ 45 w 48"/>
                  <a:gd name="T5" fmla="*/ 16 h 29"/>
                  <a:gd name="T6" fmla="*/ 44 w 48"/>
                  <a:gd name="T7" fmla="*/ 8 h 29"/>
                  <a:gd name="T8" fmla="*/ 48 w 48"/>
                  <a:gd name="T9" fmla="*/ 1 h 29"/>
                  <a:gd name="T10" fmla="*/ 43 w 48"/>
                  <a:gd name="T11" fmla="*/ 0 h 29"/>
                  <a:gd name="T12" fmla="*/ 18 w 48"/>
                  <a:gd name="T13" fmla="*/ 2 h 29"/>
                  <a:gd name="T14" fmla="*/ 8 w 48"/>
                  <a:gd name="T15" fmla="*/ 6 h 29"/>
                  <a:gd name="T16" fmla="*/ 0 w 48"/>
                  <a:gd name="T17" fmla="*/ 3 h 29"/>
                  <a:gd name="T18" fmla="*/ 14 w 48"/>
                  <a:gd name="T19" fmla="*/ 14 h 29"/>
                  <a:gd name="T20" fmla="*/ 21 w 48"/>
                  <a:gd name="T21" fmla="*/ 27 h 29"/>
                  <a:gd name="T22" fmla="*/ 23 w 48"/>
                  <a:gd name="T23" fmla="*/ 29 h 29"/>
                  <a:gd name="T24" fmla="*/ 25 w 48"/>
                  <a:gd name="T2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29">
                    <a:moveTo>
                      <a:pt x="25" y="27"/>
                    </a:moveTo>
                    <a:cubicBezTo>
                      <a:pt x="29" y="24"/>
                      <a:pt x="36" y="17"/>
                      <a:pt x="39" y="18"/>
                    </a:cubicBezTo>
                    <a:cubicBezTo>
                      <a:pt x="42" y="20"/>
                      <a:pt x="45" y="17"/>
                      <a:pt x="45" y="16"/>
                    </a:cubicBezTo>
                    <a:cubicBezTo>
                      <a:pt x="45" y="14"/>
                      <a:pt x="40" y="9"/>
                      <a:pt x="44" y="8"/>
                    </a:cubicBezTo>
                    <a:cubicBezTo>
                      <a:pt x="47" y="7"/>
                      <a:pt x="48" y="3"/>
                      <a:pt x="48" y="1"/>
                    </a:cubicBezTo>
                    <a:cubicBezTo>
                      <a:pt x="46" y="0"/>
                      <a:pt x="45" y="0"/>
                      <a:pt x="43" y="0"/>
                    </a:cubicBezTo>
                    <a:cubicBezTo>
                      <a:pt x="40" y="0"/>
                      <a:pt x="18" y="2"/>
                      <a:pt x="18" y="2"/>
                    </a:cubicBezTo>
                    <a:cubicBezTo>
                      <a:pt x="18" y="2"/>
                      <a:pt x="12" y="6"/>
                      <a:pt x="8" y="6"/>
                    </a:cubicBezTo>
                    <a:cubicBezTo>
                      <a:pt x="6" y="6"/>
                      <a:pt x="8" y="1"/>
                      <a:pt x="0" y="3"/>
                    </a:cubicBezTo>
                    <a:cubicBezTo>
                      <a:pt x="4" y="9"/>
                      <a:pt x="5" y="12"/>
                      <a:pt x="14" y="14"/>
                    </a:cubicBezTo>
                    <a:cubicBezTo>
                      <a:pt x="24" y="17"/>
                      <a:pt x="13" y="22"/>
                      <a:pt x="21" y="27"/>
                    </a:cubicBezTo>
                    <a:cubicBezTo>
                      <a:pt x="22" y="28"/>
                      <a:pt x="22" y="28"/>
                      <a:pt x="23" y="29"/>
                    </a:cubicBezTo>
                    <a:cubicBezTo>
                      <a:pt x="24" y="28"/>
                      <a:pt x="24" y="27"/>
                      <a:pt x="25" y="27"/>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0" name="Freeform 22">
                <a:extLst>
                  <a:ext uri="{FF2B5EF4-FFF2-40B4-BE49-F238E27FC236}">
                    <a16:creationId xmlns:a16="http://schemas.microsoft.com/office/drawing/2014/main" id="{124C3F6E-BF62-C1C9-98FD-D76F3258713D}"/>
                  </a:ext>
                </a:extLst>
              </p:cNvPr>
              <p:cNvSpPr>
                <a:spLocks/>
              </p:cNvSpPr>
              <p:nvPr/>
            </p:nvSpPr>
            <p:spPr bwMode="auto">
              <a:xfrm>
                <a:off x="8049969" y="3207019"/>
                <a:ext cx="656651" cy="463825"/>
              </a:xfrm>
              <a:custGeom>
                <a:avLst/>
                <a:gdLst>
                  <a:gd name="T0" fmla="*/ 196 w 213"/>
                  <a:gd name="T1" fmla="*/ 85 h 150"/>
                  <a:gd name="T2" fmla="*/ 190 w 213"/>
                  <a:gd name="T3" fmla="*/ 73 h 150"/>
                  <a:gd name="T4" fmla="*/ 179 w 213"/>
                  <a:gd name="T5" fmla="*/ 64 h 150"/>
                  <a:gd name="T6" fmla="*/ 172 w 213"/>
                  <a:gd name="T7" fmla="*/ 53 h 150"/>
                  <a:gd name="T8" fmla="*/ 158 w 213"/>
                  <a:gd name="T9" fmla="*/ 47 h 150"/>
                  <a:gd name="T10" fmla="*/ 156 w 213"/>
                  <a:gd name="T11" fmla="*/ 41 h 150"/>
                  <a:gd name="T12" fmla="*/ 148 w 213"/>
                  <a:gd name="T13" fmla="*/ 40 h 150"/>
                  <a:gd name="T14" fmla="*/ 151 w 213"/>
                  <a:gd name="T15" fmla="*/ 34 h 150"/>
                  <a:gd name="T16" fmla="*/ 149 w 213"/>
                  <a:gd name="T17" fmla="*/ 19 h 150"/>
                  <a:gd name="T18" fmla="*/ 137 w 213"/>
                  <a:gd name="T19" fmla="*/ 2 h 150"/>
                  <a:gd name="T20" fmla="*/ 134 w 213"/>
                  <a:gd name="T21" fmla="*/ 2 h 150"/>
                  <a:gd name="T22" fmla="*/ 120 w 213"/>
                  <a:gd name="T23" fmla="*/ 7 h 150"/>
                  <a:gd name="T24" fmla="*/ 116 w 213"/>
                  <a:gd name="T25" fmla="*/ 16 h 150"/>
                  <a:gd name="T26" fmla="*/ 99 w 213"/>
                  <a:gd name="T27" fmla="*/ 33 h 150"/>
                  <a:gd name="T28" fmla="*/ 75 w 213"/>
                  <a:gd name="T29" fmla="*/ 38 h 150"/>
                  <a:gd name="T30" fmla="*/ 74 w 213"/>
                  <a:gd name="T31" fmla="*/ 47 h 150"/>
                  <a:gd name="T32" fmla="*/ 58 w 213"/>
                  <a:gd name="T33" fmla="*/ 56 h 150"/>
                  <a:gd name="T34" fmla="*/ 39 w 213"/>
                  <a:gd name="T35" fmla="*/ 61 h 150"/>
                  <a:gd name="T36" fmla="*/ 28 w 213"/>
                  <a:gd name="T37" fmla="*/ 61 h 150"/>
                  <a:gd name="T38" fmla="*/ 18 w 213"/>
                  <a:gd name="T39" fmla="*/ 65 h 150"/>
                  <a:gd name="T40" fmla="*/ 17 w 213"/>
                  <a:gd name="T41" fmla="*/ 63 h 150"/>
                  <a:gd name="T42" fmla="*/ 8 w 213"/>
                  <a:gd name="T43" fmla="*/ 74 h 150"/>
                  <a:gd name="T44" fmla="*/ 0 w 213"/>
                  <a:gd name="T45" fmla="*/ 92 h 150"/>
                  <a:gd name="T46" fmla="*/ 2 w 213"/>
                  <a:gd name="T47" fmla="*/ 106 h 150"/>
                  <a:gd name="T48" fmla="*/ 7 w 213"/>
                  <a:gd name="T49" fmla="*/ 120 h 150"/>
                  <a:gd name="T50" fmla="*/ 10 w 213"/>
                  <a:gd name="T51" fmla="*/ 130 h 150"/>
                  <a:gd name="T52" fmla="*/ 14 w 213"/>
                  <a:gd name="T53" fmla="*/ 136 h 150"/>
                  <a:gd name="T54" fmla="*/ 25 w 213"/>
                  <a:gd name="T55" fmla="*/ 147 h 150"/>
                  <a:gd name="T56" fmla="*/ 28 w 213"/>
                  <a:gd name="T57" fmla="*/ 150 h 150"/>
                  <a:gd name="T58" fmla="*/ 29 w 213"/>
                  <a:gd name="T59" fmla="*/ 148 h 150"/>
                  <a:gd name="T60" fmla="*/ 32 w 213"/>
                  <a:gd name="T61" fmla="*/ 135 h 150"/>
                  <a:gd name="T62" fmla="*/ 42 w 213"/>
                  <a:gd name="T63" fmla="*/ 133 h 150"/>
                  <a:gd name="T64" fmla="*/ 49 w 213"/>
                  <a:gd name="T65" fmla="*/ 131 h 150"/>
                  <a:gd name="T66" fmla="*/ 64 w 213"/>
                  <a:gd name="T67" fmla="*/ 133 h 150"/>
                  <a:gd name="T68" fmla="*/ 64 w 213"/>
                  <a:gd name="T69" fmla="*/ 121 h 150"/>
                  <a:gd name="T70" fmla="*/ 82 w 213"/>
                  <a:gd name="T71" fmla="*/ 108 h 150"/>
                  <a:gd name="T72" fmla="*/ 96 w 213"/>
                  <a:gd name="T73" fmla="*/ 117 h 150"/>
                  <a:gd name="T74" fmla="*/ 129 w 213"/>
                  <a:gd name="T75" fmla="*/ 124 h 150"/>
                  <a:gd name="T76" fmla="*/ 135 w 213"/>
                  <a:gd name="T77" fmla="*/ 112 h 150"/>
                  <a:gd name="T78" fmla="*/ 148 w 213"/>
                  <a:gd name="T79" fmla="*/ 112 h 150"/>
                  <a:gd name="T80" fmla="*/ 167 w 213"/>
                  <a:gd name="T81" fmla="*/ 106 h 150"/>
                  <a:gd name="T82" fmla="*/ 180 w 213"/>
                  <a:gd name="T83" fmla="*/ 104 h 150"/>
                  <a:gd name="T84" fmla="*/ 200 w 213"/>
                  <a:gd name="T85" fmla="*/ 106 h 150"/>
                  <a:gd name="T86" fmla="*/ 213 w 213"/>
                  <a:gd name="T87" fmla="*/ 104 h 150"/>
                  <a:gd name="T88" fmla="*/ 208 w 213"/>
                  <a:gd name="T89" fmla="*/ 94 h 150"/>
                  <a:gd name="T90" fmla="*/ 196 w 213"/>
                  <a:gd name="T91" fmla="*/ 8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3" h="150">
                    <a:moveTo>
                      <a:pt x="196" y="85"/>
                    </a:moveTo>
                    <a:cubicBezTo>
                      <a:pt x="196" y="82"/>
                      <a:pt x="196" y="79"/>
                      <a:pt x="190" y="73"/>
                    </a:cubicBezTo>
                    <a:cubicBezTo>
                      <a:pt x="184" y="68"/>
                      <a:pt x="179" y="67"/>
                      <a:pt x="179" y="64"/>
                    </a:cubicBezTo>
                    <a:cubicBezTo>
                      <a:pt x="179" y="61"/>
                      <a:pt x="177" y="59"/>
                      <a:pt x="172" y="53"/>
                    </a:cubicBezTo>
                    <a:cubicBezTo>
                      <a:pt x="167" y="47"/>
                      <a:pt x="158" y="47"/>
                      <a:pt x="158" y="47"/>
                    </a:cubicBezTo>
                    <a:cubicBezTo>
                      <a:pt x="156" y="41"/>
                      <a:pt x="156" y="41"/>
                      <a:pt x="156" y="41"/>
                    </a:cubicBezTo>
                    <a:cubicBezTo>
                      <a:pt x="148" y="40"/>
                      <a:pt x="148" y="40"/>
                      <a:pt x="148" y="40"/>
                    </a:cubicBezTo>
                    <a:cubicBezTo>
                      <a:pt x="148" y="40"/>
                      <a:pt x="144" y="37"/>
                      <a:pt x="151" y="34"/>
                    </a:cubicBezTo>
                    <a:cubicBezTo>
                      <a:pt x="157" y="31"/>
                      <a:pt x="151" y="22"/>
                      <a:pt x="149" y="19"/>
                    </a:cubicBezTo>
                    <a:cubicBezTo>
                      <a:pt x="149" y="16"/>
                      <a:pt x="140" y="5"/>
                      <a:pt x="137" y="2"/>
                    </a:cubicBezTo>
                    <a:cubicBezTo>
                      <a:pt x="136" y="2"/>
                      <a:pt x="135" y="2"/>
                      <a:pt x="134" y="2"/>
                    </a:cubicBezTo>
                    <a:cubicBezTo>
                      <a:pt x="131" y="0"/>
                      <a:pt x="123" y="4"/>
                      <a:pt x="120" y="7"/>
                    </a:cubicBezTo>
                    <a:cubicBezTo>
                      <a:pt x="116" y="11"/>
                      <a:pt x="119" y="13"/>
                      <a:pt x="116" y="16"/>
                    </a:cubicBezTo>
                    <a:cubicBezTo>
                      <a:pt x="114" y="18"/>
                      <a:pt x="105" y="26"/>
                      <a:pt x="99" y="33"/>
                    </a:cubicBezTo>
                    <a:cubicBezTo>
                      <a:pt x="94" y="40"/>
                      <a:pt x="79" y="36"/>
                      <a:pt x="75" y="38"/>
                    </a:cubicBezTo>
                    <a:cubicBezTo>
                      <a:pt x="70" y="41"/>
                      <a:pt x="77" y="45"/>
                      <a:pt x="74" y="47"/>
                    </a:cubicBezTo>
                    <a:cubicBezTo>
                      <a:pt x="71" y="50"/>
                      <a:pt x="61" y="54"/>
                      <a:pt x="58" y="56"/>
                    </a:cubicBezTo>
                    <a:cubicBezTo>
                      <a:pt x="55" y="57"/>
                      <a:pt x="43" y="57"/>
                      <a:pt x="39" y="61"/>
                    </a:cubicBezTo>
                    <a:cubicBezTo>
                      <a:pt x="36" y="66"/>
                      <a:pt x="32" y="56"/>
                      <a:pt x="28" y="61"/>
                    </a:cubicBezTo>
                    <a:cubicBezTo>
                      <a:pt x="25" y="66"/>
                      <a:pt x="20" y="67"/>
                      <a:pt x="18" y="65"/>
                    </a:cubicBezTo>
                    <a:cubicBezTo>
                      <a:pt x="18" y="65"/>
                      <a:pt x="17" y="64"/>
                      <a:pt x="17" y="63"/>
                    </a:cubicBezTo>
                    <a:cubicBezTo>
                      <a:pt x="14" y="67"/>
                      <a:pt x="10" y="70"/>
                      <a:pt x="8" y="74"/>
                    </a:cubicBezTo>
                    <a:cubicBezTo>
                      <a:pt x="6" y="82"/>
                      <a:pt x="0" y="88"/>
                      <a:pt x="0" y="92"/>
                    </a:cubicBezTo>
                    <a:cubicBezTo>
                      <a:pt x="0" y="95"/>
                      <a:pt x="2" y="100"/>
                      <a:pt x="2" y="106"/>
                    </a:cubicBezTo>
                    <a:cubicBezTo>
                      <a:pt x="2" y="112"/>
                      <a:pt x="4" y="115"/>
                      <a:pt x="7" y="120"/>
                    </a:cubicBezTo>
                    <a:cubicBezTo>
                      <a:pt x="11" y="124"/>
                      <a:pt x="10" y="130"/>
                      <a:pt x="10" y="130"/>
                    </a:cubicBezTo>
                    <a:cubicBezTo>
                      <a:pt x="10" y="130"/>
                      <a:pt x="11" y="132"/>
                      <a:pt x="14" y="136"/>
                    </a:cubicBezTo>
                    <a:cubicBezTo>
                      <a:pt x="16" y="139"/>
                      <a:pt x="24" y="144"/>
                      <a:pt x="25" y="147"/>
                    </a:cubicBezTo>
                    <a:cubicBezTo>
                      <a:pt x="25" y="148"/>
                      <a:pt x="26" y="149"/>
                      <a:pt x="28" y="150"/>
                    </a:cubicBezTo>
                    <a:cubicBezTo>
                      <a:pt x="28" y="149"/>
                      <a:pt x="28" y="149"/>
                      <a:pt x="29" y="148"/>
                    </a:cubicBezTo>
                    <a:cubicBezTo>
                      <a:pt x="33" y="143"/>
                      <a:pt x="32" y="135"/>
                      <a:pt x="32" y="135"/>
                    </a:cubicBezTo>
                    <a:cubicBezTo>
                      <a:pt x="42" y="133"/>
                      <a:pt x="42" y="133"/>
                      <a:pt x="42" y="133"/>
                    </a:cubicBezTo>
                    <a:cubicBezTo>
                      <a:pt x="49" y="131"/>
                      <a:pt x="49" y="131"/>
                      <a:pt x="49" y="131"/>
                    </a:cubicBezTo>
                    <a:cubicBezTo>
                      <a:pt x="64" y="133"/>
                      <a:pt x="64" y="133"/>
                      <a:pt x="64" y="133"/>
                    </a:cubicBezTo>
                    <a:cubicBezTo>
                      <a:pt x="64" y="121"/>
                      <a:pt x="64" y="121"/>
                      <a:pt x="64" y="121"/>
                    </a:cubicBezTo>
                    <a:cubicBezTo>
                      <a:pt x="64" y="121"/>
                      <a:pt x="75" y="108"/>
                      <a:pt x="82" y="108"/>
                    </a:cubicBezTo>
                    <a:cubicBezTo>
                      <a:pt x="90" y="108"/>
                      <a:pt x="96" y="117"/>
                      <a:pt x="96" y="117"/>
                    </a:cubicBezTo>
                    <a:cubicBezTo>
                      <a:pt x="129" y="124"/>
                      <a:pt x="129" y="124"/>
                      <a:pt x="129" y="124"/>
                    </a:cubicBezTo>
                    <a:cubicBezTo>
                      <a:pt x="129" y="124"/>
                      <a:pt x="131" y="114"/>
                      <a:pt x="135" y="112"/>
                    </a:cubicBezTo>
                    <a:cubicBezTo>
                      <a:pt x="138" y="110"/>
                      <a:pt x="144" y="114"/>
                      <a:pt x="148" y="112"/>
                    </a:cubicBezTo>
                    <a:cubicBezTo>
                      <a:pt x="153" y="110"/>
                      <a:pt x="159" y="106"/>
                      <a:pt x="167" y="106"/>
                    </a:cubicBezTo>
                    <a:cubicBezTo>
                      <a:pt x="174" y="106"/>
                      <a:pt x="177" y="111"/>
                      <a:pt x="180" y="104"/>
                    </a:cubicBezTo>
                    <a:cubicBezTo>
                      <a:pt x="184" y="98"/>
                      <a:pt x="200" y="106"/>
                      <a:pt x="200" y="106"/>
                    </a:cubicBezTo>
                    <a:cubicBezTo>
                      <a:pt x="213" y="104"/>
                      <a:pt x="213" y="104"/>
                      <a:pt x="213" y="104"/>
                    </a:cubicBezTo>
                    <a:cubicBezTo>
                      <a:pt x="208" y="94"/>
                      <a:pt x="208" y="94"/>
                      <a:pt x="208" y="94"/>
                    </a:cubicBezTo>
                    <a:cubicBezTo>
                      <a:pt x="208" y="94"/>
                      <a:pt x="196" y="88"/>
                      <a:pt x="196" y="85"/>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1" name="Freeform 23">
                <a:extLst>
                  <a:ext uri="{FF2B5EF4-FFF2-40B4-BE49-F238E27FC236}">
                    <a16:creationId xmlns:a16="http://schemas.microsoft.com/office/drawing/2014/main" id="{3015E32B-6AF0-FBB2-8DF5-D3A451B24259}"/>
                  </a:ext>
                </a:extLst>
              </p:cNvPr>
              <p:cNvSpPr>
                <a:spLocks/>
              </p:cNvSpPr>
              <p:nvPr/>
            </p:nvSpPr>
            <p:spPr bwMode="auto">
              <a:xfrm>
                <a:off x="7423292" y="3055883"/>
                <a:ext cx="638411" cy="527667"/>
              </a:xfrm>
              <a:custGeom>
                <a:avLst/>
                <a:gdLst>
                  <a:gd name="T0" fmla="*/ 127 w 207"/>
                  <a:gd name="T1" fmla="*/ 125 h 171"/>
                  <a:gd name="T2" fmla="*/ 137 w 207"/>
                  <a:gd name="T3" fmla="*/ 123 h 171"/>
                  <a:gd name="T4" fmla="*/ 150 w 207"/>
                  <a:gd name="T5" fmla="*/ 132 h 171"/>
                  <a:gd name="T6" fmla="*/ 157 w 207"/>
                  <a:gd name="T7" fmla="*/ 124 h 171"/>
                  <a:gd name="T8" fmla="*/ 170 w 207"/>
                  <a:gd name="T9" fmla="*/ 97 h 171"/>
                  <a:gd name="T10" fmla="*/ 178 w 207"/>
                  <a:gd name="T11" fmla="*/ 87 h 171"/>
                  <a:gd name="T12" fmla="*/ 180 w 207"/>
                  <a:gd name="T13" fmla="*/ 78 h 171"/>
                  <a:gd name="T14" fmla="*/ 184 w 207"/>
                  <a:gd name="T15" fmla="*/ 67 h 171"/>
                  <a:gd name="T16" fmla="*/ 194 w 207"/>
                  <a:gd name="T17" fmla="*/ 48 h 171"/>
                  <a:gd name="T18" fmla="*/ 205 w 207"/>
                  <a:gd name="T19" fmla="*/ 42 h 171"/>
                  <a:gd name="T20" fmla="*/ 204 w 207"/>
                  <a:gd name="T21" fmla="*/ 31 h 171"/>
                  <a:gd name="T22" fmla="*/ 196 w 207"/>
                  <a:gd name="T23" fmla="*/ 24 h 171"/>
                  <a:gd name="T24" fmla="*/ 197 w 207"/>
                  <a:gd name="T25" fmla="*/ 15 h 171"/>
                  <a:gd name="T26" fmla="*/ 191 w 207"/>
                  <a:gd name="T27" fmla="*/ 8 h 171"/>
                  <a:gd name="T28" fmla="*/ 185 w 207"/>
                  <a:gd name="T29" fmla="*/ 4 h 171"/>
                  <a:gd name="T30" fmla="*/ 172 w 207"/>
                  <a:gd name="T31" fmla="*/ 15 h 171"/>
                  <a:gd name="T32" fmla="*/ 158 w 207"/>
                  <a:gd name="T33" fmla="*/ 12 h 171"/>
                  <a:gd name="T34" fmla="*/ 136 w 207"/>
                  <a:gd name="T35" fmla="*/ 11 h 171"/>
                  <a:gd name="T36" fmla="*/ 123 w 207"/>
                  <a:gd name="T37" fmla="*/ 20 h 171"/>
                  <a:gd name="T38" fmla="*/ 106 w 207"/>
                  <a:gd name="T39" fmla="*/ 20 h 171"/>
                  <a:gd name="T40" fmla="*/ 93 w 207"/>
                  <a:gd name="T41" fmla="*/ 12 h 171"/>
                  <a:gd name="T42" fmla="*/ 79 w 207"/>
                  <a:gd name="T43" fmla="*/ 16 h 171"/>
                  <a:gd name="T44" fmla="*/ 69 w 207"/>
                  <a:gd name="T45" fmla="*/ 7 h 171"/>
                  <a:gd name="T46" fmla="*/ 55 w 207"/>
                  <a:gd name="T47" fmla="*/ 3 h 171"/>
                  <a:gd name="T48" fmla="*/ 45 w 207"/>
                  <a:gd name="T49" fmla="*/ 7 h 171"/>
                  <a:gd name="T50" fmla="*/ 29 w 207"/>
                  <a:gd name="T51" fmla="*/ 7 h 171"/>
                  <a:gd name="T52" fmla="*/ 25 w 207"/>
                  <a:gd name="T53" fmla="*/ 21 h 171"/>
                  <a:gd name="T54" fmla="*/ 17 w 207"/>
                  <a:gd name="T55" fmla="*/ 33 h 171"/>
                  <a:gd name="T56" fmla="*/ 15 w 207"/>
                  <a:gd name="T57" fmla="*/ 36 h 171"/>
                  <a:gd name="T58" fmla="*/ 17 w 207"/>
                  <a:gd name="T59" fmla="*/ 48 h 171"/>
                  <a:gd name="T60" fmla="*/ 15 w 207"/>
                  <a:gd name="T61" fmla="*/ 73 h 171"/>
                  <a:gd name="T62" fmla="*/ 9 w 207"/>
                  <a:gd name="T63" fmla="*/ 83 h 171"/>
                  <a:gd name="T64" fmla="*/ 1 w 207"/>
                  <a:gd name="T65" fmla="*/ 95 h 171"/>
                  <a:gd name="T66" fmla="*/ 2 w 207"/>
                  <a:gd name="T67" fmla="*/ 116 h 171"/>
                  <a:gd name="T68" fmla="*/ 7 w 207"/>
                  <a:gd name="T69" fmla="*/ 129 h 171"/>
                  <a:gd name="T70" fmla="*/ 7 w 207"/>
                  <a:gd name="T71" fmla="*/ 129 h 171"/>
                  <a:gd name="T72" fmla="*/ 33 w 207"/>
                  <a:gd name="T73" fmla="*/ 136 h 171"/>
                  <a:gd name="T74" fmla="*/ 50 w 207"/>
                  <a:gd name="T75" fmla="*/ 154 h 171"/>
                  <a:gd name="T76" fmla="*/ 59 w 207"/>
                  <a:gd name="T77" fmla="*/ 169 h 171"/>
                  <a:gd name="T78" fmla="*/ 76 w 207"/>
                  <a:gd name="T79" fmla="*/ 165 h 171"/>
                  <a:gd name="T80" fmla="*/ 100 w 207"/>
                  <a:gd name="T81" fmla="*/ 162 h 171"/>
                  <a:gd name="T82" fmla="*/ 102 w 207"/>
                  <a:gd name="T83" fmla="*/ 162 h 171"/>
                  <a:gd name="T84" fmla="*/ 107 w 207"/>
                  <a:gd name="T85" fmla="*/ 143 h 171"/>
                  <a:gd name="T86" fmla="*/ 127 w 207"/>
                  <a:gd name="T87" fmla="*/ 12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7" h="171">
                    <a:moveTo>
                      <a:pt x="127" y="125"/>
                    </a:moveTo>
                    <a:cubicBezTo>
                      <a:pt x="129" y="124"/>
                      <a:pt x="134" y="126"/>
                      <a:pt x="137" y="123"/>
                    </a:cubicBezTo>
                    <a:cubicBezTo>
                      <a:pt x="141" y="120"/>
                      <a:pt x="149" y="127"/>
                      <a:pt x="150" y="132"/>
                    </a:cubicBezTo>
                    <a:cubicBezTo>
                      <a:pt x="151" y="137"/>
                      <a:pt x="154" y="130"/>
                      <a:pt x="157" y="124"/>
                    </a:cubicBezTo>
                    <a:cubicBezTo>
                      <a:pt x="160" y="118"/>
                      <a:pt x="170" y="101"/>
                      <a:pt x="170" y="97"/>
                    </a:cubicBezTo>
                    <a:cubicBezTo>
                      <a:pt x="170" y="93"/>
                      <a:pt x="178" y="90"/>
                      <a:pt x="178" y="87"/>
                    </a:cubicBezTo>
                    <a:cubicBezTo>
                      <a:pt x="178" y="85"/>
                      <a:pt x="177" y="79"/>
                      <a:pt x="180" y="78"/>
                    </a:cubicBezTo>
                    <a:cubicBezTo>
                      <a:pt x="183" y="77"/>
                      <a:pt x="185" y="69"/>
                      <a:pt x="184" y="67"/>
                    </a:cubicBezTo>
                    <a:cubicBezTo>
                      <a:pt x="184" y="64"/>
                      <a:pt x="193" y="50"/>
                      <a:pt x="194" y="48"/>
                    </a:cubicBezTo>
                    <a:cubicBezTo>
                      <a:pt x="196" y="46"/>
                      <a:pt x="204" y="47"/>
                      <a:pt x="205" y="42"/>
                    </a:cubicBezTo>
                    <a:cubicBezTo>
                      <a:pt x="205" y="37"/>
                      <a:pt x="207" y="32"/>
                      <a:pt x="204" y="31"/>
                    </a:cubicBezTo>
                    <a:cubicBezTo>
                      <a:pt x="200" y="30"/>
                      <a:pt x="196" y="27"/>
                      <a:pt x="196" y="24"/>
                    </a:cubicBezTo>
                    <a:cubicBezTo>
                      <a:pt x="196" y="23"/>
                      <a:pt x="197" y="18"/>
                      <a:pt x="197" y="15"/>
                    </a:cubicBezTo>
                    <a:cubicBezTo>
                      <a:pt x="193" y="14"/>
                      <a:pt x="193" y="10"/>
                      <a:pt x="191" y="8"/>
                    </a:cubicBezTo>
                    <a:cubicBezTo>
                      <a:pt x="188" y="5"/>
                      <a:pt x="188" y="3"/>
                      <a:pt x="185" y="4"/>
                    </a:cubicBezTo>
                    <a:cubicBezTo>
                      <a:pt x="181" y="5"/>
                      <a:pt x="177" y="14"/>
                      <a:pt x="172" y="15"/>
                    </a:cubicBezTo>
                    <a:cubicBezTo>
                      <a:pt x="168" y="17"/>
                      <a:pt x="161" y="13"/>
                      <a:pt x="158" y="12"/>
                    </a:cubicBezTo>
                    <a:cubicBezTo>
                      <a:pt x="155" y="10"/>
                      <a:pt x="141" y="12"/>
                      <a:pt x="136" y="11"/>
                    </a:cubicBezTo>
                    <a:cubicBezTo>
                      <a:pt x="131" y="11"/>
                      <a:pt x="127" y="17"/>
                      <a:pt x="123" y="20"/>
                    </a:cubicBezTo>
                    <a:cubicBezTo>
                      <a:pt x="120" y="22"/>
                      <a:pt x="109" y="21"/>
                      <a:pt x="106" y="20"/>
                    </a:cubicBezTo>
                    <a:cubicBezTo>
                      <a:pt x="103" y="18"/>
                      <a:pt x="96" y="12"/>
                      <a:pt x="93" y="12"/>
                    </a:cubicBezTo>
                    <a:cubicBezTo>
                      <a:pt x="90" y="12"/>
                      <a:pt x="84" y="13"/>
                      <a:pt x="79" y="16"/>
                    </a:cubicBezTo>
                    <a:cubicBezTo>
                      <a:pt x="73" y="20"/>
                      <a:pt x="72" y="11"/>
                      <a:pt x="69" y="7"/>
                    </a:cubicBezTo>
                    <a:cubicBezTo>
                      <a:pt x="66" y="4"/>
                      <a:pt x="59" y="7"/>
                      <a:pt x="55" y="3"/>
                    </a:cubicBezTo>
                    <a:cubicBezTo>
                      <a:pt x="51" y="0"/>
                      <a:pt x="48" y="7"/>
                      <a:pt x="45" y="7"/>
                    </a:cubicBezTo>
                    <a:cubicBezTo>
                      <a:pt x="41" y="6"/>
                      <a:pt x="32" y="4"/>
                      <a:pt x="29" y="7"/>
                    </a:cubicBezTo>
                    <a:cubicBezTo>
                      <a:pt x="26" y="9"/>
                      <a:pt x="26" y="19"/>
                      <a:pt x="25" y="21"/>
                    </a:cubicBezTo>
                    <a:cubicBezTo>
                      <a:pt x="23" y="22"/>
                      <a:pt x="17" y="29"/>
                      <a:pt x="17" y="33"/>
                    </a:cubicBezTo>
                    <a:cubicBezTo>
                      <a:pt x="17" y="34"/>
                      <a:pt x="16" y="36"/>
                      <a:pt x="15" y="36"/>
                    </a:cubicBezTo>
                    <a:cubicBezTo>
                      <a:pt x="16" y="41"/>
                      <a:pt x="17" y="46"/>
                      <a:pt x="17" y="48"/>
                    </a:cubicBezTo>
                    <a:cubicBezTo>
                      <a:pt x="18" y="51"/>
                      <a:pt x="19" y="69"/>
                      <a:pt x="15" y="73"/>
                    </a:cubicBezTo>
                    <a:cubicBezTo>
                      <a:pt x="11" y="76"/>
                      <a:pt x="9" y="83"/>
                      <a:pt x="9" y="83"/>
                    </a:cubicBezTo>
                    <a:cubicBezTo>
                      <a:pt x="9" y="83"/>
                      <a:pt x="3" y="87"/>
                      <a:pt x="1" y="95"/>
                    </a:cubicBezTo>
                    <a:cubicBezTo>
                      <a:pt x="0" y="104"/>
                      <a:pt x="2" y="109"/>
                      <a:pt x="2" y="116"/>
                    </a:cubicBezTo>
                    <a:cubicBezTo>
                      <a:pt x="2" y="120"/>
                      <a:pt x="5" y="123"/>
                      <a:pt x="7" y="129"/>
                    </a:cubicBezTo>
                    <a:cubicBezTo>
                      <a:pt x="7" y="129"/>
                      <a:pt x="7" y="129"/>
                      <a:pt x="7" y="129"/>
                    </a:cubicBezTo>
                    <a:cubicBezTo>
                      <a:pt x="10" y="133"/>
                      <a:pt x="25" y="134"/>
                      <a:pt x="33" y="136"/>
                    </a:cubicBezTo>
                    <a:cubicBezTo>
                      <a:pt x="41" y="138"/>
                      <a:pt x="50" y="149"/>
                      <a:pt x="50" y="154"/>
                    </a:cubicBezTo>
                    <a:cubicBezTo>
                      <a:pt x="49" y="158"/>
                      <a:pt x="55" y="167"/>
                      <a:pt x="59" y="169"/>
                    </a:cubicBezTo>
                    <a:cubicBezTo>
                      <a:pt x="63" y="171"/>
                      <a:pt x="72" y="165"/>
                      <a:pt x="76" y="165"/>
                    </a:cubicBezTo>
                    <a:cubicBezTo>
                      <a:pt x="81" y="165"/>
                      <a:pt x="96" y="165"/>
                      <a:pt x="100" y="162"/>
                    </a:cubicBezTo>
                    <a:cubicBezTo>
                      <a:pt x="100" y="161"/>
                      <a:pt x="101" y="161"/>
                      <a:pt x="102" y="162"/>
                    </a:cubicBezTo>
                    <a:cubicBezTo>
                      <a:pt x="106" y="152"/>
                      <a:pt x="107" y="143"/>
                      <a:pt x="107" y="143"/>
                    </a:cubicBezTo>
                    <a:cubicBezTo>
                      <a:pt x="107" y="143"/>
                      <a:pt x="125" y="125"/>
                      <a:pt x="127" y="125"/>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2" name="Freeform 24">
                <a:extLst>
                  <a:ext uri="{FF2B5EF4-FFF2-40B4-BE49-F238E27FC236}">
                    <a16:creationId xmlns:a16="http://schemas.microsoft.com/office/drawing/2014/main" id="{1065FA8B-1D62-7AC4-13AF-F164509A46D5}"/>
                  </a:ext>
                </a:extLst>
              </p:cNvPr>
              <p:cNvSpPr>
                <a:spLocks/>
              </p:cNvSpPr>
              <p:nvPr/>
            </p:nvSpPr>
            <p:spPr bwMode="auto">
              <a:xfrm>
                <a:off x="7321668" y="3136661"/>
                <a:ext cx="160254" cy="333537"/>
              </a:xfrm>
              <a:custGeom>
                <a:avLst/>
                <a:gdLst>
                  <a:gd name="T0" fmla="*/ 34 w 52"/>
                  <a:gd name="T1" fmla="*/ 69 h 108"/>
                  <a:gd name="T2" fmla="*/ 42 w 52"/>
                  <a:gd name="T3" fmla="*/ 57 h 108"/>
                  <a:gd name="T4" fmla="*/ 48 w 52"/>
                  <a:gd name="T5" fmla="*/ 47 h 108"/>
                  <a:gd name="T6" fmla="*/ 50 w 52"/>
                  <a:gd name="T7" fmla="*/ 22 h 108"/>
                  <a:gd name="T8" fmla="*/ 48 w 52"/>
                  <a:gd name="T9" fmla="*/ 10 h 108"/>
                  <a:gd name="T10" fmla="*/ 43 w 52"/>
                  <a:gd name="T11" fmla="*/ 10 h 108"/>
                  <a:gd name="T12" fmla="*/ 37 w 52"/>
                  <a:gd name="T13" fmla="*/ 2 h 108"/>
                  <a:gd name="T14" fmla="*/ 31 w 52"/>
                  <a:gd name="T15" fmla="*/ 10 h 108"/>
                  <a:gd name="T16" fmla="*/ 27 w 52"/>
                  <a:gd name="T17" fmla="*/ 17 h 108"/>
                  <a:gd name="T18" fmla="*/ 12 w 52"/>
                  <a:gd name="T19" fmla="*/ 20 h 108"/>
                  <a:gd name="T20" fmla="*/ 2 w 52"/>
                  <a:gd name="T21" fmla="*/ 26 h 108"/>
                  <a:gd name="T22" fmla="*/ 0 w 52"/>
                  <a:gd name="T23" fmla="*/ 26 h 108"/>
                  <a:gd name="T24" fmla="*/ 9 w 52"/>
                  <a:gd name="T25" fmla="*/ 43 h 108"/>
                  <a:gd name="T26" fmla="*/ 13 w 52"/>
                  <a:gd name="T27" fmla="*/ 56 h 108"/>
                  <a:gd name="T28" fmla="*/ 15 w 52"/>
                  <a:gd name="T29" fmla="*/ 76 h 108"/>
                  <a:gd name="T30" fmla="*/ 17 w 52"/>
                  <a:gd name="T31" fmla="*/ 108 h 108"/>
                  <a:gd name="T32" fmla="*/ 28 w 52"/>
                  <a:gd name="T33" fmla="*/ 107 h 108"/>
                  <a:gd name="T34" fmla="*/ 40 w 52"/>
                  <a:gd name="T35" fmla="*/ 103 h 108"/>
                  <a:gd name="T36" fmla="*/ 35 w 52"/>
                  <a:gd name="T37" fmla="*/ 90 h 108"/>
                  <a:gd name="T38" fmla="*/ 34 w 52"/>
                  <a:gd name="T39" fmla="*/ 6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08">
                    <a:moveTo>
                      <a:pt x="34" y="69"/>
                    </a:moveTo>
                    <a:cubicBezTo>
                      <a:pt x="36" y="61"/>
                      <a:pt x="42" y="57"/>
                      <a:pt x="42" y="57"/>
                    </a:cubicBezTo>
                    <a:cubicBezTo>
                      <a:pt x="42" y="57"/>
                      <a:pt x="44" y="50"/>
                      <a:pt x="48" y="47"/>
                    </a:cubicBezTo>
                    <a:cubicBezTo>
                      <a:pt x="52" y="43"/>
                      <a:pt x="51" y="25"/>
                      <a:pt x="50" y="22"/>
                    </a:cubicBezTo>
                    <a:cubicBezTo>
                      <a:pt x="50" y="20"/>
                      <a:pt x="49" y="15"/>
                      <a:pt x="48" y="10"/>
                    </a:cubicBezTo>
                    <a:cubicBezTo>
                      <a:pt x="47" y="11"/>
                      <a:pt x="45" y="11"/>
                      <a:pt x="43" y="10"/>
                    </a:cubicBezTo>
                    <a:cubicBezTo>
                      <a:pt x="38" y="8"/>
                      <a:pt x="42" y="3"/>
                      <a:pt x="37" y="2"/>
                    </a:cubicBezTo>
                    <a:cubicBezTo>
                      <a:pt x="32" y="0"/>
                      <a:pt x="30" y="6"/>
                      <a:pt x="31" y="10"/>
                    </a:cubicBezTo>
                    <a:cubicBezTo>
                      <a:pt x="32" y="14"/>
                      <a:pt x="29" y="14"/>
                      <a:pt x="27" y="17"/>
                    </a:cubicBezTo>
                    <a:cubicBezTo>
                      <a:pt x="24" y="19"/>
                      <a:pt x="15" y="20"/>
                      <a:pt x="12" y="20"/>
                    </a:cubicBezTo>
                    <a:cubicBezTo>
                      <a:pt x="9" y="20"/>
                      <a:pt x="6" y="25"/>
                      <a:pt x="2" y="26"/>
                    </a:cubicBezTo>
                    <a:cubicBezTo>
                      <a:pt x="2" y="27"/>
                      <a:pt x="1" y="27"/>
                      <a:pt x="0" y="26"/>
                    </a:cubicBezTo>
                    <a:cubicBezTo>
                      <a:pt x="0" y="40"/>
                      <a:pt x="3" y="39"/>
                      <a:pt x="9" y="43"/>
                    </a:cubicBezTo>
                    <a:cubicBezTo>
                      <a:pt x="16" y="47"/>
                      <a:pt x="9" y="53"/>
                      <a:pt x="13" y="56"/>
                    </a:cubicBezTo>
                    <a:cubicBezTo>
                      <a:pt x="16" y="59"/>
                      <a:pt x="14" y="67"/>
                      <a:pt x="15" y="76"/>
                    </a:cubicBezTo>
                    <a:cubicBezTo>
                      <a:pt x="16" y="82"/>
                      <a:pt x="16" y="97"/>
                      <a:pt x="17" y="108"/>
                    </a:cubicBezTo>
                    <a:cubicBezTo>
                      <a:pt x="21" y="107"/>
                      <a:pt x="25" y="107"/>
                      <a:pt x="28" y="107"/>
                    </a:cubicBezTo>
                    <a:cubicBezTo>
                      <a:pt x="34" y="107"/>
                      <a:pt x="37" y="100"/>
                      <a:pt x="40" y="103"/>
                    </a:cubicBezTo>
                    <a:cubicBezTo>
                      <a:pt x="38" y="97"/>
                      <a:pt x="35" y="94"/>
                      <a:pt x="35" y="90"/>
                    </a:cubicBezTo>
                    <a:cubicBezTo>
                      <a:pt x="35" y="83"/>
                      <a:pt x="33" y="78"/>
                      <a:pt x="34" y="69"/>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3" name="Freeform 25">
                <a:extLst>
                  <a:ext uri="{FF2B5EF4-FFF2-40B4-BE49-F238E27FC236}">
                    <a16:creationId xmlns:a16="http://schemas.microsoft.com/office/drawing/2014/main" id="{B4461683-E5AF-5CAB-0A04-363E97AED036}"/>
                  </a:ext>
                </a:extLst>
              </p:cNvPr>
              <p:cNvSpPr>
                <a:spLocks/>
              </p:cNvSpPr>
              <p:nvPr/>
            </p:nvSpPr>
            <p:spPr bwMode="auto">
              <a:xfrm>
                <a:off x="7272159" y="3210926"/>
                <a:ext cx="101625" cy="277514"/>
              </a:xfrm>
              <a:custGeom>
                <a:avLst/>
                <a:gdLst>
                  <a:gd name="T0" fmla="*/ 29 w 33"/>
                  <a:gd name="T1" fmla="*/ 32 h 90"/>
                  <a:gd name="T2" fmla="*/ 25 w 33"/>
                  <a:gd name="T3" fmla="*/ 19 h 90"/>
                  <a:gd name="T4" fmla="*/ 16 w 33"/>
                  <a:gd name="T5" fmla="*/ 2 h 90"/>
                  <a:gd name="T6" fmla="*/ 3 w 33"/>
                  <a:gd name="T7" fmla="*/ 0 h 90"/>
                  <a:gd name="T8" fmla="*/ 0 w 33"/>
                  <a:gd name="T9" fmla="*/ 1 h 90"/>
                  <a:gd name="T10" fmla="*/ 4 w 33"/>
                  <a:gd name="T11" fmla="*/ 12 h 90"/>
                  <a:gd name="T12" fmla="*/ 8 w 33"/>
                  <a:gd name="T13" fmla="*/ 22 h 90"/>
                  <a:gd name="T14" fmla="*/ 9 w 33"/>
                  <a:gd name="T15" fmla="*/ 46 h 90"/>
                  <a:gd name="T16" fmla="*/ 13 w 33"/>
                  <a:gd name="T17" fmla="*/ 70 h 90"/>
                  <a:gd name="T18" fmla="*/ 20 w 33"/>
                  <a:gd name="T19" fmla="*/ 90 h 90"/>
                  <a:gd name="T20" fmla="*/ 23 w 33"/>
                  <a:gd name="T21" fmla="*/ 88 h 90"/>
                  <a:gd name="T22" fmla="*/ 33 w 33"/>
                  <a:gd name="T23" fmla="*/ 84 h 90"/>
                  <a:gd name="T24" fmla="*/ 31 w 33"/>
                  <a:gd name="T25" fmla="*/ 52 h 90"/>
                  <a:gd name="T26" fmla="*/ 29 w 33"/>
                  <a:gd name="T27" fmla="*/ 3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90">
                    <a:moveTo>
                      <a:pt x="29" y="32"/>
                    </a:moveTo>
                    <a:cubicBezTo>
                      <a:pt x="25" y="29"/>
                      <a:pt x="32" y="23"/>
                      <a:pt x="25" y="19"/>
                    </a:cubicBezTo>
                    <a:cubicBezTo>
                      <a:pt x="19" y="15"/>
                      <a:pt x="16" y="16"/>
                      <a:pt x="16" y="2"/>
                    </a:cubicBezTo>
                    <a:cubicBezTo>
                      <a:pt x="12" y="2"/>
                      <a:pt x="7" y="1"/>
                      <a:pt x="3" y="0"/>
                    </a:cubicBezTo>
                    <a:cubicBezTo>
                      <a:pt x="2" y="0"/>
                      <a:pt x="1" y="0"/>
                      <a:pt x="0" y="1"/>
                    </a:cubicBezTo>
                    <a:cubicBezTo>
                      <a:pt x="1" y="5"/>
                      <a:pt x="3" y="11"/>
                      <a:pt x="4" y="12"/>
                    </a:cubicBezTo>
                    <a:cubicBezTo>
                      <a:pt x="7" y="13"/>
                      <a:pt x="9" y="16"/>
                      <a:pt x="8" y="22"/>
                    </a:cubicBezTo>
                    <a:cubicBezTo>
                      <a:pt x="8" y="28"/>
                      <a:pt x="6" y="41"/>
                      <a:pt x="9" y="46"/>
                    </a:cubicBezTo>
                    <a:cubicBezTo>
                      <a:pt x="11" y="52"/>
                      <a:pt x="13" y="61"/>
                      <a:pt x="13" y="70"/>
                    </a:cubicBezTo>
                    <a:cubicBezTo>
                      <a:pt x="13" y="76"/>
                      <a:pt x="16" y="84"/>
                      <a:pt x="20" y="90"/>
                    </a:cubicBezTo>
                    <a:cubicBezTo>
                      <a:pt x="21" y="89"/>
                      <a:pt x="22" y="89"/>
                      <a:pt x="23" y="88"/>
                    </a:cubicBezTo>
                    <a:cubicBezTo>
                      <a:pt x="25" y="86"/>
                      <a:pt x="29" y="85"/>
                      <a:pt x="33" y="84"/>
                    </a:cubicBezTo>
                    <a:cubicBezTo>
                      <a:pt x="32" y="73"/>
                      <a:pt x="32" y="58"/>
                      <a:pt x="31" y="52"/>
                    </a:cubicBezTo>
                    <a:cubicBezTo>
                      <a:pt x="30" y="43"/>
                      <a:pt x="32" y="35"/>
                      <a:pt x="29" y="32"/>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4" name="Freeform 27">
                <a:extLst>
                  <a:ext uri="{FF2B5EF4-FFF2-40B4-BE49-F238E27FC236}">
                    <a16:creationId xmlns:a16="http://schemas.microsoft.com/office/drawing/2014/main" id="{9A4FA660-55C3-BDD4-846E-E2B4C5753658}"/>
                  </a:ext>
                </a:extLst>
              </p:cNvPr>
              <p:cNvSpPr>
                <a:spLocks/>
              </p:cNvSpPr>
              <p:nvPr/>
            </p:nvSpPr>
            <p:spPr bwMode="auto">
              <a:xfrm>
                <a:off x="6814847" y="3231773"/>
                <a:ext cx="330930" cy="340053"/>
              </a:xfrm>
              <a:custGeom>
                <a:avLst/>
                <a:gdLst>
                  <a:gd name="T0" fmla="*/ 101 w 107"/>
                  <a:gd name="T1" fmla="*/ 92 h 110"/>
                  <a:gd name="T2" fmla="*/ 94 w 107"/>
                  <a:gd name="T3" fmla="*/ 73 h 110"/>
                  <a:gd name="T4" fmla="*/ 100 w 107"/>
                  <a:gd name="T5" fmla="*/ 56 h 110"/>
                  <a:gd name="T6" fmla="*/ 107 w 107"/>
                  <a:gd name="T7" fmla="*/ 44 h 110"/>
                  <a:gd name="T8" fmla="*/ 101 w 107"/>
                  <a:gd name="T9" fmla="*/ 17 h 110"/>
                  <a:gd name="T10" fmla="*/ 98 w 107"/>
                  <a:gd name="T11" fmla="*/ 16 h 110"/>
                  <a:gd name="T12" fmla="*/ 77 w 107"/>
                  <a:gd name="T13" fmla="*/ 18 h 110"/>
                  <a:gd name="T14" fmla="*/ 62 w 107"/>
                  <a:gd name="T15" fmla="*/ 11 h 110"/>
                  <a:gd name="T16" fmla="*/ 49 w 107"/>
                  <a:gd name="T17" fmla="*/ 7 h 110"/>
                  <a:gd name="T18" fmla="*/ 42 w 107"/>
                  <a:gd name="T19" fmla="*/ 5 h 110"/>
                  <a:gd name="T20" fmla="*/ 34 w 107"/>
                  <a:gd name="T21" fmla="*/ 6 h 110"/>
                  <a:gd name="T22" fmla="*/ 24 w 107"/>
                  <a:gd name="T23" fmla="*/ 10 h 110"/>
                  <a:gd name="T24" fmla="*/ 15 w 107"/>
                  <a:gd name="T25" fmla="*/ 8 h 110"/>
                  <a:gd name="T26" fmla="*/ 9 w 107"/>
                  <a:gd name="T27" fmla="*/ 9 h 110"/>
                  <a:gd name="T28" fmla="*/ 9 w 107"/>
                  <a:gd name="T29" fmla="*/ 23 h 110"/>
                  <a:gd name="T30" fmla="*/ 12 w 107"/>
                  <a:gd name="T31" fmla="*/ 31 h 110"/>
                  <a:gd name="T32" fmla="*/ 16 w 107"/>
                  <a:gd name="T33" fmla="*/ 42 h 110"/>
                  <a:gd name="T34" fmla="*/ 8 w 107"/>
                  <a:gd name="T35" fmla="*/ 43 h 110"/>
                  <a:gd name="T36" fmla="*/ 9 w 107"/>
                  <a:gd name="T37" fmla="*/ 53 h 110"/>
                  <a:gd name="T38" fmla="*/ 4 w 107"/>
                  <a:gd name="T39" fmla="*/ 63 h 110"/>
                  <a:gd name="T40" fmla="*/ 2 w 107"/>
                  <a:gd name="T41" fmla="*/ 75 h 110"/>
                  <a:gd name="T42" fmla="*/ 8 w 107"/>
                  <a:gd name="T43" fmla="*/ 80 h 110"/>
                  <a:gd name="T44" fmla="*/ 21 w 107"/>
                  <a:gd name="T45" fmla="*/ 94 h 110"/>
                  <a:gd name="T46" fmla="*/ 16 w 107"/>
                  <a:gd name="T47" fmla="*/ 110 h 110"/>
                  <a:gd name="T48" fmla="*/ 67 w 107"/>
                  <a:gd name="T49" fmla="*/ 99 h 110"/>
                  <a:gd name="T50" fmla="*/ 101 w 107"/>
                  <a:gd name="T51" fmla="*/ 100 h 110"/>
                  <a:gd name="T52" fmla="*/ 101 w 107"/>
                  <a:gd name="T53" fmla="*/ 9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110">
                    <a:moveTo>
                      <a:pt x="101" y="92"/>
                    </a:moveTo>
                    <a:cubicBezTo>
                      <a:pt x="99" y="89"/>
                      <a:pt x="94" y="76"/>
                      <a:pt x="94" y="73"/>
                    </a:cubicBezTo>
                    <a:cubicBezTo>
                      <a:pt x="94" y="70"/>
                      <a:pt x="101" y="60"/>
                      <a:pt x="100" y="56"/>
                    </a:cubicBezTo>
                    <a:cubicBezTo>
                      <a:pt x="100" y="51"/>
                      <a:pt x="107" y="48"/>
                      <a:pt x="107" y="44"/>
                    </a:cubicBezTo>
                    <a:cubicBezTo>
                      <a:pt x="107" y="41"/>
                      <a:pt x="105" y="27"/>
                      <a:pt x="101" y="17"/>
                    </a:cubicBezTo>
                    <a:cubicBezTo>
                      <a:pt x="100" y="17"/>
                      <a:pt x="99" y="17"/>
                      <a:pt x="98" y="16"/>
                    </a:cubicBezTo>
                    <a:cubicBezTo>
                      <a:pt x="95" y="13"/>
                      <a:pt x="82" y="13"/>
                      <a:pt x="77" y="18"/>
                    </a:cubicBezTo>
                    <a:cubicBezTo>
                      <a:pt x="73" y="23"/>
                      <a:pt x="63" y="14"/>
                      <a:pt x="62" y="11"/>
                    </a:cubicBezTo>
                    <a:cubicBezTo>
                      <a:pt x="60" y="9"/>
                      <a:pt x="54" y="3"/>
                      <a:pt x="49" y="7"/>
                    </a:cubicBezTo>
                    <a:cubicBezTo>
                      <a:pt x="43" y="10"/>
                      <a:pt x="42" y="9"/>
                      <a:pt x="42" y="5"/>
                    </a:cubicBezTo>
                    <a:cubicBezTo>
                      <a:pt x="43" y="0"/>
                      <a:pt x="35" y="1"/>
                      <a:pt x="34" y="6"/>
                    </a:cubicBezTo>
                    <a:cubicBezTo>
                      <a:pt x="33" y="10"/>
                      <a:pt x="26" y="13"/>
                      <a:pt x="24" y="10"/>
                    </a:cubicBezTo>
                    <a:cubicBezTo>
                      <a:pt x="22" y="7"/>
                      <a:pt x="17" y="3"/>
                      <a:pt x="15" y="8"/>
                    </a:cubicBezTo>
                    <a:cubicBezTo>
                      <a:pt x="14" y="11"/>
                      <a:pt x="11" y="10"/>
                      <a:pt x="9" y="9"/>
                    </a:cubicBezTo>
                    <a:cubicBezTo>
                      <a:pt x="8" y="15"/>
                      <a:pt x="7" y="21"/>
                      <a:pt x="9" y="23"/>
                    </a:cubicBezTo>
                    <a:cubicBezTo>
                      <a:pt x="13" y="25"/>
                      <a:pt x="13" y="29"/>
                      <a:pt x="12" y="31"/>
                    </a:cubicBezTo>
                    <a:cubicBezTo>
                      <a:pt x="12" y="33"/>
                      <a:pt x="18" y="39"/>
                      <a:pt x="16" y="42"/>
                    </a:cubicBezTo>
                    <a:cubicBezTo>
                      <a:pt x="13" y="44"/>
                      <a:pt x="9" y="39"/>
                      <a:pt x="8" y="43"/>
                    </a:cubicBezTo>
                    <a:cubicBezTo>
                      <a:pt x="6" y="47"/>
                      <a:pt x="11" y="50"/>
                      <a:pt x="9" y="53"/>
                    </a:cubicBezTo>
                    <a:cubicBezTo>
                      <a:pt x="7" y="56"/>
                      <a:pt x="3" y="57"/>
                      <a:pt x="4" y="63"/>
                    </a:cubicBezTo>
                    <a:cubicBezTo>
                      <a:pt x="5" y="69"/>
                      <a:pt x="4" y="73"/>
                      <a:pt x="2" y="75"/>
                    </a:cubicBezTo>
                    <a:cubicBezTo>
                      <a:pt x="0" y="77"/>
                      <a:pt x="3" y="77"/>
                      <a:pt x="8" y="80"/>
                    </a:cubicBezTo>
                    <a:cubicBezTo>
                      <a:pt x="13" y="84"/>
                      <a:pt x="22" y="88"/>
                      <a:pt x="21" y="94"/>
                    </a:cubicBezTo>
                    <a:cubicBezTo>
                      <a:pt x="21" y="99"/>
                      <a:pt x="18" y="100"/>
                      <a:pt x="16" y="110"/>
                    </a:cubicBezTo>
                    <a:cubicBezTo>
                      <a:pt x="27" y="110"/>
                      <a:pt x="45" y="102"/>
                      <a:pt x="67" y="99"/>
                    </a:cubicBezTo>
                    <a:cubicBezTo>
                      <a:pt x="81" y="96"/>
                      <a:pt x="93" y="98"/>
                      <a:pt x="101" y="100"/>
                    </a:cubicBezTo>
                    <a:cubicBezTo>
                      <a:pt x="102" y="97"/>
                      <a:pt x="102" y="94"/>
                      <a:pt x="101" y="92"/>
                    </a:cubicBezTo>
                    <a:close/>
                  </a:path>
                </a:pathLst>
              </a:custGeom>
              <a:solidFill>
                <a:srgbClr val="F2F2F2"/>
              </a:solid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5" name="Freeform 28">
                <a:extLst>
                  <a:ext uri="{FF2B5EF4-FFF2-40B4-BE49-F238E27FC236}">
                    <a16:creationId xmlns:a16="http://schemas.microsoft.com/office/drawing/2014/main" id="{F3FD4C40-D102-2F32-79CE-6E76FF8BE734}"/>
                  </a:ext>
                </a:extLst>
              </p:cNvPr>
              <p:cNvSpPr>
                <a:spLocks/>
              </p:cNvSpPr>
              <p:nvPr/>
            </p:nvSpPr>
            <p:spPr bwMode="auto">
              <a:xfrm>
                <a:off x="7105389" y="3213532"/>
                <a:ext cx="228004" cy="345263"/>
              </a:xfrm>
              <a:custGeom>
                <a:avLst/>
                <a:gdLst>
                  <a:gd name="T0" fmla="*/ 63 w 74"/>
                  <a:gd name="T1" fmla="*/ 45 h 112"/>
                  <a:gd name="T2" fmla="*/ 62 w 74"/>
                  <a:gd name="T3" fmla="*/ 21 h 112"/>
                  <a:gd name="T4" fmla="*/ 58 w 74"/>
                  <a:gd name="T5" fmla="*/ 11 h 112"/>
                  <a:gd name="T6" fmla="*/ 54 w 74"/>
                  <a:gd name="T7" fmla="*/ 0 h 112"/>
                  <a:gd name="T8" fmla="*/ 50 w 74"/>
                  <a:gd name="T9" fmla="*/ 4 h 112"/>
                  <a:gd name="T10" fmla="*/ 6 w 74"/>
                  <a:gd name="T11" fmla="*/ 3 h 112"/>
                  <a:gd name="T12" fmla="*/ 9 w 74"/>
                  <a:gd name="T13" fmla="*/ 20 h 112"/>
                  <a:gd name="T14" fmla="*/ 7 w 74"/>
                  <a:gd name="T15" fmla="*/ 23 h 112"/>
                  <a:gd name="T16" fmla="*/ 13 w 74"/>
                  <a:gd name="T17" fmla="*/ 50 h 112"/>
                  <a:gd name="T18" fmla="*/ 6 w 74"/>
                  <a:gd name="T19" fmla="*/ 62 h 112"/>
                  <a:gd name="T20" fmla="*/ 0 w 74"/>
                  <a:gd name="T21" fmla="*/ 79 h 112"/>
                  <a:gd name="T22" fmla="*/ 7 w 74"/>
                  <a:gd name="T23" fmla="*/ 98 h 112"/>
                  <a:gd name="T24" fmla="*/ 7 w 74"/>
                  <a:gd name="T25" fmla="*/ 106 h 112"/>
                  <a:gd name="T26" fmla="*/ 20 w 74"/>
                  <a:gd name="T27" fmla="*/ 111 h 112"/>
                  <a:gd name="T28" fmla="*/ 53 w 74"/>
                  <a:gd name="T29" fmla="*/ 98 h 112"/>
                  <a:gd name="T30" fmla="*/ 74 w 74"/>
                  <a:gd name="T31" fmla="*/ 89 h 112"/>
                  <a:gd name="T32" fmla="*/ 67 w 74"/>
                  <a:gd name="T33" fmla="*/ 69 h 112"/>
                  <a:gd name="T34" fmla="*/ 63 w 74"/>
                  <a:gd name="T35" fmla="*/ 4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12">
                    <a:moveTo>
                      <a:pt x="63" y="45"/>
                    </a:moveTo>
                    <a:cubicBezTo>
                      <a:pt x="60" y="40"/>
                      <a:pt x="62" y="27"/>
                      <a:pt x="62" y="21"/>
                    </a:cubicBezTo>
                    <a:cubicBezTo>
                      <a:pt x="63" y="15"/>
                      <a:pt x="61" y="12"/>
                      <a:pt x="58" y="11"/>
                    </a:cubicBezTo>
                    <a:cubicBezTo>
                      <a:pt x="57" y="10"/>
                      <a:pt x="55" y="4"/>
                      <a:pt x="54" y="0"/>
                    </a:cubicBezTo>
                    <a:cubicBezTo>
                      <a:pt x="51" y="1"/>
                      <a:pt x="51" y="6"/>
                      <a:pt x="50" y="4"/>
                    </a:cubicBezTo>
                    <a:cubicBezTo>
                      <a:pt x="48" y="1"/>
                      <a:pt x="8" y="0"/>
                      <a:pt x="6" y="3"/>
                    </a:cubicBezTo>
                    <a:cubicBezTo>
                      <a:pt x="4" y="6"/>
                      <a:pt x="10" y="17"/>
                      <a:pt x="9" y="20"/>
                    </a:cubicBezTo>
                    <a:cubicBezTo>
                      <a:pt x="9" y="22"/>
                      <a:pt x="8" y="23"/>
                      <a:pt x="7" y="23"/>
                    </a:cubicBezTo>
                    <a:cubicBezTo>
                      <a:pt x="11" y="33"/>
                      <a:pt x="13" y="47"/>
                      <a:pt x="13" y="50"/>
                    </a:cubicBezTo>
                    <a:cubicBezTo>
                      <a:pt x="13" y="54"/>
                      <a:pt x="6" y="57"/>
                      <a:pt x="6" y="62"/>
                    </a:cubicBezTo>
                    <a:cubicBezTo>
                      <a:pt x="7" y="66"/>
                      <a:pt x="0" y="76"/>
                      <a:pt x="0" y="79"/>
                    </a:cubicBezTo>
                    <a:cubicBezTo>
                      <a:pt x="0" y="82"/>
                      <a:pt x="5" y="95"/>
                      <a:pt x="7" y="98"/>
                    </a:cubicBezTo>
                    <a:cubicBezTo>
                      <a:pt x="8" y="100"/>
                      <a:pt x="8" y="103"/>
                      <a:pt x="7" y="106"/>
                    </a:cubicBezTo>
                    <a:cubicBezTo>
                      <a:pt x="14" y="108"/>
                      <a:pt x="19" y="111"/>
                      <a:pt x="20" y="111"/>
                    </a:cubicBezTo>
                    <a:cubicBezTo>
                      <a:pt x="23" y="112"/>
                      <a:pt x="45" y="102"/>
                      <a:pt x="53" y="98"/>
                    </a:cubicBezTo>
                    <a:cubicBezTo>
                      <a:pt x="60" y="94"/>
                      <a:pt x="68" y="92"/>
                      <a:pt x="74" y="89"/>
                    </a:cubicBezTo>
                    <a:cubicBezTo>
                      <a:pt x="70" y="83"/>
                      <a:pt x="67" y="75"/>
                      <a:pt x="67" y="69"/>
                    </a:cubicBezTo>
                    <a:cubicBezTo>
                      <a:pt x="67" y="60"/>
                      <a:pt x="65" y="51"/>
                      <a:pt x="63" y="45"/>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6" name="Freeform 29">
                <a:extLst>
                  <a:ext uri="{FF2B5EF4-FFF2-40B4-BE49-F238E27FC236}">
                    <a16:creationId xmlns:a16="http://schemas.microsoft.com/office/drawing/2014/main" id="{80815A5B-BFCB-750C-60C4-BE795681C460}"/>
                  </a:ext>
                </a:extLst>
              </p:cNvPr>
              <p:cNvSpPr>
                <a:spLocks/>
              </p:cNvSpPr>
              <p:nvPr/>
            </p:nvSpPr>
            <p:spPr bwMode="auto">
              <a:xfrm>
                <a:off x="6465677" y="3127547"/>
                <a:ext cx="405195" cy="304874"/>
              </a:xfrm>
              <a:custGeom>
                <a:avLst/>
                <a:gdLst>
                  <a:gd name="T0" fmla="*/ 44 w 131"/>
                  <a:gd name="T1" fmla="*/ 52 h 99"/>
                  <a:gd name="T2" fmla="*/ 52 w 131"/>
                  <a:gd name="T3" fmla="*/ 50 h 99"/>
                  <a:gd name="T4" fmla="*/ 65 w 131"/>
                  <a:gd name="T5" fmla="*/ 48 h 99"/>
                  <a:gd name="T6" fmla="*/ 79 w 131"/>
                  <a:gd name="T7" fmla="*/ 65 h 99"/>
                  <a:gd name="T8" fmla="*/ 81 w 131"/>
                  <a:gd name="T9" fmla="*/ 75 h 99"/>
                  <a:gd name="T10" fmla="*/ 81 w 131"/>
                  <a:gd name="T11" fmla="*/ 76 h 99"/>
                  <a:gd name="T12" fmla="*/ 94 w 131"/>
                  <a:gd name="T13" fmla="*/ 74 h 99"/>
                  <a:gd name="T14" fmla="*/ 99 w 131"/>
                  <a:gd name="T15" fmla="*/ 89 h 99"/>
                  <a:gd name="T16" fmla="*/ 107 w 131"/>
                  <a:gd name="T17" fmla="*/ 95 h 99"/>
                  <a:gd name="T18" fmla="*/ 114 w 131"/>
                  <a:gd name="T19" fmla="*/ 90 h 99"/>
                  <a:gd name="T20" fmla="*/ 117 w 131"/>
                  <a:gd name="T21" fmla="*/ 92 h 99"/>
                  <a:gd name="T22" fmla="*/ 122 w 131"/>
                  <a:gd name="T23" fmla="*/ 87 h 99"/>
                  <a:gd name="T24" fmla="*/ 121 w 131"/>
                  <a:gd name="T25" fmla="*/ 77 h 99"/>
                  <a:gd name="T26" fmla="*/ 129 w 131"/>
                  <a:gd name="T27" fmla="*/ 76 h 99"/>
                  <a:gd name="T28" fmla="*/ 125 w 131"/>
                  <a:gd name="T29" fmla="*/ 65 h 99"/>
                  <a:gd name="T30" fmla="*/ 122 w 131"/>
                  <a:gd name="T31" fmla="*/ 57 h 99"/>
                  <a:gd name="T32" fmla="*/ 122 w 131"/>
                  <a:gd name="T33" fmla="*/ 43 h 99"/>
                  <a:gd name="T34" fmla="*/ 120 w 131"/>
                  <a:gd name="T35" fmla="*/ 41 h 99"/>
                  <a:gd name="T36" fmla="*/ 116 w 131"/>
                  <a:gd name="T37" fmla="*/ 31 h 99"/>
                  <a:gd name="T38" fmla="*/ 116 w 131"/>
                  <a:gd name="T39" fmla="*/ 25 h 99"/>
                  <a:gd name="T40" fmla="*/ 110 w 131"/>
                  <a:gd name="T41" fmla="*/ 16 h 99"/>
                  <a:gd name="T42" fmla="*/ 103 w 131"/>
                  <a:gd name="T43" fmla="*/ 4 h 99"/>
                  <a:gd name="T44" fmla="*/ 91 w 131"/>
                  <a:gd name="T45" fmla="*/ 12 h 99"/>
                  <a:gd name="T46" fmla="*/ 79 w 131"/>
                  <a:gd name="T47" fmla="*/ 11 h 99"/>
                  <a:gd name="T48" fmla="*/ 69 w 131"/>
                  <a:gd name="T49" fmla="*/ 13 h 99"/>
                  <a:gd name="T50" fmla="*/ 64 w 131"/>
                  <a:gd name="T51" fmla="*/ 8 h 99"/>
                  <a:gd name="T52" fmla="*/ 64 w 131"/>
                  <a:gd name="T53" fmla="*/ 5 h 99"/>
                  <a:gd name="T54" fmla="*/ 62 w 131"/>
                  <a:gd name="T55" fmla="*/ 6 h 99"/>
                  <a:gd name="T56" fmla="*/ 37 w 131"/>
                  <a:gd name="T57" fmla="*/ 5 h 99"/>
                  <a:gd name="T58" fmla="*/ 25 w 131"/>
                  <a:gd name="T59" fmla="*/ 0 h 99"/>
                  <a:gd name="T60" fmla="*/ 21 w 131"/>
                  <a:gd name="T61" fmla="*/ 8 h 99"/>
                  <a:gd name="T62" fmla="*/ 22 w 131"/>
                  <a:gd name="T63" fmla="*/ 16 h 99"/>
                  <a:gd name="T64" fmla="*/ 16 w 131"/>
                  <a:gd name="T65" fmla="*/ 18 h 99"/>
                  <a:gd name="T66" fmla="*/ 2 w 131"/>
                  <a:gd name="T67" fmla="*/ 27 h 99"/>
                  <a:gd name="T68" fmla="*/ 0 w 131"/>
                  <a:gd name="T69" fmla="*/ 29 h 99"/>
                  <a:gd name="T70" fmla="*/ 12 w 131"/>
                  <a:gd name="T71" fmla="*/ 44 h 99"/>
                  <a:gd name="T72" fmla="*/ 32 w 131"/>
                  <a:gd name="T73" fmla="*/ 65 h 99"/>
                  <a:gd name="T74" fmla="*/ 44 w 131"/>
                  <a:gd name="T75" fmla="*/ 5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99">
                    <a:moveTo>
                      <a:pt x="44" y="52"/>
                    </a:moveTo>
                    <a:cubicBezTo>
                      <a:pt x="44" y="48"/>
                      <a:pt x="48" y="50"/>
                      <a:pt x="52" y="50"/>
                    </a:cubicBezTo>
                    <a:cubicBezTo>
                      <a:pt x="56" y="51"/>
                      <a:pt x="61" y="48"/>
                      <a:pt x="65" y="48"/>
                    </a:cubicBezTo>
                    <a:cubicBezTo>
                      <a:pt x="69" y="48"/>
                      <a:pt x="79" y="61"/>
                      <a:pt x="79" y="65"/>
                    </a:cubicBezTo>
                    <a:cubicBezTo>
                      <a:pt x="79" y="69"/>
                      <a:pt x="79" y="72"/>
                      <a:pt x="81" y="75"/>
                    </a:cubicBezTo>
                    <a:cubicBezTo>
                      <a:pt x="81" y="76"/>
                      <a:pt x="81" y="76"/>
                      <a:pt x="81" y="76"/>
                    </a:cubicBezTo>
                    <a:cubicBezTo>
                      <a:pt x="88" y="75"/>
                      <a:pt x="93" y="74"/>
                      <a:pt x="94" y="74"/>
                    </a:cubicBezTo>
                    <a:cubicBezTo>
                      <a:pt x="96" y="74"/>
                      <a:pt x="100" y="83"/>
                      <a:pt x="99" y="89"/>
                    </a:cubicBezTo>
                    <a:cubicBezTo>
                      <a:pt x="98" y="95"/>
                      <a:pt x="105" y="99"/>
                      <a:pt x="107" y="95"/>
                    </a:cubicBezTo>
                    <a:cubicBezTo>
                      <a:pt x="110" y="91"/>
                      <a:pt x="113" y="86"/>
                      <a:pt x="114" y="90"/>
                    </a:cubicBezTo>
                    <a:cubicBezTo>
                      <a:pt x="114" y="91"/>
                      <a:pt x="116" y="92"/>
                      <a:pt x="117" y="92"/>
                    </a:cubicBezTo>
                    <a:cubicBezTo>
                      <a:pt x="118" y="90"/>
                      <a:pt x="120" y="89"/>
                      <a:pt x="122" y="87"/>
                    </a:cubicBezTo>
                    <a:cubicBezTo>
                      <a:pt x="124" y="84"/>
                      <a:pt x="119" y="81"/>
                      <a:pt x="121" y="77"/>
                    </a:cubicBezTo>
                    <a:cubicBezTo>
                      <a:pt x="122" y="73"/>
                      <a:pt x="126" y="78"/>
                      <a:pt x="129" y="76"/>
                    </a:cubicBezTo>
                    <a:cubicBezTo>
                      <a:pt x="131" y="73"/>
                      <a:pt x="125" y="67"/>
                      <a:pt x="125" y="65"/>
                    </a:cubicBezTo>
                    <a:cubicBezTo>
                      <a:pt x="126" y="63"/>
                      <a:pt x="126" y="59"/>
                      <a:pt x="122" y="57"/>
                    </a:cubicBezTo>
                    <a:cubicBezTo>
                      <a:pt x="120" y="55"/>
                      <a:pt x="121" y="49"/>
                      <a:pt x="122" y="43"/>
                    </a:cubicBezTo>
                    <a:cubicBezTo>
                      <a:pt x="122" y="42"/>
                      <a:pt x="121" y="41"/>
                      <a:pt x="120" y="41"/>
                    </a:cubicBezTo>
                    <a:cubicBezTo>
                      <a:pt x="118" y="37"/>
                      <a:pt x="120" y="31"/>
                      <a:pt x="116" y="31"/>
                    </a:cubicBezTo>
                    <a:cubicBezTo>
                      <a:pt x="112" y="31"/>
                      <a:pt x="113" y="26"/>
                      <a:pt x="116" y="25"/>
                    </a:cubicBezTo>
                    <a:cubicBezTo>
                      <a:pt x="119" y="24"/>
                      <a:pt x="110" y="20"/>
                      <a:pt x="110" y="16"/>
                    </a:cubicBezTo>
                    <a:cubicBezTo>
                      <a:pt x="110" y="13"/>
                      <a:pt x="105" y="4"/>
                      <a:pt x="103" y="4"/>
                    </a:cubicBezTo>
                    <a:cubicBezTo>
                      <a:pt x="101" y="3"/>
                      <a:pt x="94" y="12"/>
                      <a:pt x="91" y="12"/>
                    </a:cubicBezTo>
                    <a:cubicBezTo>
                      <a:pt x="88" y="12"/>
                      <a:pt x="81" y="6"/>
                      <a:pt x="79" y="11"/>
                    </a:cubicBezTo>
                    <a:cubicBezTo>
                      <a:pt x="77" y="16"/>
                      <a:pt x="72" y="9"/>
                      <a:pt x="69" y="13"/>
                    </a:cubicBezTo>
                    <a:cubicBezTo>
                      <a:pt x="66" y="17"/>
                      <a:pt x="64" y="8"/>
                      <a:pt x="64" y="8"/>
                    </a:cubicBezTo>
                    <a:cubicBezTo>
                      <a:pt x="64" y="8"/>
                      <a:pt x="64" y="7"/>
                      <a:pt x="64" y="5"/>
                    </a:cubicBezTo>
                    <a:cubicBezTo>
                      <a:pt x="64" y="6"/>
                      <a:pt x="63" y="6"/>
                      <a:pt x="62" y="6"/>
                    </a:cubicBezTo>
                    <a:cubicBezTo>
                      <a:pt x="54" y="9"/>
                      <a:pt x="38" y="7"/>
                      <a:pt x="37" y="5"/>
                    </a:cubicBezTo>
                    <a:cubicBezTo>
                      <a:pt x="36" y="2"/>
                      <a:pt x="25" y="0"/>
                      <a:pt x="25" y="0"/>
                    </a:cubicBezTo>
                    <a:cubicBezTo>
                      <a:pt x="25" y="0"/>
                      <a:pt x="25" y="6"/>
                      <a:pt x="21" y="8"/>
                    </a:cubicBezTo>
                    <a:cubicBezTo>
                      <a:pt x="17" y="9"/>
                      <a:pt x="22" y="14"/>
                      <a:pt x="22" y="16"/>
                    </a:cubicBezTo>
                    <a:cubicBezTo>
                      <a:pt x="22" y="17"/>
                      <a:pt x="19" y="20"/>
                      <a:pt x="16" y="18"/>
                    </a:cubicBezTo>
                    <a:cubicBezTo>
                      <a:pt x="13" y="17"/>
                      <a:pt x="6" y="24"/>
                      <a:pt x="2" y="27"/>
                    </a:cubicBezTo>
                    <a:cubicBezTo>
                      <a:pt x="1" y="27"/>
                      <a:pt x="1" y="28"/>
                      <a:pt x="0" y="29"/>
                    </a:cubicBezTo>
                    <a:cubicBezTo>
                      <a:pt x="6" y="33"/>
                      <a:pt x="5" y="39"/>
                      <a:pt x="12" y="44"/>
                    </a:cubicBezTo>
                    <a:cubicBezTo>
                      <a:pt x="19" y="49"/>
                      <a:pt x="27" y="55"/>
                      <a:pt x="32" y="65"/>
                    </a:cubicBezTo>
                    <a:cubicBezTo>
                      <a:pt x="37" y="61"/>
                      <a:pt x="43" y="55"/>
                      <a:pt x="44" y="52"/>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7" name="Freeform 30">
                <a:extLst>
                  <a:ext uri="{FF2B5EF4-FFF2-40B4-BE49-F238E27FC236}">
                    <a16:creationId xmlns:a16="http://schemas.microsoft.com/office/drawing/2014/main" id="{62E7E207-598C-7D8C-05BD-44B6676B8948}"/>
                  </a:ext>
                </a:extLst>
              </p:cNvPr>
              <p:cNvSpPr>
                <a:spLocks/>
              </p:cNvSpPr>
              <p:nvPr/>
            </p:nvSpPr>
            <p:spPr bwMode="auto">
              <a:xfrm>
                <a:off x="6657195" y="3355551"/>
                <a:ext cx="225399" cy="216277"/>
              </a:xfrm>
              <a:custGeom>
                <a:avLst/>
                <a:gdLst>
                  <a:gd name="T0" fmla="*/ 59 w 73"/>
                  <a:gd name="T1" fmla="*/ 40 h 70"/>
                  <a:gd name="T2" fmla="*/ 53 w 73"/>
                  <a:gd name="T3" fmla="*/ 35 h 70"/>
                  <a:gd name="T4" fmla="*/ 55 w 73"/>
                  <a:gd name="T5" fmla="*/ 23 h 70"/>
                  <a:gd name="T6" fmla="*/ 55 w 73"/>
                  <a:gd name="T7" fmla="*/ 18 h 70"/>
                  <a:gd name="T8" fmla="*/ 52 w 73"/>
                  <a:gd name="T9" fmla="*/ 16 h 70"/>
                  <a:gd name="T10" fmla="*/ 45 w 73"/>
                  <a:gd name="T11" fmla="*/ 21 h 70"/>
                  <a:gd name="T12" fmla="*/ 37 w 73"/>
                  <a:gd name="T13" fmla="*/ 15 h 70"/>
                  <a:gd name="T14" fmla="*/ 32 w 73"/>
                  <a:gd name="T15" fmla="*/ 0 h 70"/>
                  <a:gd name="T16" fmla="*/ 19 w 73"/>
                  <a:gd name="T17" fmla="*/ 2 h 70"/>
                  <a:gd name="T18" fmla="*/ 18 w 73"/>
                  <a:gd name="T19" fmla="*/ 11 h 70"/>
                  <a:gd name="T20" fmla="*/ 4 w 73"/>
                  <a:gd name="T21" fmla="*/ 23 h 70"/>
                  <a:gd name="T22" fmla="*/ 0 w 73"/>
                  <a:gd name="T23" fmla="*/ 29 h 70"/>
                  <a:gd name="T24" fmla="*/ 23 w 73"/>
                  <a:gd name="T25" fmla="*/ 44 h 70"/>
                  <a:gd name="T26" fmla="*/ 63 w 73"/>
                  <a:gd name="T27" fmla="*/ 69 h 70"/>
                  <a:gd name="T28" fmla="*/ 67 w 73"/>
                  <a:gd name="T29" fmla="*/ 70 h 70"/>
                  <a:gd name="T30" fmla="*/ 72 w 73"/>
                  <a:gd name="T31" fmla="*/ 54 h 70"/>
                  <a:gd name="T32" fmla="*/ 59 w 73"/>
                  <a:gd name="T33"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70">
                    <a:moveTo>
                      <a:pt x="59" y="40"/>
                    </a:moveTo>
                    <a:cubicBezTo>
                      <a:pt x="54" y="37"/>
                      <a:pt x="51" y="37"/>
                      <a:pt x="53" y="35"/>
                    </a:cubicBezTo>
                    <a:cubicBezTo>
                      <a:pt x="55" y="33"/>
                      <a:pt x="56" y="29"/>
                      <a:pt x="55" y="23"/>
                    </a:cubicBezTo>
                    <a:cubicBezTo>
                      <a:pt x="55" y="21"/>
                      <a:pt x="55" y="19"/>
                      <a:pt x="55" y="18"/>
                    </a:cubicBezTo>
                    <a:cubicBezTo>
                      <a:pt x="54" y="18"/>
                      <a:pt x="52" y="17"/>
                      <a:pt x="52" y="16"/>
                    </a:cubicBezTo>
                    <a:cubicBezTo>
                      <a:pt x="51" y="12"/>
                      <a:pt x="48" y="17"/>
                      <a:pt x="45" y="21"/>
                    </a:cubicBezTo>
                    <a:cubicBezTo>
                      <a:pt x="43" y="25"/>
                      <a:pt x="36" y="21"/>
                      <a:pt x="37" y="15"/>
                    </a:cubicBezTo>
                    <a:cubicBezTo>
                      <a:pt x="38" y="9"/>
                      <a:pt x="34" y="0"/>
                      <a:pt x="32" y="0"/>
                    </a:cubicBezTo>
                    <a:cubicBezTo>
                      <a:pt x="31" y="0"/>
                      <a:pt x="26" y="1"/>
                      <a:pt x="19" y="2"/>
                    </a:cubicBezTo>
                    <a:cubicBezTo>
                      <a:pt x="20" y="5"/>
                      <a:pt x="18" y="8"/>
                      <a:pt x="18" y="11"/>
                    </a:cubicBezTo>
                    <a:cubicBezTo>
                      <a:pt x="17" y="15"/>
                      <a:pt x="8" y="20"/>
                      <a:pt x="4" y="23"/>
                    </a:cubicBezTo>
                    <a:cubicBezTo>
                      <a:pt x="3" y="24"/>
                      <a:pt x="1" y="26"/>
                      <a:pt x="0" y="29"/>
                    </a:cubicBezTo>
                    <a:cubicBezTo>
                      <a:pt x="7" y="33"/>
                      <a:pt x="16" y="38"/>
                      <a:pt x="23" y="44"/>
                    </a:cubicBezTo>
                    <a:cubicBezTo>
                      <a:pt x="35" y="53"/>
                      <a:pt x="54" y="66"/>
                      <a:pt x="63" y="69"/>
                    </a:cubicBezTo>
                    <a:cubicBezTo>
                      <a:pt x="64" y="69"/>
                      <a:pt x="66" y="70"/>
                      <a:pt x="67" y="70"/>
                    </a:cubicBezTo>
                    <a:cubicBezTo>
                      <a:pt x="69" y="60"/>
                      <a:pt x="72" y="59"/>
                      <a:pt x="72" y="54"/>
                    </a:cubicBezTo>
                    <a:cubicBezTo>
                      <a:pt x="73" y="48"/>
                      <a:pt x="64" y="44"/>
                      <a:pt x="59" y="40"/>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8" name="Freeform 31">
                <a:extLst>
                  <a:ext uri="{FF2B5EF4-FFF2-40B4-BE49-F238E27FC236}">
                    <a16:creationId xmlns:a16="http://schemas.microsoft.com/office/drawing/2014/main" id="{BDAFA008-0C3E-EB5C-66F9-B7406B607A65}"/>
                  </a:ext>
                </a:extLst>
              </p:cNvPr>
              <p:cNvSpPr>
                <a:spLocks/>
              </p:cNvSpPr>
              <p:nvPr/>
            </p:nvSpPr>
            <p:spPr bwMode="auto">
              <a:xfrm>
                <a:off x="6564688" y="3276076"/>
                <a:ext cx="157649" cy="169374"/>
              </a:xfrm>
              <a:custGeom>
                <a:avLst/>
                <a:gdLst>
                  <a:gd name="T0" fmla="*/ 48 w 51"/>
                  <a:gd name="T1" fmla="*/ 37 h 55"/>
                  <a:gd name="T2" fmla="*/ 49 w 51"/>
                  <a:gd name="T3" fmla="*/ 27 h 55"/>
                  <a:gd name="T4" fmla="*/ 47 w 51"/>
                  <a:gd name="T5" fmla="*/ 17 h 55"/>
                  <a:gd name="T6" fmla="*/ 33 w 51"/>
                  <a:gd name="T7" fmla="*/ 0 h 55"/>
                  <a:gd name="T8" fmla="*/ 20 w 51"/>
                  <a:gd name="T9" fmla="*/ 2 h 55"/>
                  <a:gd name="T10" fmla="*/ 12 w 51"/>
                  <a:gd name="T11" fmla="*/ 4 h 55"/>
                  <a:gd name="T12" fmla="*/ 0 w 51"/>
                  <a:gd name="T13" fmla="*/ 17 h 55"/>
                  <a:gd name="T14" fmla="*/ 2 w 51"/>
                  <a:gd name="T15" fmla="*/ 24 h 55"/>
                  <a:gd name="T16" fmla="*/ 16 w 51"/>
                  <a:gd name="T17" fmla="*/ 45 h 55"/>
                  <a:gd name="T18" fmla="*/ 30 w 51"/>
                  <a:gd name="T19" fmla="*/ 55 h 55"/>
                  <a:gd name="T20" fmla="*/ 34 w 51"/>
                  <a:gd name="T21" fmla="*/ 49 h 55"/>
                  <a:gd name="T22" fmla="*/ 48 w 51"/>
                  <a:gd name="T23" fmla="*/ 3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5">
                    <a:moveTo>
                      <a:pt x="48" y="37"/>
                    </a:moveTo>
                    <a:cubicBezTo>
                      <a:pt x="49" y="34"/>
                      <a:pt x="51" y="30"/>
                      <a:pt x="49" y="27"/>
                    </a:cubicBezTo>
                    <a:cubicBezTo>
                      <a:pt x="47" y="24"/>
                      <a:pt x="47" y="21"/>
                      <a:pt x="47" y="17"/>
                    </a:cubicBezTo>
                    <a:cubicBezTo>
                      <a:pt x="47" y="13"/>
                      <a:pt x="37" y="0"/>
                      <a:pt x="33" y="0"/>
                    </a:cubicBezTo>
                    <a:cubicBezTo>
                      <a:pt x="29" y="0"/>
                      <a:pt x="24" y="3"/>
                      <a:pt x="20" y="2"/>
                    </a:cubicBezTo>
                    <a:cubicBezTo>
                      <a:pt x="16" y="2"/>
                      <a:pt x="12" y="0"/>
                      <a:pt x="12" y="4"/>
                    </a:cubicBezTo>
                    <a:cubicBezTo>
                      <a:pt x="11" y="7"/>
                      <a:pt x="5" y="13"/>
                      <a:pt x="0" y="17"/>
                    </a:cubicBezTo>
                    <a:cubicBezTo>
                      <a:pt x="1" y="19"/>
                      <a:pt x="2" y="21"/>
                      <a:pt x="2" y="24"/>
                    </a:cubicBezTo>
                    <a:cubicBezTo>
                      <a:pt x="6" y="38"/>
                      <a:pt x="10" y="40"/>
                      <a:pt x="16" y="45"/>
                    </a:cubicBezTo>
                    <a:cubicBezTo>
                      <a:pt x="19" y="48"/>
                      <a:pt x="24" y="51"/>
                      <a:pt x="30" y="55"/>
                    </a:cubicBezTo>
                    <a:cubicBezTo>
                      <a:pt x="31" y="52"/>
                      <a:pt x="33" y="50"/>
                      <a:pt x="34" y="49"/>
                    </a:cubicBezTo>
                    <a:cubicBezTo>
                      <a:pt x="38" y="46"/>
                      <a:pt x="47" y="41"/>
                      <a:pt x="48" y="37"/>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9" name="Freeform 33">
                <a:extLst>
                  <a:ext uri="{FF2B5EF4-FFF2-40B4-BE49-F238E27FC236}">
                    <a16:creationId xmlns:a16="http://schemas.microsoft.com/office/drawing/2014/main" id="{C4D08CE4-C1A0-C267-4BBF-8A0AB184FB2F}"/>
                  </a:ext>
                </a:extLst>
              </p:cNvPr>
              <p:cNvSpPr>
                <a:spLocks/>
              </p:cNvSpPr>
              <p:nvPr/>
            </p:nvSpPr>
            <p:spPr bwMode="auto">
              <a:xfrm>
                <a:off x="6361439" y="2304128"/>
                <a:ext cx="647531" cy="712675"/>
              </a:xfrm>
              <a:custGeom>
                <a:avLst/>
                <a:gdLst>
                  <a:gd name="T0" fmla="*/ 16 w 210"/>
                  <a:gd name="T1" fmla="*/ 199 h 231"/>
                  <a:gd name="T2" fmla="*/ 32 w 210"/>
                  <a:gd name="T3" fmla="*/ 199 h 231"/>
                  <a:gd name="T4" fmla="*/ 46 w 210"/>
                  <a:gd name="T5" fmla="*/ 198 h 231"/>
                  <a:gd name="T6" fmla="*/ 55 w 210"/>
                  <a:gd name="T7" fmla="*/ 207 h 231"/>
                  <a:gd name="T8" fmla="*/ 61 w 210"/>
                  <a:gd name="T9" fmla="*/ 207 h 231"/>
                  <a:gd name="T10" fmla="*/ 74 w 210"/>
                  <a:gd name="T11" fmla="*/ 223 h 231"/>
                  <a:gd name="T12" fmla="*/ 82 w 210"/>
                  <a:gd name="T13" fmla="*/ 231 h 231"/>
                  <a:gd name="T14" fmla="*/ 91 w 210"/>
                  <a:gd name="T15" fmla="*/ 225 h 231"/>
                  <a:gd name="T16" fmla="*/ 101 w 210"/>
                  <a:gd name="T17" fmla="*/ 221 h 231"/>
                  <a:gd name="T18" fmla="*/ 110 w 210"/>
                  <a:gd name="T19" fmla="*/ 220 h 231"/>
                  <a:gd name="T20" fmla="*/ 122 w 210"/>
                  <a:gd name="T21" fmla="*/ 220 h 231"/>
                  <a:gd name="T22" fmla="*/ 133 w 210"/>
                  <a:gd name="T23" fmla="*/ 217 h 231"/>
                  <a:gd name="T24" fmla="*/ 201 w 210"/>
                  <a:gd name="T25" fmla="*/ 217 h 231"/>
                  <a:gd name="T26" fmla="*/ 203 w 210"/>
                  <a:gd name="T27" fmla="*/ 202 h 231"/>
                  <a:gd name="T28" fmla="*/ 197 w 210"/>
                  <a:gd name="T29" fmla="*/ 196 h 231"/>
                  <a:gd name="T30" fmla="*/ 181 w 210"/>
                  <a:gd name="T31" fmla="*/ 43 h 231"/>
                  <a:gd name="T32" fmla="*/ 210 w 210"/>
                  <a:gd name="T33" fmla="*/ 43 h 231"/>
                  <a:gd name="T34" fmla="*/ 149 w 210"/>
                  <a:gd name="T35" fmla="*/ 3 h 231"/>
                  <a:gd name="T36" fmla="*/ 146 w 210"/>
                  <a:gd name="T37" fmla="*/ 0 h 231"/>
                  <a:gd name="T38" fmla="*/ 145 w 210"/>
                  <a:gd name="T39" fmla="*/ 25 h 231"/>
                  <a:gd name="T40" fmla="*/ 87 w 210"/>
                  <a:gd name="T41" fmla="*/ 25 h 231"/>
                  <a:gd name="T42" fmla="*/ 87 w 210"/>
                  <a:gd name="T43" fmla="*/ 71 h 231"/>
                  <a:gd name="T44" fmla="*/ 69 w 210"/>
                  <a:gd name="T45" fmla="*/ 84 h 231"/>
                  <a:gd name="T46" fmla="*/ 69 w 210"/>
                  <a:gd name="T47" fmla="*/ 112 h 231"/>
                  <a:gd name="T48" fmla="*/ 1 w 210"/>
                  <a:gd name="T49" fmla="*/ 112 h 231"/>
                  <a:gd name="T50" fmla="*/ 10 w 210"/>
                  <a:gd name="T51" fmla="*/ 131 h 231"/>
                  <a:gd name="T52" fmla="*/ 14 w 210"/>
                  <a:gd name="T53" fmla="*/ 159 h 231"/>
                  <a:gd name="T54" fmla="*/ 9 w 210"/>
                  <a:gd name="T55" fmla="*/ 193 h 231"/>
                  <a:gd name="T56" fmla="*/ 6 w 210"/>
                  <a:gd name="T57" fmla="*/ 208 h 231"/>
                  <a:gd name="T58" fmla="*/ 7 w 210"/>
                  <a:gd name="T59" fmla="*/ 208 h 231"/>
                  <a:gd name="T60" fmla="*/ 16 w 210"/>
                  <a:gd name="T61" fmla="*/ 19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0" h="231">
                    <a:moveTo>
                      <a:pt x="16" y="199"/>
                    </a:moveTo>
                    <a:cubicBezTo>
                      <a:pt x="22" y="201"/>
                      <a:pt x="32" y="199"/>
                      <a:pt x="32" y="199"/>
                    </a:cubicBezTo>
                    <a:cubicBezTo>
                      <a:pt x="32" y="199"/>
                      <a:pt x="41" y="196"/>
                      <a:pt x="46" y="198"/>
                    </a:cubicBezTo>
                    <a:cubicBezTo>
                      <a:pt x="50" y="201"/>
                      <a:pt x="55" y="207"/>
                      <a:pt x="55" y="207"/>
                    </a:cubicBezTo>
                    <a:cubicBezTo>
                      <a:pt x="61" y="207"/>
                      <a:pt x="61" y="207"/>
                      <a:pt x="61" y="207"/>
                    </a:cubicBezTo>
                    <a:cubicBezTo>
                      <a:pt x="61" y="207"/>
                      <a:pt x="66" y="220"/>
                      <a:pt x="74" y="223"/>
                    </a:cubicBezTo>
                    <a:cubicBezTo>
                      <a:pt x="78" y="224"/>
                      <a:pt x="80" y="228"/>
                      <a:pt x="82" y="231"/>
                    </a:cubicBezTo>
                    <a:cubicBezTo>
                      <a:pt x="87" y="231"/>
                      <a:pt x="91" y="229"/>
                      <a:pt x="91" y="225"/>
                    </a:cubicBezTo>
                    <a:cubicBezTo>
                      <a:pt x="91" y="220"/>
                      <a:pt x="93" y="214"/>
                      <a:pt x="101" y="221"/>
                    </a:cubicBezTo>
                    <a:cubicBezTo>
                      <a:pt x="109" y="228"/>
                      <a:pt x="109" y="222"/>
                      <a:pt x="110" y="220"/>
                    </a:cubicBezTo>
                    <a:cubicBezTo>
                      <a:pt x="112" y="217"/>
                      <a:pt x="117" y="220"/>
                      <a:pt x="122" y="220"/>
                    </a:cubicBezTo>
                    <a:cubicBezTo>
                      <a:pt x="127" y="220"/>
                      <a:pt x="133" y="217"/>
                      <a:pt x="133" y="217"/>
                    </a:cubicBezTo>
                    <a:cubicBezTo>
                      <a:pt x="133" y="217"/>
                      <a:pt x="197" y="218"/>
                      <a:pt x="201" y="217"/>
                    </a:cubicBezTo>
                    <a:cubicBezTo>
                      <a:pt x="204" y="215"/>
                      <a:pt x="203" y="202"/>
                      <a:pt x="203" y="202"/>
                    </a:cubicBezTo>
                    <a:cubicBezTo>
                      <a:pt x="197" y="196"/>
                      <a:pt x="197" y="196"/>
                      <a:pt x="197" y="196"/>
                    </a:cubicBezTo>
                    <a:cubicBezTo>
                      <a:pt x="181" y="43"/>
                      <a:pt x="181" y="43"/>
                      <a:pt x="181" y="43"/>
                    </a:cubicBezTo>
                    <a:cubicBezTo>
                      <a:pt x="210" y="43"/>
                      <a:pt x="210" y="43"/>
                      <a:pt x="210" y="43"/>
                    </a:cubicBezTo>
                    <a:cubicBezTo>
                      <a:pt x="179" y="23"/>
                      <a:pt x="152" y="5"/>
                      <a:pt x="149" y="3"/>
                    </a:cubicBezTo>
                    <a:cubicBezTo>
                      <a:pt x="147" y="2"/>
                      <a:pt x="146" y="1"/>
                      <a:pt x="146" y="0"/>
                    </a:cubicBezTo>
                    <a:cubicBezTo>
                      <a:pt x="146" y="12"/>
                      <a:pt x="146" y="25"/>
                      <a:pt x="145" y="25"/>
                    </a:cubicBezTo>
                    <a:cubicBezTo>
                      <a:pt x="144" y="26"/>
                      <a:pt x="87" y="25"/>
                      <a:pt x="87" y="25"/>
                    </a:cubicBezTo>
                    <a:cubicBezTo>
                      <a:pt x="87" y="25"/>
                      <a:pt x="87" y="67"/>
                      <a:pt x="87" y="71"/>
                    </a:cubicBezTo>
                    <a:cubicBezTo>
                      <a:pt x="87" y="75"/>
                      <a:pt x="69" y="80"/>
                      <a:pt x="69" y="84"/>
                    </a:cubicBezTo>
                    <a:cubicBezTo>
                      <a:pt x="69" y="88"/>
                      <a:pt x="69" y="112"/>
                      <a:pt x="69" y="112"/>
                    </a:cubicBezTo>
                    <a:cubicBezTo>
                      <a:pt x="1" y="112"/>
                      <a:pt x="1" y="112"/>
                      <a:pt x="1" y="112"/>
                    </a:cubicBezTo>
                    <a:cubicBezTo>
                      <a:pt x="0" y="123"/>
                      <a:pt x="7" y="127"/>
                      <a:pt x="10" y="131"/>
                    </a:cubicBezTo>
                    <a:cubicBezTo>
                      <a:pt x="16" y="137"/>
                      <a:pt x="6" y="148"/>
                      <a:pt x="14" y="159"/>
                    </a:cubicBezTo>
                    <a:cubicBezTo>
                      <a:pt x="22" y="170"/>
                      <a:pt x="12" y="187"/>
                      <a:pt x="9" y="193"/>
                    </a:cubicBezTo>
                    <a:cubicBezTo>
                      <a:pt x="7" y="196"/>
                      <a:pt x="6" y="202"/>
                      <a:pt x="6" y="208"/>
                    </a:cubicBezTo>
                    <a:cubicBezTo>
                      <a:pt x="6" y="208"/>
                      <a:pt x="6" y="208"/>
                      <a:pt x="7" y="208"/>
                    </a:cubicBezTo>
                    <a:cubicBezTo>
                      <a:pt x="11" y="207"/>
                      <a:pt x="10" y="198"/>
                      <a:pt x="16" y="199"/>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0" name="Freeform 34">
                <a:extLst>
                  <a:ext uri="{FF2B5EF4-FFF2-40B4-BE49-F238E27FC236}">
                    <a16:creationId xmlns:a16="http://schemas.microsoft.com/office/drawing/2014/main" id="{C293063C-9836-CC2D-E896-746B54E84937}"/>
                  </a:ext>
                </a:extLst>
              </p:cNvPr>
              <p:cNvSpPr>
                <a:spLocks/>
              </p:cNvSpPr>
              <p:nvPr/>
            </p:nvSpPr>
            <p:spPr bwMode="auto">
              <a:xfrm>
                <a:off x="6614200" y="2437016"/>
                <a:ext cx="892473" cy="835146"/>
              </a:xfrm>
              <a:custGeom>
                <a:avLst/>
                <a:gdLst>
                  <a:gd name="T0" fmla="*/ 274 w 289"/>
                  <a:gd name="T1" fmla="*/ 113 h 271"/>
                  <a:gd name="T2" fmla="*/ 266 w 289"/>
                  <a:gd name="T3" fmla="*/ 94 h 271"/>
                  <a:gd name="T4" fmla="*/ 246 w 289"/>
                  <a:gd name="T5" fmla="*/ 88 h 271"/>
                  <a:gd name="T6" fmla="*/ 235 w 289"/>
                  <a:gd name="T7" fmla="*/ 72 h 271"/>
                  <a:gd name="T8" fmla="*/ 128 w 289"/>
                  <a:gd name="T9" fmla="*/ 0 h 271"/>
                  <a:gd name="T10" fmla="*/ 99 w 289"/>
                  <a:gd name="T11" fmla="*/ 0 h 271"/>
                  <a:gd name="T12" fmla="*/ 115 w 289"/>
                  <a:gd name="T13" fmla="*/ 153 h 271"/>
                  <a:gd name="T14" fmla="*/ 121 w 289"/>
                  <a:gd name="T15" fmla="*/ 159 h 271"/>
                  <a:gd name="T16" fmla="*/ 119 w 289"/>
                  <a:gd name="T17" fmla="*/ 174 h 271"/>
                  <a:gd name="T18" fmla="*/ 51 w 289"/>
                  <a:gd name="T19" fmla="*/ 174 h 271"/>
                  <a:gd name="T20" fmla="*/ 40 w 289"/>
                  <a:gd name="T21" fmla="*/ 177 h 271"/>
                  <a:gd name="T22" fmla="*/ 28 w 289"/>
                  <a:gd name="T23" fmla="*/ 177 h 271"/>
                  <a:gd name="T24" fmla="*/ 19 w 289"/>
                  <a:gd name="T25" fmla="*/ 178 h 271"/>
                  <a:gd name="T26" fmla="*/ 9 w 289"/>
                  <a:gd name="T27" fmla="*/ 182 h 271"/>
                  <a:gd name="T28" fmla="*/ 0 w 289"/>
                  <a:gd name="T29" fmla="*/ 188 h 271"/>
                  <a:gd name="T30" fmla="*/ 1 w 289"/>
                  <a:gd name="T31" fmla="*/ 192 h 271"/>
                  <a:gd name="T32" fmla="*/ 5 w 289"/>
                  <a:gd name="T33" fmla="*/ 196 h 271"/>
                  <a:gd name="T34" fmla="*/ 7 w 289"/>
                  <a:gd name="T35" fmla="*/ 207 h 271"/>
                  <a:gd name="T36" fmla="*/ 16 w 289"/>
                  <a:gd name="T37" fmla="*/ 218 h 271"/>
                  <a:gd name="T38" fmla="*/ 16 w 289"/>
                  <a:gd name="T39" fmla="*/ 232 h 271"/>
                  <a:gd name="T40" fmla="*/ 21 w 289"/>
                  <a:gd name="T41" fmla="*/ 237 h 271"/>
                  <a:gd name="T42" fmla="*/ 31 w 289"/>
                  <a:gd name="T43" fmla="*/ 235 h 271"/>
                  <a:gd name="T44" fmla="*/ 43 w 289"/>
                  <a:gd name="T45" fmla="*/ 236 h 271"/>
                  <a:gd name="T46" fmla="*/ 55 w 289"/>
                  <a:gd name="T47" fmla="*/ 228 h 271"/>
                  <a:gd name="T48" fmla="*/ 62 w 289"/>
                  <a:gd name="T49" fmla="*/ 240 h 271"/>
                  <a:gd name="T50" fmla="*/ 68 w 289"/>
                  <a:gd name="T51" fmla="*/ 249 h 271"/>
                  <a:gd name="T52" fmla="*/ 68 w 289"/>
                  <a:gd name="T53" fmla="*/ 255 h 271"/>
                  <a:gd name="T54" fmla="*/ 72 w 289"/>
                  <a:gd name="T55" fmla="*/ 265 h 271"/>
                  <a:gd name="T56" fmla="*/ 80 w 289"/>
                  <a:gd name="T57" fmla="*/ 266 h 271"/>
                  <a:gd name="T58" fmla="*/ 89 w 289"/>
                  <a:gd name="T59" fmla="*/ 268 h 271"/>
                  <a:gd name="T60" fmla="*/ 99 w 289"/>
                  <a:gd name="T61" fmla="*/ 264 h 271"/>
                  <a:gd name="T62" fmla="*/ 107 w 289"/>
                  <a:gd name="T63" fmla="*/ 263 h 271"/>
                  <a:gd name="T64" fmla="*/ 114 w 289"/>
                  <a:gd name="T65" fmla="*/ 265 h 271"/>
                  <a:gd name="T66" fmla="*/ 119 w 289"/>
                  <a:gd name="T67" fmla="*/ 264 h 271"/>
                  <a:gd name="T68" fmla="*/ 123 w 289"/>
                  <a:gd name="T69" fmla="*/ 250 h 271"/>
                  <a:gd name="T70" fmla="*/ 122 w 289"/>
                  <a:gd name="T71" fmla="*/ 239 h 271"/>
                  <a:gd name="T72" fmla="*/ 136 w 289"/>
                  <a:gd name="T73" fmla="*/ 233 h 271"/>
                  <a:gd name="T74" fmla="*/ 142 w 289"/>
                  <a:gd name="T75" fmla="*/ 222 h 271"/>
                  <a:gd name="T76" fmla="*/ 147 w 289"/>
                  <a:gd name="T77" fmla="*/ 209 h 271"/>
                  <a:gd name="T78" fmla="*/ 158 w 289"/>
                  <a:gd name="T79" fmla="*/ 210 h 271"/>
                  <a:gd name="T80" fmla="*/ 166 w 289"/>
                  <a:gd name="T81" fmla="*/ 202 h 271"/>
                  <a:gd name="T82" fmla="*/ 174 w 289"/>
                  <a:gd name="T83" fmla="*/ 197 h 271"/>
                  <a:gd name="T84" fmla="*/ 181 w 289"/>
                  <a:gd name="T85" fmla="*/ 194 h 271"/>
                  <a:gd name="T86" fmla="*/ 196 w 289"/>
                  <a:gd name="T87" fmla="*/ 188 h 271"/>
                  <a:gd name="T88" fmla="*/ 208 w 289"/>
                  <a:gd name="T89" fmla="*/ 182 h 271"/>
                  <a:gd name="T90" fmla="*/ 230 w 289"/>
                  <a:gd name="T91" fmla="*/ 183 h 271"/>
                  <a:gd name="T92" fmla="*/ 244 w 289"/>
                  <a:gd name="T93" fmla="*/ 178 h 271"/>
                  <a:gd name="T94" fmla="*/ 271 w 289"/>
                  <a:gd name="T95" fmla="*/ 176 h 271"/>
                  <a:gd name="T96" fmla="*/ 282 w 289"/>
                  <a:gd name="T97" fmla="*/ 168 h 271"/>
                  <a:gd name="T98" fmla="*/ 288 w 289"/>
                  <a:gd name="T99" fmla="*/ 155 h 271"/>
                  <a:gd name="T100" fmla="*/ 289 w 289"/>
                  <a:gd name="T101" fmla="*/ 109 h 271"/>
                  <a:gd name="T102" fmla="*/ 274 w 289"/>
                  <a:gd name="T103" fmla="*/ 11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9" h="271">
                    <a:moveTo>
                      <a:pt x="274" y="113"/>
                    </a:moveTo>
                    <a:cubicBezTo>
                      <a:pt x="274" y="113"/>
                      <a:pt x="274" y="99"/>
                      <a:pt x="266" y="94"/>
                    </a:cubicBezTo>
                    <a:cubicBezTo>
                      <a:pt x="257" y="89"/>
                      <a:pt x="246" y="88"/>
                      <a:pt x="246" y="88"/>
                    </a:cubicBezTo>
                    <a:cubicBezTo>
                      <a:pt x="246" y="88"/>
                      <a:pt x="240" y="77"/>
                      <a:pt x="235" y="72"/>
                    </a:cubicBezTo>
                    <a:cubicBezTo>
                      <a:pt x="232" y="69"/>
                      <a:pt x="175" y="31"/>
                      <a:pt x="128" y="0"/>
                    </a:cubicBezTo>
                    <a:cubicBezTo>
                      <a:pt x="99" y="0"/>
                      <a:pt x="99" y="0"/>
                      <a:pt x="99" y="0"/>
                    </a:cubicBezTo>
                    <a:cubicBezTo>
                      <a:pt x="115" y="153"/>
                      <a:pt x="115" y="153"/>
                      <a:pt x="115" y="153"/>
                    </a:cubicBezTo>
                    <a:cubicBezTo>
                      <a:pt x="121" y="159"/>
                      <a:pt x="121" y="159"/>
                      <a:pt x="121" y="159"/>
                    </a:cubicBezTo>
                    <a:cubicBezTo>
                      <a:pt x="121" y="159"/>
                      <a:pt x="122" y="172"/>
                      <a:pt x="119" y="174"/>
                    </a:cubicBezTo>
                    <a:cubicBezTo>
                      <a:pt x="115" y="175"/>
                      <a:pt x="51" y="174"/>
                      <a:pt x="51" y="174"/>
                    </a:cubicBezTo>
                    <a:cubicBezTo>
                      <a:pt x="51" y="174"/>
                      <a:pt x="45" y="177"/>
                      <a:pt x="40" y="177"/>
                    </a:cubicBezTo>
                    <a:cubicBezTo>
                      <a:pt x="35" y="177"/>
                      <a:pt x="30" y="174"/>
                      <a:pt x="28" y="177"/>
                    </a:cubicBezTo>
                    <a:cubicBezTo>
                      <a:pt x="27" y="179"/>
                      <a:pt x="27" y="185"/>
                      <a:pt x="19" y="178"/>
                    </a:cubicBezTo>
                    <a:cubicBezTo>
                      <a:pt x="11" y="171"/>
                      <a:pt x="9" y="177"/>
                      <a:pt x="9" y="182"/>
                    </a:cubicBezTo>
                    <a:cubicBezTo>
                      <a:pt x="9" y="186"/>
                      <a:pt x="5" y="188"/>
                      <a:pt x="0" y="188"/>
                    </a:cubicBezTo>
                    <a:cubicBezTo>
                      <a:pt x="1" y="190"/>
                      <a:pt x="1" y="192"/>
                      <a:pt x="1" y="192"/>
                    </a:cubicBezTo>
                    <a:cubicBezTo>
                      <a:pt x="5" y="196"/>
                      <a:pt x="5" y="196"/>
                      <a:pt x="5" y="196"/>
                    </a:cubicBezTo>
                    <a:cubicBezTo>
                      <a:pt x="5" y="196"/>
                      <a:pt x="4" y="204"/>
                      <a:pt x="7" y="207"/>
                    </a:cubicBezTo>
                    <a:cubicBezTo>
                      <a:pt x="10" y="210"/>
                      <a:pt x="16" y="216"/>
                      <a:pt x="16" y="218"/>
                    </a:cubicBezTo>
                    <a:cubicBezTo>
                      <a:pt x="17" y="221"/>
                      <a:pt x="16" y="232"/>
                      <a:pt x="16" y="232"/>
                    </a:cubicBezTo>
                    <a:cubicBezTo>
                      <a:pt x="16" y="232"/>
                      <a:pt x="18" y="241"/>
                      <a:pt x="21" y="237"/>
                    </a:cubicBezTo>
                    <a:cubicBezTo>
                      <a:pt x="24" y="233"/>
                      <a:pt x="29" y="240"/>
                      <a:pt x="31" y="235"/>
                    </a:cubicBezTo>
                    <a:cubicBezTo>
                      <a:pt x="33" y="230"/>
                      <a:pt x="40" y="236"/>
                      <a:pt x="43" y="236"/>
                    </a:cubicBezTo>
                    <a:cubicBezTo>
                      <a:pt x="46" y="236"/>
                      <a:pt x="53" y="227"/>
                      <a:pt x="55" y="228"/>
                    </a:cubicBezTo>
                    <a:cubicBezTo>
                      <a:pt x="57" y="228"/>
                      <a:pt x="62" y="237"/>
                      <a:pt x="62" y="240"/>
                    </a:cubicBezTo>
                    <a:cubicBezTo>
                      <a:pt x="62" y="244"/>
                      <a:pt x="71" y="248"/>
                      <a:pt x="68" y="249"/>
                    </a:cubicBezTo>
                    <a:cubicBezTo>
                      <a:pt x="65" y="250"/>
                      <a:pt x="64" y="255"/>
                      <a:pt x="68" y="255"/>
                    </a:cubicBezTo>
                    <a:cubicBezTo>
                      <a:pt x="72" y="255"/>
                      <a:pt x="70" y="261"/>
                      <a:pt x="72" y="265"/>
                    </a:cubicBezTo>
                    <a:cubicBezTo>
                      <a:pt x="74" y="268"/>
                      <a:pt x="78" y="270"/>
                      <a:pt x="80" y="266"/>
                    </a:cubicBezTo>
                    <a:cubicBezTo>
                      <a:pt x="82" y="261"/>
                      <a:pt x="87" y="265"/>
                      <a:pt x="89" y="268"/>
                    </a:cubicBezTo>
                    <a:cubicBezTo>
                      <a:pt x="91" y="271"/>
                      <a:pt x="98" y="268"/>
                      <a:pt x="99" y="264"/>
                    </a:cubicBezTo>
                    <a:cubicBezTo>
                      <a:pt x="100" y="259"/>
                      <a:pt x="108" y="258"/>
                      <a:pt x="107" y="263"/>
                    </a:cubicBezTo>
                    <a:cubicBezTo>
                      <a:pt x="107" y="267"/>
                      <a:pt x="108" y="268"/>
                      <a:pt x="114" y="265"/>
                    </a:cubicBezTo>
                    <a:cubicBezTo>
                      <a:pt x="115" y="263"/>
                      <a:pt x="117" y="263"/>
                      <a:pt x="119" y="264"/>
                    </a:cubicBezTo>
                    <a:cubicBezTo>
                      <a:pt x="120" y="258"/>
                      <a:pt x="122" y="252"/>
                      <a:pt x="123" y="250"/>
                    </a:cubicBezTo>
                    <a:cubicBezTo>
                      <a:pt x="125" y="247"/>
                      <a:pt x="120" y="240"/>
                      <a:pt x="122" y="239"/>
                    </a:cubicBezTo>
                    <a:cubicBezTo>
                      <a:pt x="125" y="238"/>
                      <a:pt x="134" y="240"/>
                      <a:pt x="136" y="233"/>
                    </a:cubicBezTo>
                    <a:cubicBezTo>
                      <a:pt x="139" y="226"/>
                      <a:pt x="142" y="222"/>
                      <a:pt x="142" y="222"/>
                    </a:cubicBezTo>
                    <a:cubicBezTo>
                      <a:pt x="142" y="222"/>
                      <a:pt x="143" y="207"/>
                      <a:pt x="147" y="209"/>
                    </a:cubicBezTo>
                    <a:cubicBezTo>
                      <a:pt x="152" y="212"/>
                      <a:pt x="158" y="216"/>
                      <a:pt x="158" y="210"/>
                    </a:cubicBezTo>
                    <a:cubicBezTo>
                      <a:pt x="159" y="204"/>
                      <a:pt x="164" y="207"/>
                      <a:pt x="166" y="202"/>
                    </a:cubicBezTo>
                    <a:cubicBezTo>
                      <a:pt x="167" y="196"/>
                      <a:pt x="170" y="196"/>
                      <a:pt x="174" y="197"/>
                    </a:cubicBezTo>
                    <a:cubicBezTo>
                      <a:pt x="178" y="198"/>
                      <a:pt x="181" y="197"/>
                      <a:pt x="181" y="194"/>
                    </a:cubicBezTo>
                    <a:cubicBezTo>
                      <a:pt x="181" y="191"/>
                      <a:pt x="189" y="192"/>
                      <a:pt x="196" y="188"/>
                    </a:cubicBezTo>
                    <a:cubicBezTo>
                      <a:pt x="202" y="183"/>
                      <a:pt x="206" y="180"/>
                      <a:pt x="208" y="182"/>
                    </a:cubicBezTo>
                    <a:cubicBezTo>
                      <a:pt x="211" y="185"/>
                      <a:pt x="228" y="184"/>
                      <a:pt x="230" y="183"/>
                    </a:cubicBezTo>
                    <a:cubicBezTo>
                      <a:pt x="233" y="182"/>
                      <a:pt x="238" y="177"/>
                      <a:pt x="244" y="178"/>
                    </a:cubicBezTo>
                    <a:cubicBezTo>
                      <a:pt x="250" y="180"/>
                      <a:pt x="265" y="176"/>
                      <a:pt x="271" y="176"/>
                    </a:cubicBezTo>
                    <a:cubicBezTo>
                      <a:pt x="278" y="176"/>
                      <a:pt x="280" y="170"/>
                      <a:pt x="282" y="168"/>
                    </a:cubicBezTo>
                    <a:cubicBezTo>
                      <a:pt x="284" y="166"/>
                      <a:pt x="286" y="157"/>
                      <a:pt x="288" y="155"/>
                    </a:cubicBezTo>
                    <a:cubicBezTo>
                      <a:pt x="289" y="154"/>
                      <a:pt x="289" y="122"/>
                      <a:pt x="289" y="109"/>
                    </a:cubicBezTo>
                    <a:cubicBezTo>
                      <a:pt x="283" y="111"/>
                      <a:pt x="274" y="113"/>
                      <a:pt x="274" y="113"/>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1" name="Freeform 35">
                <a:extLst>
                  <a:ext uri="{FF2B5EF4-FFF2-40B4-BE49-F238E27FC236}">
                    <a16:creationId xmlns:a16="http://schemas.microsoft.com/office/drawing/2014/main" id="{DE173B61-70B3-33D5-8E2B-B7305805EBDE}"/>
                  </a:ext>
                </a:extLst>
              </p:cNvPr>
              <p:cNvSpPr>
                <a:spLocks/>
              </p:cNvSpPr>
              <p:nvPr/>
            </p:nvSpPr>
            <p:spPr bwMode="auto">
              <a:xfrm>
                <a:off x="6981610" y="2992048"/>
                <a:ext cx="437767" cy="311389"/>
              </a:xfrm>
              <a:custGeom>
                <a:avLst/>
                <a:gdLst>
                  <a:gd name="T0" fmla="*/ 141 w 142"/>
                  <a:gd name="T1" fmla="*/ 57 h 101"/>
                  <a:gd name="T2" fmla="*/ 134 w 142"/>
                  <a:gd name="T3" fmla="*/ 54 h 101"/>
                  <a:gd name="T4" fmla="*/ 133 w 142"/>
                  <a:gd name="T5" fmla="*/ 44 h 101"/>
                  <a:gd name="T6" fmla="*/ 124 w 142"/>
                  <a:gd name="T7" fmla="*/ 45 h 101"/>
                  <a:gd name="T8" fmla="*/ 117 w 142"/>
                  <a:gd name="T9" fmla="*/ 39 h 101"/>
                  <a:gd name="T10" fmla="*/ 114 w 142"/>
                  <a:gd name="T11" fmla="*/ 32 h 101"/>
                  <a:gd name="T12" fmla="*/ 106 w 142"/>
                  <a:gd name="T13" fmla="*/ 23 h 101"/>
                  <a:gd name="T14" fmla="*/ 100 w 142"/>
                  <a:gd name="T15" fmla="*/ 13 h 101"/>
                  <a:gd name="T16" fmla="*/ 100 w 142"/>
                  <a:gd name="T17" fmla="*/ 4 h 101"/>
                  <a:gd name="T18" fmla="*/ 89 w 142"/>
                  <a:gd name="T19" fmla="*/ 2 h 101"/>
                  <a:gd name="T20" fmla="*/ 77 w 142"/>
                  <a:gd name="T21" fmla="*/ 8 h 101"/>
                  <a:gd name="T22" fmla="*/ 62 w 142"/>
                  <a:gd name="T23" fmla="*/ 14 h 101"/>
                  <a:gd name="T24" fmla="*/ 55 w 142"/>
                  <a:gd name="T25" fmla="*/ 17 h 101"/>
                  <a:gd name="T26" fmla="*/ 47 w 142"/>
                  <a:gd name="T27" fmla="*/ 22 h 101"/>
                  <a:gd name="T28" fmla="*/ 39 w 142"/>
                  <a:gd name="T29" fmla="*/ 30 h 101"/>
                  <a:gd name="T30" fmla="*/ 28 w 142"/>
                  <a:gd name="T31" fmla="*/ 29 h 101"/>
                  <a:gd name="T32" fmla="*/ 23 w 142"/>
                  <a:gd name="T33" fmla="*/ 42 h 101"/>
                  <a:gd name="T34" fmla="*/ 17 w 142"/>
                  <a:gd name="T35" fmla="*/ 53 h 101"/>
                  <a:gd name="T36" fmla="*/ 3 w 142"/>
                  <a:gd name="T37" fmla="*/ 59 h 101"/>
                  <a:gd name="T38" fmla="*/ 4 w 142"/>
                  <a:gd name="T39" fmla="*/ 70 h 101"/>
                  <a:gd name="T40" fmla="*/ 0 w 142"/>
                  <a:gd name="T41" fmla="*/ 84 h 101"/>
                  <a:gd name="T42" fmla="*/ 8 w 142"/>
                  <a:gd name="T43" fmla="*/ 89 h 101"/>
                  <a:gd name="T44" fmla="*/ 23 w 142"/>
                  <a:gd name="T45" fmla="*/ 96 h 101"/>
                  <a:gd name="T46" fmla="*/ 44 w 142"/>
                  <a:gd name="T47" fmla="*/ 94 h 101"/>
                  <a:gd name="T48" fmla="*/ 49 w 142"/>
                  <a:gd name="T49" fmla="*/ 92 h 101"/>
                  <a:gd name="T50" fmla="*/ 46 w 142"/>
                  <a:gd name="T51" fmla="*/ 75 h 101"/>
                  <a:gd name="T52" fmla="*/ 90 w 142"/>
                  <a:gd name="T53" fmla="*/ 76 h 101"/>
                  <a:gd name="T54" fmla="*/ 97 w 142"/>
                  <a:gd name="T55" fmla="*/ 71 h 101"/>
                  <a:gd name="T56" fmla="*/ 112 w 142"/>
                  <a:gd name="T57" fmla="*/ 73 h 101"/>
                  <a:gd name="T58" fmla="*/ 122 w 142"/>
                  <a:gd name="T59" fmla="*/ 67 h 101"/>
                  <a:gd name="T60" fmla="*/ 137 w 142"/>
                  <a:gd name="T61" fmla="*/ 64 h 101"/>
                  <a:gd name="T62" fmla="*/ 141 w 142"/>
                  <a:gd name="T63" fmla="*/ 57 h 101"/>
                  <a:gd name="T64" fmla="*/ 141 w 142"/>
                  <a:gd name="T65" fmla="*/ 5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01">
                    <a:moveTo>
                      <a:pt x="141" y="57"/>
                    </a:moveTo>
                    <a:cubicBezTo>
                      <a:pt x="138" y="54"/>
                      <a:pt x="135" y="54"/>
                      <a:pt x="134" y="54"/>
                    </a:cubicBezTo>
                    <a:cubicBezTo>
                      <a:pt x="133" y="54"/>
                      <a:pt x="134" y="45"/>
                      <a:pt x="133" y="44"/>
                    </a:cubicBezTo>
                    <a:cubicBezTo>
                      <a:pt x="132" y="43"/>
                      <a:pt x="127" y="46"/>
                      <a:pt x="124" y="45"/>
                    </a:cubicBezTo>
                    <a:cubicBezTo>
                      <a:pt x="121" y="44"/>
                      <a:pt x="120" y="39"/>
                      <a:pt x="117" y="39"/>
                    </a:cubicBezTo>
                    <a:cubicBezTo>
                      <a:pt x="114" y="39"/>
                      <a:pt x="114" y="36"/>
                      <a:pt x="114" y="32"/>
                    </a:cubicBezTo>
                    <a:cubicBezTo>
                      <a:pt x="114" y="29"/>
                      <a:pt x="109" y="26"/>
                      <a:pt x="106" y="23"/>
                    </a:cubicBezTo>
                    <a:cubicBezTo>
                      <a:pt x="103" y="21"/>
                      <a:pt x="102" y="14"/>
                      <a:pt x="100" y="13"/>
                    </a:cubicBezTo>
                    <a:cubicBezTo>
                      <a:pt x="99" y="13"/>
                      <a:pt x="100" y="8"/>
                      <a:pt x="100" y="4"/>
                    </a:cubicBezTo>
                    <a:cubicBezTo>
                      <a:pt x="95" y="4"/>
                      <a:pt x="91" y="3"/>
                      <a:pt x="89" y="2"/>
                    </a:cubicBezTo>
                    <a:cubicBezTo>
                      <a:pt x="87" y="0"/>
                      <a:pt x="83" y="3"/>
                      <a:pt x="77" y="8"/>
                    </a:cubicBezTo>
                    <a:cubicBezTo>
                      <a:pt x="70" y="12"/>
                      <a:pt x="62" y="11"/>
                      <a:pt x="62" y="14"/>
                    </a:cubicBezTo>
                    <a:cubicBezTo>
                      <a:pt x="62" y="17"/>
                      <a:pt x="59" y="18"/>
                      <a:pt x="55" y="17"/>
                    </a:cubicBezTo>
                    <a:cubicBezTo>
                      <a:pt x="51" y="16"/>
                      <a:pt x="48" y="16"/>
                      <a:pt x="47" y="22"/>
                    </a:cubicBezTo>
                    <a:cubicBezTo>
                      <a:pt x="45" y="27"/>
                      <a:pt x="40" y="24"/>
                      <a:pt x="39" y="30"/>
                    </a:cubicBezTo>
                    <a:cubicBezTo>
                      <a:pt x="39" y="36"/>
                      <a:pt x="33" y="32"/>
                      <a:pt x="28" y="29"/>
                    </a:cubicBezTo>
                    <a:cubicBezTo>
                      <a:pt x="24" y="27"/>
                      <a:pt x="23" y="42"/>
                      <a:pt x="23" y="42"/>
                    </a:cubicBezTo>
                    <a:cubicBezTo>
                      <a:pt x="23" y="42"/>
                      <a:pt x="20" y="46"/>
                      <a:pt x="17" y="53"/>
                    </a:cubicBezTo>
                    <a:cubicBezTo>
                      <a:pt x="15" y="60"/>
                      <a:pt x="6" y="58"/>
                      <a:pt x="3" y="59"/>
                    </a:cubicBezTo>
                    <a:cubicBezTo>
                      <a:pt x="1" y="60"/>
                      <a:pt x="6" y="67"/>
                      <a:pt x="4" y="70"/>
                    </a:cubicBezTo>
                    <a:cubicBezTo>
                      <a:pt x="3" y="72"/>
                      <a:pt x="1" y="78"/>
                      <a:pt x="0" y="84"/>
                    </a:cubicBezTo>
                    <a:cubicBezTo>
                      <a:pt x="3" y="84"/>
                      <a:pt x="7" y="87"/>
                      <a:pt x="8" y="89"/>
                    </a:cubicBezTo>
                    <a:cubicBezTo>
                      <a:pt x="9" y="92"/>
                      <a:pt x="19" y="101"/>
                      <a:pt x="23" y="96"/>
                    </a:cubicBezTo>
                    <a:cubicBezTo>
                      <a:pt x="28" y="91"/>
                      <a:pt x="41" y="91"/>
                      <a:pt x="44" y="94"/>
                    </a:cubicBezTo>
                    <a:cubicBezTo>
                      <a:pt x="47" y="97"/>
                      <a:pt x="49" y="95"/>
                      <a:pt x="49" y="92"/>
                    </a:cubicBezTo>
                    <a:cubicBezTo>
                      <a:pt x="50" y="89"/>
                      <a:pt x="44" y="78"/>
                      <a:pt x="46" y="75"/>
                    </a:cubicBezTo>
                    <a:cubicBezTo>
                      <a:pt x="48" y="72"/>
                      <a:pt x="88" y="73"/>
                      <a:pt x="90" y="76"/>
                    </a:cubicBezTo>
                    <a:cubicBezTo>
                      <a:pt x="91" y="78"/>
                      <a:pt x="91" y="71"/>
                      <a:pt x="97" y="71"/>
                    </a:cubicBezTo>
                    <a:cubicBezTo>
                      <a:pt x="102" y="72"/>
                      <a:pt x="109" y="74"/>
                      <a:pt x="112" y="73"/>
                    </a:cubicBezTo>
                    <a:cubicBezTo>
                      <a:pt x="116" y="72"/>
                      <a:pt x="119" y="67"/>
                      <a:pt x="122" y="67"/>
                    </a:cubicBezTo>
                    <a:cubicBezTo>
                      <a:pt x="125" y="67"/>
                      <a:pt x="134" y="66"/>
                      <a:pt x="137" y="64"/>
                    </a:cubicBezTo>
                    <a:cubicBezTo>
                      <a:pt x="139" y="61"/>
                      <a:pt x="142" y="61"/>
                      <a:pt x="141" y="57"/>
                    </a:cubicBezTo>
                    <a:cubicBezTo>
                      <a:pt x="141" y="57"/>
                      <a:pt x="141" y="57"/>
                      <a:pt x="141" y="57"/>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2" name="Freeform 36">
                <a:extLst>
                  <a:ext uri="{FF2B5EF4-FFF2-40B4-BE49-F238E27FC236}">
                    <a16:creationId xmlns:a16="http://schemas.microsoft.com/office/drawing/2014/main" id="{361B81B4-2B7D-0FC0-A64B-A6B61D540952}"/>
                  </a:ext>
                </a:extLst>
              </p:cNvPr>
              <p:cNvSpPr>
                <a:spLocks/>
              </p:cNvSpPr>
              <p:nvPr/>
            </p:nvSpPr>
            <p:spPr bwMode="auto">
              <a:xfrm>
                <a:off x="7287943" y="2523008"/>
                <a:ext cx="832540" cy="650136"/>
              </a:xfrm>
              <a:custGeom>
                <a:avLst/>
                <a:gdLst>
                  <a:gd name="T0" fmla="*/ 257 w 270"/>
                  <a:gd name="T1" fmla="*/ 31 h 211"/>
                  <a:gd name="T2" fmla="*/ 256 w 270"/>
                  <a:gd name="T3" fmla="*/ 9 h 211"/>
                  <a:gd name="T4" fmla="*/ 243 w 270"/>
                  <a:gd name="T5" fmla="*/ 16 h 211"/>
                  <a:gd name="T6" fmla="*/ 232 w 270"/>
                  <a:gd name="T7" fmla="*/ 5 h 211"/>
                  <a:gd name="T8" fmla="*/ 206 w 270"/>
                  <a:gd name="T9" fmla="*/ 0 h 211"/>
                  <a:gd name="T10" fmla="*/ 132 w 270"/>
                  <a:gd name="T11" fmla="*/ 47 h 211"/>
                  <a:gd name="T12" fmla="*/ 100 w 270"/>
                  <a:gd name="T13" fmla="*/ 72 h 211"/>
                  <a:gd name="T14" fmla="*/ 73 w 270"/>
                  <a:gd name="T15" fmla="*/ 81 h 211"/>
                  <a:gd name="T16" fmla="*/ 71 w 270"/>
                  <a:gd name="T17" fmla="*/ 81 h 211"/>
                  <a:gd name="T18" fmla="*/ 70 w 270"/>
                  <a:gd name="T19" fmla="*/ 127 h 211"/>
                  <a:gd name="T20" fmla="*/ 64 w 270"/>
                  <a:gd name="T21" fmla="*/ 140 h 211"/>
                  <a:gd name="T22" fmla="*/ 53 w 270"/>
                  <a:gd name="T23" fmla="*/ 148 h 211"/>
                  <a:gd name="T24" fmla="*/ 26 w 270"/>
                  <a:gd name="T25" fmla="*/ 150 h 211"/>
                  <a:gd name="T26" fmla="*/ 12 w 270"/>
                  <a:gd name="T27" fmla="*/ 155 h 211"/>
                  <a:gd name="T28" fmla="*/ 1 w 270"/>
                  <a:gd name="T29" fmla="*/ 156 h 211"/>
                  <a:gd name="T30" fmla="*/ 1 w 270"/>
                  <a:gd name="T31" fmla="*/ 165 h 211"/>
                  <a:gd name="T32" fmla="*/ 7 w 270"/>
                  <a:gd name="T33" fmla="*/ 175 h 211"/>
                  <a:gd name="T34" fmla="*/ 15 w 270"/>
                  <a:gd name="T35" fmla="*/ 184 h 211"/>
                  <a:gd name="T36" fmla="*/ 18 w 270"/>
                  <a:gd name="T37" fmla="*/ 191 h 211"/>
                  <a:gd name="T38" fmla="*/ 25 w 270"/>
                  <a:gd name="T39" fmla="*/ 197 h 211"/>
                  <a:gd name="T40" fmla="*/ 34 w 270"/>
                  <a:gd name="T41" fmla="*/ 196 h 211"/>
                  <a:gd name="T42" fmla="*/ 35 w 270"/>
                  <a:gd name="T43" fmla="*/ 206 h 211"/>
                  <a:gd name="T44" fmla="*/ 42 w 270"/>
                  <a:gd name="T45" fmla="*/ 209 h 211"/>
                  <a:gd name="T46" fmla="*/ 48 w 270"/>
                  <a:gd name="T47" fmla="*/ 201 h 211"/>
                  <a:gd name="T48" fmla="*/ 54 w 270"/>
                  <a:gd name="T49" fmla="*/ 209 h 211"/>
                  <a:gd name="T50" fmla="*/ 61 w 270"/>
                  <a:gd name="T51" fmla="*/ 206 h 211"/>
                  <a:gd name="T52" fmla="*/ 69 w 270"/>
                  <a:gd name="T53" fmla="*/ 194 h 211"/>
                  <a:gd name="T54" fmla="*/ 73 w 270"/>
                  <a:gd name="T55" fmla="*/ 180 h 211"/>
                  <a:gd name="T56" fmla="*/ 89 w 270"/>
                  <a:gd name="T57" fmla="*/ 180 h 211"/>
                  <a:gd name="T58" fmla="*/ 99 w 270"/>
                  <a:gd name="T59" fmla="*/ 176 h 211"/>
                  <a:gd name="T60" fmla="*/ 113 w 270"/>
                  <a:gd name="T61" fmla="*/ 180 h 211"/>
                  <a:gd name="T62" fmla="*/ 123 w 270"/>
                  <a:gd name="T63" fmla="*/ 189 h 211"/>
                  <a:gd name="T64" fmla="*/ 137 w 270"/>
                  <a:gd name="T65" fmla="*/ 185 h 211"/>
                  <a:gd name="T66" fmla="*/ 150 w 270"/>
                  <a:gd name="T67" fmla="*/ 193 h 211"/>
                  <a:gd name="T68" fmla="*/ 167 w 270"/>
                  <a:gd name="T69" fmla="*/ 193 h 211"/>
                  <a:gd name="T70" fmla="*/ 180 w 270"/>
                  <a:gd name="T71" fmla="*/ 184 h 211"/>
                  <a:gd name="T72" fmla="*/ 202 w 270"/>
                  <a:gd name="T73" fmla="*/ 185 h 211"/>
                  <a:gd name="T74" fmla="*/ 216 w 270"/>
                  <a:gd name="T75" fmla="*/ 188 h 211"/>
                  <a:gd name="T76" fmla="*/ 229 w 270"/>
                  <a:gd name="T77" fmla="*/ 177 h 211"/>
                  <a:gd name="T78" fmla="*/ 231 w 270"/>
                  <a:gd name="T79" fmla="*/ 177 h 211"/>
                  <a:gd name="T80" fmla="*/ 231 w 270"/>
                  <a:gd name="T81" fmla="*/ 172 h 211"/>
                  <a:gd name="T82" fmla="*/ 235 w 270"/>
                  <a:gd name="T83" fmla="*/ 157 h 211"/>
                  <a:gd name="T84" fmla="*/ 262 w 270"/>
                  <a:gd name="T85" fmla="*/ 122 h 211"/>
                  <a:gd name="T86" fmla="*/ 264 w 270"/>
                  <a:gd name="T87" fmla="*/ 79 h 211"/>
                  <a:gd name="T88" fmla="*/ 267 w 270"/>
                  <a:gd name="T89" fmla="*/ 60 h 211"/>
                  <a:gd name="T90" fmla="*/ 264 w 270"/>
                  <a:gd name="T91" fmla="*/ 47 h 211"/>
                  <a:gd name="T92" fmla="*/ 257 w 270"/>
                  <a:gd name="T93" fmla="*/ 3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0" h="211">
                    <a:moveTo>
                      <a:pt x="257" y="31"/>
                    </a:moveTo>
                    <a:cubicBezTo>
                      <a:pt x="257" y="29"/>
                      <a:pt x="257" y="17"/>
                      <a:pt x="256" y="9"/>
                    </a:cubicBezTo>
                    <a:cubicBezTo>
                      <a:pt x="243" y="16"/>
                      <a:pt x="243" y="16"/>
                      <a:pt x="243" y="16"/>
                    </a:cubicBezTo>
                    <a:cubicBezTo>
                      <a:pt x="243" y="16"/>
                      <a:pt x="239" y="10"/>
                      <a:pt x="232" y="5"/>
                    </a:cubicBezTo>
                    <a:cubicBezTo>
                      <a:pt x="224" y="0"/>
                      <a:pt x="206" y="0"/>
                      <a:pt x="206" y="0"/>
                    </a:cubicBezTo>
                    <a:cubicBezTo>
                      <a:pt x="132" y="47"/>
                      <a:pt x="132" y="47"/>
                      <a:pt x="132" y="47"/>
                    </a:cubicBezTo>
                    <a:cubicBezTo>
                      <a:pt x="100" y="72"/>
                      <a:pt x="100" y="72"/>
                      <a:pt x="100" y="72"/>
                    </a:cubicBezTo>
                    <a:cubicBezTo>
                      <a:pt x="100" y="72"/>
                      <a:pt x="79" y="80"/>
                      <a:pt x="73" y="81"/>
                    </a:cubicBezTo>
                    <a:cubicBezTo>
                      <a:pt x="72" y="81"/>
                      <a:pt x="72" y="81"/>
                      <a:pt x="71" y="81"/>
                    </a:cubicBezTo>
                    <a:cubicBezTo>
                      <a:pt x="71" y="94"/>
                      <a:pt x="71" y="126"/>
                      <a:pt x="70" y="127"/>
                    </a:cubicBezTo>
                    <a:cubicBezTo>
                      <a:pt x="68" y="129"/>
                      <a:pt x="66" y="138"/>
                      <a:pt x="64" y="140"/>
                    </a:cubicBezTo>
                    <a:cubicBezTo>
                      <a:pt x="62" y="142"/>
                      <a:pt x="60" y="148"/>
                      <a:pt x="53" y="148"/>
                    </a:cubicBezTo>
                    <a:cubicBezTo>
                      <a:pt x="47" y="148"/>
                      <a:pt x="32" y="152"/>
                      <a:pt x="26" y="150"/>
                    </a:cubicBezTo>
                    <a:cubicBezTo>
                      <a:pt x="20" y="149"/>
                      <a:pt x="15" y="154"/>
                      <a:pt x="12" y="155"/>
                    </a:cubicBezTo>
                    <a:cubicBezTo>
                      <a:pt x="11" y="156"/>
                      <a:pt x="6" y="156"/>
                      <a:pt x="1" y="156"/>
                    </a:cubicBezTo>
                    <a:cubicBezTo>
                      <a:pt x="1" y="160"/>
                      <a:pt x="0" y="165"/>
                      <a:pt x="1" y="165"/>
                    </a:cubicBezTo>
                    <a:cubicBezTo>
                      <a:pt x="3" y="166"/>
                      <a:pt x="4" y="173"/>
                      <a:pt x="7" y="175"/>
                    </a:cubicBezTo>
                    <a:cubicBezTo>
                      <a:pt x="10" y="178"/>
                      <a:pt x="15" y="181"/>
                      <a:pt x="15" y="184"/>
                    </a:cubicBezTo>
                    <a:cubicBezTo>
                      <a:pt x="15" y="188"/>
                      <a:pt x="15" y="191"/>
                      <a:pt x="18" y="191"/>
                    </a:cubicBezTo>
                    <a:cubicBezTo>
                      <a:pt x="21" y="191"/>
                      <a:pt x="22" y="196"/>
                      <a:pt x="25" y="197"/>
                    </a:cubicBezTo>
                    <a:cubicBezTo>
                      <a:pt x="28" y="198"/>
                      <a:pt x="33" y="195"/>
                      <a:pt x="34" y="196"/>
                    </a:cubicBezTo>
                    <a:cubicBezTo>
                      <a:pt x="35" y="197"/>
                      <a:pt x="34" y="206"/>
                      <a:pt x="35" y="206"/>
                    </a:cubicBezTo>
                    <a:cubicBezTo>
                      <a:pt x="36" y="206"/>
                      <a:pt x="39" y="206"/>
                      <a:pt x="42" y="209"/>
                    </a:cubicBezTo>
                    <a:cubicBezTo>
                      <a:pt x="41" y="205"/>
                      <a:pt x="43" y="199"/>
                      <a:pt x="48" y="201"/>
                    </a:cubicBezTo>
                    <a:cubicBezTo>
                      <a:pt x="53" y="202"/>
                      <a:pt x="49" y="207"/>
                      <a:pt x="54" y="209"/>
                    </a:cubicBezTo>
                    <a:cubicBezTo>
                      <a:pt x="59" y="211"/>
                      <a:pt x="61" y="209"/>
                      <a:pt x="61" y="206"/>
                    </a:cubicBezTo>
                    <a:cubicBezTo>
                      <a:pt x="61" y="202"/>
                      <a:pt x="67" y="195"/>
                      <a:pt x="69" y="194"/>
                    </a:cubicBezTo>
                    <a:cubicBezTo>
                      <a:pt x="70" y="192"/>
                      <a:pt x="70" y="182"/>
                      <a:pt x="73" y="180"/>
                    </a:cubicBezTo>
                    <a:cubicBezTo>
                      <a:pt x="76" y="177"/>
                      <a:pt x="85" y="179"/>
                      <a:pt x="89" y="180"/>
                    </a:cubicBezTo>
                    <a:cubicBezTo>
                      <a:pt x="92" y="180"/>
                      <a:pt x="95" y="173"/>
                      <a:pt x="99" y="176"/>
                    </a:cubicBezTo>
                    <a:cubicBezTo>
                      <a:pt x="103" y="180"/>
                      <a:pt x="110" y="177"/>
                      <a:pt x="113" y="180"/>
                    </a:cubicBezTo>
                    <a:cubicBezTo>
                      <a:pt x="116" y="184"/>
                      <a:pt x="117" y="193"/>
                      <a:pt x="123" y="189"/>
                    </a:cubicBezTo>
                    <a:cubicBezTo>
                      <a:pt x="128" y="186"/>
                      <a:pt x="134" y="185"/>
                      <a:pt x="137" y="185"/>
                    </a:cubicBezTo>
                    <a:cubicBezTo>
                      <a:pt x="140" y="185"/>
                      <a:pt x="147" y="191"/>
                      <a:pt x="150" y="193"/>
                    </a:cubicBezTo>
                    <a:cubicBezTo>
                      <a:pt x="153" y="194"/>
                      <a:pt x="164" y="195"/>
                      <a:pt x="167" y="193"/>
                    </a:cubicBezTo>
                    <a:cubicBezTo>
                      <a:pt x="171" y="190"/>
                      <a:pt x="175" y="184"/>
                      <a:pt x="180" y="184"/>
                    </a:cubicBezTo>
                    <a:cubicBezTo>
                      <a:pt x="185" y="185"/>
                      <a:pt x="199" y="183"/>
                      <a:pt x="202" y="185"/>
                    </a:cubicBezTo>
                    <a:cubicBezTo>
                      <a:pt x="205" y="186"/>
                      <a:pt x="212" y="190"/>
                      <a:pt x="216" y="188"/>
                    </a:cubicBezTo>
                    <a:cubicBezTo>
                      <a:pt x="221" y="187"/>
                      <a:pt x="225" y="178"/>
                      <a:pt x="229" y="177"/>
                    </a:cubicBezTo>
                    <a:cubicBezTo>
                      <a:pt x="230" y="177"/>
                      <a:pt x="230" y="177"/>
                      <a:pt x="231" y="177"/>
                    </a:cubicBezTo>
                    <a:cubicBezTo>
                      <a:pt x="231" y="175"/>
                      <a:pt x="231" y="173"/>
                      <a:pt x="231" y="172"/>
                    </a:cubicBezTo>
                    <a:cubicBezTo>
                      <a:pt x="231" y="162"/>
                      <a:pt x="233" y="166"/>
                      <a:pt x="235" y="157"/>
                    </a:cubicBezTo>
                    <a:cubicBezTo>
                      <a:pt x="236" y="147"/>
                      <a:pt x="260" y="123"/>
                      <a:pt x="262" y="122"/>
                    </a:cubicBezTo>
                    <a:cubicBezTo>
                      <a:pt x="264" y="120"/>
                      <a:pt x="264" y="84"/>
                      <a:pt x="264" y="79"/>
                    </a:cubicBezTo>
                    <a:cubicBezTo>
                      <a:pt x="264" y="74"/>
                      <a:pt x="265" y="68"/>
                      <a:pt x="267" y="60"/>
                    </a:cubicBezTo>
                    <a:cubicBezTo>
                      <a:pt x="270" y="53"/>
                      <a:pt x="264" y="54"/>
                      <a:pt x="264" y="47"/>
                    </a:cubicBezTo>
                    <a:cubicBezTo>
                      <a:pt x="265" y="40"/>
                      <a:pt x="257" y="35"/>
                      <a:pt x="257" y="31"/>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3" name="Freeform 37">
                <a:extLst>
                  <a:ext uri="{FF2B5EF4-FFF2-40B4-BE49-F238E27FC236}">
                    <a16:creationId xmlns:a16="http://schemas.microsoft.com/office/drawing/2014/main" id="{E000F1D2-7A4F-58B1-AA65-822C2CA411CE}"/>
                  </a:ext>
                </a:extLst>
              </p:cNvPr>
              <p:cNvSpPr>
                <a:spLocks/>
              </p:cNvSpPr>
              <p:nvPr/>
            </p:nvSpPr>
            <p:spPr bwMode="auto">
              <a:xfrm>
                <a:off x="8000462" y="2523008"/>
                <a:ext cx="536787" cy="891169"/>
              </a:xfrm>
              <a:custGeom>
                <a:avLst/>
                <a:gdLst>
                  <a:gd name="T0" fmla="*/ 173 w 174"/>
                  <a:gd name="T1" fmla="*/ 72 h 289"/>
                  <a:gd name="T2" fmla="*/ 41 w 174"/>
                  <a:gd name="T3" fmla="*/ 0 h 289"/>
                  <a:gd name="T4" fmla="*/ 25 w 174"/>
                  <a:gd name="T5" fmla="*/ 9 h 289"/>
                  <a:gd name="T6" fmla="*/ 26 w 174"/>
                  <a:gd name="T7" fmla="*/ 31 h 289"/>
                  <a:gd name="T8" fmla="*/ 33 w 174"/>
                  <a:gd name="T9" fmla="*/ 47 h 289"/>
                  <a:gd name="T10" fmla="*/ 36 w 174"/>
                  <a:gd name="T11" fmla="*/ 60 h 289"/>
                  <a:gd name="T12" fmla="*/ 33 w 174"/>
                  <a:gd name="T13" fmla="*/ 79 h 289"/>
                  <a:gd name="T14" fmla="*/ 31 w 174"/>
                  <a:gd name="T15" fmla="*/ 122 h 289"/>
                  <a:gd name="T16" fmla="*/ 4 w 174"/>
                  <a:gd name="T17" fmla="*/ 157 h 289"/>
                  <a:gd name="T18" fmla="*/ 0 w 174"/>
                  <a:gd name="T19" fmla="*/ 172 h 289"/>
                  <a:gd name="T20" fmla="*/ 0 w 174"/>
                  <a:gd name="T21" fmla="*/ 177 h 289"/>
                  <a:gd name="T22" fmla="*/ 4 w 174"/>
                  <a:gd name="T23" fmla="*/ 181 h 289"/>
                  <a:gd name="T24" fmla="*/ 11 w 174"/>
                  <a:gd name="T25" fmla="*/ 188 h 289"/>
                  <a:gd name="T26" fmla="*/ 22 w 174"/>
                  <a:gd name="T27" fmla="*/ 204 h 289"/>
                  <a:gd name="T28" fmla="*/ 24 w 174"/>
                  <a:gd name="T29" fmla="*/ 220 h 289"/>
                  <a:gd name="T30" fmla="*/ 31 w 174"/>
                  <a:gd name="T31" fmla="*/ 241 h 289"/>
                  <a:gd name="T32" fmla="*/ 24 w 174"/>
                  <a:gd name="T33" fmla="*/ 244 h 289"/>
                  <a:gd name="T34" fmla="*/ 9 w 174"/>
                  <a:gd name="T35" fmla="*/ 246 h 289"/>
                  <a:gd name="T36" fmla="*/ 13 w 174"/>
                  <a:gd name="T37" fmla="*/ 258 h 289"/>
                  <a:gd name="T38" fmla="*/ 28 w 174"/>
                  <a:gd name="T39" fmla="*/ 273 h 289"/>
                  <a:gd name="T40" fmla="*/ 34 w 174"/>
                  <a:gd name="T41" fmla="*/ 287 h 289"/>
                  <a:gd name="T42" fmla="*/ 44 w 174"/>
                  <a:gd name="T43" fmla="*/ 283 h 289"/>
                  <a:gd name="T44" fmla="*/ 55 w 174"/>
                  <a:gd name="T45" fmla="*/ 283 h 289"/>
                  <a:gd name="T46" fmla="*/ 74 w 174"/>
                  <a:gd name="T47" fmla="*/ 278 h 289"/>
                  <a:gd name="T48" fmla="*/ 90 w 174"/>
                  <a:gd name="T49" fmla="*/ 269 h 289"/>
                  <a:gd name="T50" fmla="*/ 91 w 174"/>
                  <a:gd name="T51" fmla="*/ 260 h 289"/>
                  <a:gd name="T52" fmla="*/ 115 w 174"/>
                  <a:gd name="T53" fmla="*/ 255 h 289"/>
                  <a:gd name="T54" fmla="*/ 132 w 174"/>
                  <a:gd name="T55" fmla="*/ 238 h 289"/>
                  <a:gd name="T56" fmla="*/ 136 w 174"/>
                  <a:gd name="T57" fmla="*/ 229 h 289"/>
                  <a:gd name="T58" fmla="*/ 150 w 174"/>
                  <a:gd name="T59" fmla="*/ 224 h 289"/>
                  <a:gd name="T60" fmla="*/ 153 w 174"/>
                  <a:gd name="T61" fmla="*/ 224 h 289"/>
                  <a:gd name="T62" fmla="*/ 153 w 174"/>
                  <a:gd name="T63" fmla="*/ 224 h 289"/>
                  <a:gd name="T64" fmla="*/ 155 w 174"/>
                  <a:gd name="T65" fmla="*/ 216 h 289"/>
                  <a:gd name="T66" fmla="*/ 146 w 174"/>
                  <a:gd name="T67" fmla="*/ 206 h 289"/>
                  <a:gd name="T68" fmla="*/ 143 w 174"/>
                  <a:gd name="T69" fmla="*/ 193 h 289"/>
                  <a:gd name="T70" fmla="*/ 141 w 174"/>
                  <a:gd name="T71" fmla="*/ 183 h 289"/>
                  <a:gd name="T72" fmla="*/ 142 w 174"/>
                  <a:gd name="T73" fmla="*/ 170 h 289"/>
                  <a:gd name="T74" fmla="*/ 149 w 174"/>
                  <a:gd name="T75" fmla="*/ 158 h 289"/>
                  <a:gd name="T76" fmla="*/ 156 w 174"/>
                  <a:gd name="T77" fmla="*/ 147 h 289"/>
                  <a:gd name="T78" fmla="*/ 171 w 174"/>
                  <a:gd name="T79" fmla="*/ 137 h 289"/>
                  <a:gd name="T80" fmla="*/ 173 w 174"/>
                  <a:gd name="T81" fmla="*/ 119 h 289"/>
                  <a:gd name="T82" fmla="*/ 173 w 174"/>
                  <a:gd name="T83" fmla="*/ 7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 h="289">
                    <a:moveTo>
                      <a:pt x="173" y="72"/>
                    </a:moveTo>
                    <a:cubicBezTo>
                      <a:pt x="41" y="0"/>
                      <a:pt x="41" y="0"/>
                      <a:pt x="41" y="0"/>
                    </a:cubicBezTo>
                    <a:cubicBezTo>
                      <a:pt x="25" y="9"/>
                      <a:pt x="25" y="9"/>
                      <a:pt x="25" y="9"/>
                    </a:cubicBezTo>
                    <a:cubicBezTo>
                      <a:pt x="26" y="17"/>
                      <a:pt x="26" y="29"/>
                      <a:pt x="26" y="31"/>
                    </a:cubicBezTo>
                    <a:cubicBezTo>
                      <a:pt x="26" y="35"/>
                      <a:pt x="34" y="40"/>
                      <a:pt x="33" y="47"/>
                    </a:cubicBezTo>
                    <a:cubicBezTo>
                      <a:pt x="33" y="54"/>
                      <a:pt x="39" y="53"/>
                      <a:pt x="36" y="60"/>
                    </a:cubicBezTo>
                    <a:cubicBezTo>
                      <a:pt x="34" y="68"/>
                      <a:pt x="33" y="74"/>
                      <a:pt x="33" y="79"/>
                    </a:cubicBezTo>
                    <a:cubicBezTo>
                      <a:pt x="33" y="84"/>
                      <a:pt x="33" y="120"/>
                      <a:pt x="31" y="122"/>
                    </a:cubicBezTo>
                    <a:cubicBezTo>
                      <a:pt x="29" y="123"/>
                      <a:pt x="5" y="147"/>
                      <a:pt x="4" y="157"/>
                    </a:cubicBezTo>
                    <a:cubicBezTo>
                      <a:pt x="2" y="166"/>
                      <a:pt x="0" y="162"/>
                      <a:pt x="0" y="172"/>
                    </a:cubicBezTo>
                    <a:cubicBezTo>
                      <a:pt x="0" y="173"/>
                      <a:pt x="0" y="175"/>
                      <a:pt x="0" y="177"/>
                    </a:cubicBezTo>
                    <a:cubicBezTo>
                      <a:pt x="1" y="178"/>
                      <a:pt x="2" y="179"/>
                      <a:pt x="4" y="181"/>
                    </a:cubicBezTo>
                    <a:cubicBezTo>
                      <a:pt x="6" y="183"/>
                      <a:pt x="6" y="188"/>
                      <a:pt x="11" y="188"/>
                    </a:cubicBezTo>
                    <a:cubicBezTo>
                      <a:pt x="17" y="188"/>
                      <a:pt x="23" y="200"/>
                      <a:pt x="22" y="204"/>
                    </a:cubicBezTo>
                    <a:cubicBezTo>
                      <a:pt x="22" y="209"/>
                      <a:pt x="25" y="211"/>
                      <a:pt x="24" y="220"/>
                    </a:cubicBezTo>
                    <a:cubicBezTo>
                      <a:pt x="24" y="228"/>
                      <a:pt x="29" y="240"/>
                      <a:pt x="31" y="241"/>
                    </a:cubicBezTo>
                    <a:cubicBezTo>
                      <a:pt x="34" y="243"/>
                      <a:pt x="30" y="244"/>
                      <a:pt x="24" y="244"/>
                    </a:cubicBezTo>
                    <a:cubicBezTo>
                      <a:pt x="18" y="243"/>
                      <a:pt x="9" y="243"/>
                      <a:pt x="9" y="246"/>
                    </a:cubicBezTo>
                    <a:cubicBezTo>
                      <a:pt x="9" y="248"/>
                      <a:pt x="7" y="252"/>
                      <a:pt x="13" y="258"/>
                    </a:cubicBezTo>
                    <a:cubicBezTo>
                      <a:pt x="20" y="264"/>
                      <a:pt x="26" y="266"/>
                      <a:pt x="28" y="273"/>
                    </a:cubicBezTo>
                    <a:cubicBezTo>
                      <a:pt x="30" y="280"/>
                      <a:pt x="32" y="286"/>
                      <a:pt x="34" y="287"/>
                    </a:cubicBezTo>
                    <a:cubicBezTo>
                      <a:pt x="36" y="289"/>
                      <a:pt x="41" y="288"/>
                      <a:pt x="44" y="283"/>
                    </a:cubicBezTo>
                    <a:cubicBezTo>
                      <a:pt x="48" y="278"/>
                      <a:pt x="52" y="288"/>
                      <a:pt x="55" y="283"/>
                    </a:cubicBezTo>
                    <a:cubicBezTo>
                      <a:pt x="59" y="279"/>
                      <a:pt x="71" y="279"/>
                      <a:pt x="74" y="278"/>
                    </a:cubicBezTo>
                    <a:cubicBezTo>
                      <a:pt x="77" y="276"/>
                      <a:pt x="87" y="272"/>
                      <a:pt x="90" y="269"/>
                    </a:cubicBezTo>
                    <a:cubicBezTo>
                      <a:pt x="93" y="267"/>
                      <a:pt x="86" y="263"/>
                      <a:pt x="91" y="260"/>
                    </a:cubicBezTo>
                    <a:cubicBezTo>
                      <a:pt x="95" y="258"/>
                      <a:pt x="110" y="262"/>
                      <a:pt x="115" y="255"/>
                    </a:cubicBezTo>
                    <a:cubicBezTo>
                      <a:pt x="121" y="248"/>
                      <a:pt x="130" y="240"/>
                      <a:pt x="132" y="238"/>
                    </a:cubicBezTo>
                    <a:cubicBezTo>
                      <a:pt x="135" y="235"/>
                      <a:pt x="132" y="233"/>
                      <a:pt x="136" y="229"/>
                    </a:cubicBezTo>
                    <a:cubicBezTo>
                      <a:pt x="139" y="226"/>
                      <a:pt x="147" y="222"/>
                      <a:pt x="150" y="224"/>
                    </a:cubicBezTo>
                    <a:cubicBezTo>
                      <a:pt x="151" y="224"/>
                      <a:pt x="152" y="224"/>
                      <a:pt x="153" y="224"/>
                    </a:cubicBezTo>
                    <a:cubicBezTo>
                      <a:pt x="153" y="224"/>
                      <a:pt x="153" y="224"/>
                      <a:pt x="153" y="224"/>
                    </a:cubicBezTo>
                    <a:cubicBezTo>
                      <a:pt x="155" y="216"/>
                      <a:pt x="155" y="216"/>
                      <a:pt x="155" y="216"/>
                    </a:cubicBezTo>
                    <a:cubicBezTo>
                      <a:pt x="155" y="216"/>
                      <a:pt x="146" y="212"/>
                      <a:pt x="146" y="206"/>
                    </a:cubicBezTo>
                    <a:cubicBezTo>
                      <a:pt x="146" y="199"/>
                      <a:pt x="148" y="193"/>
                      <a:pt x="143" y="193"/>
                    </a:cubicBezTo>
                    <a:cubicBezTo>
                      <a:pt x="138" y="193"/>
                      <a:pt x="137" y="187"/>
                      <a:pt x="141" y="183"/>
                    </a:cubicBezTo>
                    <a:cubicBezTo>
                      <a:pt x="145" y="179"/>
                      <a:pt x="134" y="170"/>
                      <a:pt x="142" y="170"/>
                    </a:cubicBezTo>
                    <a:cubicBezTo>
                      <a:pt x="149" y="170"/>
                      <a:pt x="144" y="159"/>
                      <a:pt x="149" y="158"/>
                    </a:cubicBezTo>
                    <a:cubicBezTo>
                      <a:pt x="155" y="156"/>
                      <a:pt x="156" y="152"/>
                      <a:pt x="156" y="147"/>
                    </a:cubicBezTo>
                    <a:cubicBezTo>
                      <a:pt x="156" y="142"/>
                      <a:pt x="168" y="138"/>
                      <a:pt x="171" y="137"/>
                    </a:cubicBezTo>
                    <a:cubicBezTo>
                      <a:pt x="174" y="136"/>
                      <a:pt x="173" y="119"/>
                      <a:pt x="173" y="119"/>
                    </a:cubicBezTo>
                    <a:lnTo>
                      <a:pt x="173" y="72"/>
                    </a:ln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4" name="Freeform 38">
                <a:extLst>
                  <a:ext uri="{FF2B5EF4-FFF2-40B4-BE49-F238E27FC236}">
                    <a16:creationId xmlns:a16="http://schemas.microsoft.com/office/drawing/2014/main" id="{86218684-50BE-2834-695B-C754D15BB881}"/>
                  </a:ext>
                </a:extLst>
              </p:cNvPr>
              <p:cNvSpPr>
                <a:spLocks/>
              </p:cNvSpPr>
              <p:nvPr/>
            </p:nvSpPr>
            <p:spPr bwMode="auto">
              <a:xfrm>
                <a:off x="8568521" y="2031821"/>
                <a:ext cx="582387" cy="583689"/>
              </a:xfrm>
              <a:custGeom>
                <a:avLst/>
                <a:gdLst>
                  <a:gd name="T0" fmla="*/ 177 w 189"/>
                  <a:gd name="T1" fmla="*/ 41 h 189"/>
                  <a:gd name="T2" fmla="*/ 164 w 189"/>
                  <a:gd name="T3" fmla="*/ 11 h 189"/>
                  <a:gd name="T4" fmla="*/ 162 w 189"/>
                  <a:gd name="T5" fmla="*/ 13 h 189"/>
                  <a:gd name="T6" fmla="*/ 144 w 189"/>
                  <a:gd name="T7" fmla="*/ 12 h 189"/>
                  <a:gd name="T8" fmla="*/ 122 w 189"/>
                  <a:gd name="T9" fmla="*/ 8 h 189"/>
                  <a:gd name="T10" fmla="*/ 86 w 189"/>
                  <a:gd name="T11" fmla="*/ 14 h 189"/>
                  <a:gd name="T12" fmla="*/ 67 w 189"/>
                  <a:gd name="T13" fmla="*/ 15 h 189"/>
                  <a:gd name="T14" fmla="*/ 35 w 189"/>
                  <a:gd name="T15" fmla="*/ 7 h 189"/>
                  <a:gd name="T16" fmla="*/ 9 w 189"/>
                  <a:gd name="T17" fmla="*/ 0 h 189"/>
                  <a:gd name="T18" fmla="*/ 7 w 189"/>
                  <a:gd name="T19" fmla="*/ 5 h 189"/>
                  <a:gd name="T20" fmla="*/ 5 w 189"/>
                  <a:gd name="T21" fmla="*/ 26 h 189"/>
                  <a:gd name="T22" fmla="*/ 5 w 189"/>
                  <a:gd name="T23" fmla="*/ 52 h 189"/>
                  <a:gd name="T24" fmla="*/ 5 w 189"/>
                  <a:gd name="T25" fmla="*/ 185 h 189"/>
                  <a:gd name="T26" fmla="*/ 111 w 189"/>
                  <a:gd name="T27" fmla="*/ 185 h 189"/>
                  <a:gd name="T28" fmla="*/ 117 w 189"/>
                  <a:gd name="T29" fmla="*/ 181 h 189"/>
                  <a:gd name="T30" fmla="*/ 125 w 189"/>
                  <a:gd name="T31" fmla="*/ 184 h 189"/>
                  <a:gd name="T32" fmla="*/ 148 w 189"/>
                  <a:gd name="T33" fmla="*/ 184 h 189"/>
                  <a:gd name="T34" fmla="*/ 157 w 189"/>
                  <a:gd name="T35" fmla="*/ 189 h 189"/>
                  <a:gd name="T36" fmla="*/ 167 w 189"/>
                  <a:gd name="T37" fmla="*/ 181 h 189"/>
                  <a:gd name="T38" fmla="*/ 178 w 189"/>
                  <a:gd name="T39" fmla="*/ 169 h 189"/>
                  <a:gd name="T40" fmla="*/ 188 w 189"/>
                  <a:gd name="T41" fmla="*/ 162 h 189"/>
                  <a:gd name="T42" fmla="*/ 188 w 189"/>
                  <a:gd name="T43" fmla="*/ 162 h 189"/>
                  <a:gd name="T44" fmla="*/ 188 w 189"/>
                  <a:gd name="T45" fmla="*/ 155 h 189"/>
                  <a:gd name="T46" fmla="*/ 180 w 189"/>
                  <a:gd name="T47" fmla="*/ 136 h 189"/>
                  <a:gd name="T48" fmla="*/ 162 w 189"/>
                  <a:gd name="T49" fmla="*/ 100 h 189"/>
                  <a:gd name="T50" fmla="*/ 153 w 189"/>
                  <a:gd name="T51" fmla="*/ 83 h 189"/>
                  <a:gd name="T52" fmla="*/ 142 w 189"/>
                  <a:gd name="T53" fmla="*/ 63 h 189"/>
                  <a:gd name="T54" fmla="*/ 134 w 189"/>
                  <a:gd name="T55" fmla="*/ 32 h 189"/>
                  <a:gd name="T56" fmla="*/ 145 w 189"/>
                  <a:gd name="T57" fmla="*/ 54 h 189"/>
                  <a:gd name="T58" fmla="*/ 163 w 189"/>
                  <a:gd name="T59" fmla="*/ 77 h 189"/>
                  <a:gd name="T60" fmla="*/ 173 w 189"/>
                  <a:gd name="T61" fmla="*/ 52 h 189"/>
                  <a:gd name="T62" fmla="*/ 174 w 189"/>
                  <a:gd name="T63" fmla="*/ 53 h 189"/>
                  <a:gd name="T64" fmla="*/ 174 w 189"/>
                  <a:gd name="T65" fmla="*/ 48 h 189"/>
                  <a:gd name="T66" fmla="*/ 177 w 189"/>
                  <a:gd name="T67" fmla="*/ 4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9" h="189">
                    <a:moveTo>
                      <a:pt x="177" y="41"/>
                    </a:moveTo>
                    <a:cubicBezTo>
                      <a:pt x="164" y="11"/>
                      <a:pt x="164" y="11"/>
                      <a:pt x="164" y="11"/>
                    </a:cubicBezTo>
                    <a:cubicBezTo>
                      <a:pt x="163" y="12"/>
                      <a:pt x="163" y="13"/>
                      <a:pt x="162" y="13"/>
                    </a:cubicBezTo>
                    <a:cubicBezTo>
                      <a:pt x="160" y="15"/>
                      <a:pt x="152" y="10"/>
                      <a:pt x="144" y="12"/>
                    </a:cubicBezTo>
                    <a:cubicBezTo>
                      <a:pt x="136" y="14"/>
                      <a:pt x="130" y="12"/>
                      <a:pt x="122" y="8"/>
                    </a:cubicBezTo>
                    <a:cubicBezTo>
                      <a:pt x="115" y="4"/>
                      <a:pt x="89" y="9"/>
                      <a:pt x="86" y="14"/>
                    </a:cubicBezTo>
                    <a:cubicBezTo>
                      <a:pt x="83" y="19"/>
                      <a:pt x="74" y="19"/>
                      <a:pt x="67" y="15"/>
                    </a:cubicBezTo>
                    <a:cubicBezTo>
                      <a:pt x="59" y="12"/>
                      <a:pt x="49" y="8"/>
                      <a:pt x="35" y="7"/>
                    </a:cubicBezTo>
                    <a:cubicBezTo>
                      <a:pt x="22" y="5"/>
                      <a:pt x="11" y="3"/>
                      <a:pt x="9" y="0"/>
                    </a:cubicBezTo>
                    <a:cubicBezTo>
                      <a:pt x="8" y="2"/>
                      <a:pt x="8" y="3"/>
                      <a:pt x="7" y="5"/>
                    </a:cubicBezTo>
                    <a:cubicBezTo>
                      <a:pt x="3" y="16"/>
                      <a:pt x="10" y="20"/>
                      <a:pt x="5" y="26"/>
                    </a:cubicBezTo>
                    <a:cubicBezTo>
                      <a:pt x="0" y="32"/>
                      <a:pt x="5" y="40"/>
                      <a:pt x="5" y="52"/>
                    </a:cubicBezTo>
                    <a:cubicBezTo>
                      <a:pt x="5" y="60"/>
                      <a:pt x="5" y="138"/>
                      <a:pt x="5" y="185"/>
                    </a:cubicBezTo>
                    <a:cubicBezTo>
                      <a:pt x="111" y="185"/>
                      <a:pt x="111" y="185"/>
                      <a:pt x="111" y="185"/>
                    </a:cubicBezTo>
                    <a:cubicBezTo>
                      <a:pt x="111" y="185"/>
                      <a:pt x="114" y="183"/>
                      <a:pt x="117" y="181"/>
                    </a:cubicBezTo>
                    <a:cubicBezTo>
                      <a:pt x="120" y="179"/>
                      <a:pt x="125" y="184"/>
                      <a:pt x="125" y="184"/>
                    </a:cubicBezTo>
                    <a:cubicBezTo>
                      <a:pt x="148" y="184"/>
                      <a:pt x="148" y="184"/>
                      <a:pt x="148" y="184"/>
                    </a:cubicBezTo>
                    <a:cubicBezTo>
                      <a:pt x="148" y="184"/>
                      <a:pt x="152" y="189"/>
                      <a:pt x="157" y="189"/>
                    </a:cubicBezTo>
                    <a:cubicBezTo>
                      <a:pt x="162" y="189"/>
                      <a:pt x="159" y="181"/>
                      <a:pt x="167" y="181"/>
                    </a:cubicBezTo>
                    <a:cubicBezTo>
                      <a:pt x="175" y="181"/>
                      <a:pt x="173" y="169"/>
                      <a:pt x="178" y="169"/>
                    </a:cubicBezTo>
                    <a:cubicBezTo>
                      <a:pt x="183" y="169"/>
                      <a:pt x="182" y="170"/>
                      <a:pt x="188" y="162"/>
                    </a:cubicBezTo>
                    <a:cubicBezTo>
                      <a:pt x="188" y="162"/>
                      <a:pt x="188" y="162"/>
                      <a:pt x="188" y="162"/>
                    </a:cubicBezTo>
                    <a:cubicBezTo>
                      <a:pt x="188" y="160"/>
                      <a:pt x="188" y="157"/>
                      <a:pt x="188" y="155"/>
                    </a:cubicBezTo>
                    <a:cubicBezTo>
                      <a:pt x="189" y="147"/>
                      <a:pt x="184" y="147"/>
                      <a:pt x="180" y="136"/>
                    </a:cubicBezTo>
                    <a:cubicBezTo>
                      <a:pt x="176" y="124"/>
                      <a:pt x="162" y="107"/>
                      <a:pt x="162" y="100"/>
                    </a:cubicBezTo>
                    <a:cubicBezTo>
                      <a:pt x="161" y="94"/>
                      <a:pt x="153" y="90"/>
                      <a:pt x="153" y="83"/>
                    </a:cubicBezTo>
                    <a:cubicBezTo>
                      <a:pt x="154" y="75"/>
                      <a:pt x="150" y="75"/>
                      <a:pt x="142" y="63"/>
                    </a:cubicBezTo>
                    <a:cubicBezTo>
                      <a:pt x="134" y="52"/>
                      <a:pt x="131" y="32"/>
                      <a:pt x="134" y="32"/>
                    </a:cubicBezTo>
                    <a:cubicBezTo>
                      <a:pt x="136" y="31"/>
                      <a:pt x="143" y="48"/>
                      <a:pt x="145" y="54"/>
                    </a:cubicBezTo>
                    <a:cubicBezTo>
                      <a:pt x="148" y="60"/>
                      <a:pt x="157" y="77"/>
                      <a:pt x="163" y="77"/>
                    </a:cubicBezTo>
                    <a:cubicBezTo>
                      <a:pt x="169" y="77"/>
                      <a:pt x="171" y="51"/>
                      <a:pt x="173" y="52"/>
                    </a:cubicBezTo>
                    <a:cubicBezTo>
                      <a:pt x="173" y="52"/>
                      <a:pt x="173" y="52"/>
                      <a:pt x="174" y="53"/>
                    </a:cubicBezTo>
                    <a:cubicBezTo>
                      <a:pt x="174" y="48"/>
                      <a:pt x="174" y="48"/>
                      <a:pt x="174" y="48"/>
                    </a:cubicBezTo>
                    <a:lnTo>
                      <a:pt x="177" y="41"/>
                    </a:ln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5" name="Freeform 39">
                <a:extLst>
                  <a:ext uri="{FF2B5EF4-FFF2-40B4-BE49-F238E27FC236}">
                    <a16:creationId xmlns:a16="http://schemas.microsoft.com/office/drawing/2014/main" id="{56225366-4DD7-7380-34BD-DAD597AA9F30}"/>
                  </a:ext>
                </a:extLst>
              </p:cNvPr>
              <p:cNvSpPr>
                <a:spLocks/>
              </p:cNvSpPr>
              <p:nvPr/>
            </p:nvSpPr>
            <p:spPr bwMode="auto">
              <a:xfrm>
                <a:off x="7746399" y="3689087"/>
                <a:ext cx="303570" cy="332234"/>
              </a:xfrm>
              <a:custGeom>
                <a:avLst/>
                <a:gdLst>
                  <a:gd name="T0" fmla="*/ 49 w 98"/>
                  <a:gd name="T1" fmla="*/ 103 h 108"/>
                  <a:gd name="T2" fmla="*/ 51 w 98"/>
                  <a:gd name="T3" fmla="*/ 89 h 108"/>
                  <a:gd name="T4" fmla="*/ 62 w 98"/>
                  <a:gd name="T5" fmla="*/ 82 h 108"/>
                  <a:gd name="T6" fmla="*/ 69 w 98"/>
                  <a:gd name="T7" fmla="*/ 72 h 108"/>
                  <a:gd name="T8" fmla="*/ 79 w 98"/>
                  <a:gd name="T9" fmla="*/ 83 h 108"/>
                  <a:gd name="T10" fmla="*/ 92 w 98"/>
                  <a:gd name="T11" fmla="*/ 85 h 108"/>
                  <a:gd name="T12" fmla="*/ 97 w 98"/>
                  <a:gd name="T13" fmla="*/ 65 h 108"/>
                  <a:gd name="T14" fmla="*/ 93 w 98"/>
                  <a:gd name="T15" fmla="*/ 46 h 108"/>
                  <a:gd name="T16" fmla="*/ 90 w 98"/>
                  <a:gd name="T17" fmla="*/ 32 h 108"/>
                  <a:gd name="T18" fmla="*/ 92 w 98"/>
                  <a:gd name="T19" fmla="*/ 19 h 108"/>
                  <a:gd name="T20" fmla="*/ 75 w 98"/>
                  <a:gd name="T21" fmla="*/ 19 h 108"/>
                  <a:gd name="T22" fmla="*/ 77 w 98"/>
                  <a:gd name="T23" fmla="*/ 1 h 108"/>
                  <a:gd name="T24" fmla="*/ 51 w 98"/>
                  <a:gd name="T25" fmla="*/ 0 h 108"/>
                  <a:gd name="T26" fmla="*/ 48 w 98"/>
                  <a:gd name="T27" fmla="*/ 1 h 108"/>
                  <a:gd name="T28" fmla="*/ 47 w 98"/>
                  <a:gd name="T29" fmla="*/ 23 h 108"/>
                  <a:gd name="T30" fmla="*/ 23 w 98"/>
                  <a:gd name="T31" fmla="*/ 24 h 108"/>
                  <a:gd name="T32" fmla="*/ 15 w 98"/>
                  <a:gd name="T33" fmla="*/ 25 h 108"/>
                  <a:gd name="T34" fmla="*/ 12 w 98"/>
                  <a:gd name="T35" fmla="*/ 29 h 108"/>
                  <a:gd name="T36" fmla="*/ 19 w 98"/>
                  <a:gd name="T37" fmla="*/ 37 h 108"/>
                  <a:gd name="T38" fmla="*/ 10 w 98"/>
                  <a:gd name="T39" fmla="*/ 45 h 108"/>
                  <a:gd name="T40" fmla="*/ 3 w 98"/>
                  <a:gd name="T41" fmla="*/ 56 h 108"/>
                  <a:gd name="T42" fmla="*/ 11 w 98"/>
                  <a:gd name="T43" fmla="*/ 71 h 108"/>
                  <a:gd name="T44" fmla="*/ 24 w 98"/>
                  <a:gd name="T45" fmla="*/ 87 h 108"/>
                  <a:gd name="T46" fmla="*/ 41 w 98"/>
                  <a:gd name="T47" fmla="*/ 108 h 108"/>
                  <a:gd name="T48" fmla="*/ 49 w 98"/>
                  <a:gd name="T49"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08">
                    <a:moveTo>
                      <a:pt x="49" y="103"/>
                    </a:moveTo>
                    <a:cubicBezTo>
                      <a:pt x="58" y="103"/>
                      <a:pt x="54" y="98"/>
                      <a:pt x="51" y="89"/>
                    </a:cubicBezTo>
                    <a:cubicBezTo>
                      <a:pt x="48" y="81"/>
                      <a:pt x="57" y="82"/>
                      <a:pt x="62" y="82"/>
                    </a:cubicBezTo>
                    <a:cubicBezTo>
                      <a:pt x="67" y="82"/>
                      <a:pt x="65" y="72"/>
                      <a:pt x="69" y="72"/>
                    </a:cubicBezTo>
                    <a:cubicBezTo>
                      <a:pt x="74" y="72"/>
                      <a:pt x="75" y="84"/>
                      <a:pt x="79" y="83"/>
                    </a:cubicBezTo>
                    <a:cubicBezTo>
                      <a:pt x="83" y="82"/>
                      <a:pt x="87" y="86"/>
                      <a:pt x="92" y="85"/>
                    </a:cubicBezTo>
                    <a:cubicBezTo>
                      <a:pt x="97" y="84"/>
                      <a:pt x="97" y="73"/>
                      <a:pt x="97" y="65"/>
                    </a:cubicBezTo>
                    <a:cubicBezTo>
                      <a:pt x="97" y="56"/>
                      <a:pt x="98" y="50"/>
                      <a:pt x="93" y="46"/>
                    </a:cubicBezTo>
                    <a:cubicBezTo>
                      <a:pt x="88" y="43"/>
                      <a:pt x="83" y="36"/>
                      <a:pt x="90" y="32"/>
                    </a:cubicBezTo>
                    <a:cubicBezTo>
                      <a:pt x="96" y="29"/>
                      <a:pt x="97" y="23"/>
                      <a:pt x="92" y="19"/>
                    </a:cubicBezTo>
                    <a:cubicBezTo>
                      <a:pt x="87" y="14"/>
                      <a:pt x="75" y="23"/>
                      <a:pt x="75" y="19"/>
                    </a:cubicBezTo>
                    <a:cubicBezTo>
                      <a:pt x="75" y="16"/>
                      <a:pt x="76" y="8"/>
                      <a:pt x="77" y="1"/>
                    </a:cubicBezTo>
                    <a:cubicBezTo>
                      <a:pt x="64" y="0"/>
                      <a:pt x="51" y="0"/>
                      <a:pt x="51" y="0"/>
                    </a:cubicBezTo>
                    <a:cubicBezTo>
                      <a:pt x="48" y="1"/>
                      <a:pt x="48" y="1"/>
                      <a:pt x="48" y="1"/>
                    </a:cubicBezTo>
                    <a:cubicBezTo>
                      <a:pt x="48" y="13"/>
                      <a:pt x="47" y="23"/>
                      <a:pt x="47" y="23"/>
                    </a:cubicBezTo>
                    <a:cubicBezTo>
                      <a:pt x="47" y="23"/>
                      <a:pt x="28" y="24"/>
                      <a:pt x="23" y="24"/>
                    </a:cubicBezTo>
                    <a:cubicBezTo>
                      <a:pt x="22" y="24"/>
                      <a:pt x="20" y="24"/>
                      <a:pt x="15" y="25"/>
                    </a:cubicBezTo>
                    <a:cubicBezTo>
                      <a:pt x="15" y="26"/>
                      <a:pt x="13" y="28"/>
                      <a:pt x="12" y="29"/>
                    </a:cubicBezTo>
                    <a:cubicBezTo>
                      <a:pt x="10" y="31"/>
                      <a:pt x="18" y="34"/>
                      <a:pt x="19" y="37"/>
                    </a:cubicBezTo>
                    <a:cubicBezTo>
                      <a:pt x="20" y="41"/>
                      <a:pt x="9" y="40"/>
                      <a:pt x="10" y="45"/>
                    </a:cubicBezTo>
                    <a:cubicBezTo>
                      <a:pt x="10" y="49"/>
                      <a:pt x="6" y="53"/>
                      <a:pt x="3" y="56"/>
                    </a:cubicBezTo>
                    <a:cubicBezTo>
                      <a:pt x="0" y="58"/>
                      <a:pt x="11" y="68"/>
                      <a:pt x="11" y="71"/>
                    </a:cubicBezTo>
                    <a:cubicBezTo>
                      <a:pt x="11" y="74"/>
                      <a:pt x="14" y="77"/>
                      <a:pt x="24" y="87"/>
                    </a:cubicBezTo>
                    <a:cubicBezTo>
                      <a:pt x="33" y="96"/>
                      <a:pt x="29" y="98"/>
                      <a:pt x="41" y="108"/>
                    </a:cubicBezTo>
                    <a:cubicBezTo>
                      <a:pt x="42" y="106"/>
                      <a:pt x="45" y="103"/>
                      <a:pt x="49" y="103"/>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6" name="Freeform 40">
                <a:extLst>
                  <a:ext uri="{FF2B5EF4-FFF2-40B4-BE49-F238E27FC236}">
                    <a16:creationId xmlns:a16="http://schemas.microsoft.com/office/drawing/2014/main" id="{5BC43093-2441-C83C-5F9B-40F50A9FE42A}"/>
                  </a:ext>
                </a:extLst>
              </p:cNvPr>
              <p:cNvSpPr>
                <a:spLocks/>
              </p:cNvSpPr>
              <p:nvPr/>
            </p:nvSpPr>
            <p:spPr bwMode="auto">
              <a:xfrm>
                <a:off x="7777675" y="3691688"/>
                <a:ext cx="117259" cy="74264"/>
              </a:xfrm>
              <a:custGeom>
                <a:avLst/>
                <a:gdLst>
                  <a:gd name="T0" fmla="*/ 37 w 38"/>
                  <a:gd name="T1" fmla="*/ 22 h 24"/>
                  <a:gd name="T2" fmla="*/ 38 w 38"/>
                  <a:gd name="T3" fmla="*/ 0 h 24"/>
                  <a:gd name="T4" fmla="*/ 33 w 38"/>
                  <a:gd name="T5" fmla="*/ 1 h 24"/>
                  <a:gd name="T6" fmla="*/ 9 w 38"/>
                  <a:gd name="T7" fmla="*/ 1 h 24"/>
                  <a:gd name="T8" fmla="*/ 10 w 38"/>
                  <a:gd name="T9" fmla="*/ 1 h 24"/>
                  <a:gd name="T10" fmla="*/ 6 w 38"/>
                  <a:gd name="T11" fmla="*/ 13 h 24"/>
                  <a:gd name="T12" fmla="*/ 5 w 38"/>
                  <a:gd name="T13" fmla="*/ 19 h 24"/>
                  <a:gd name="T14" fmla="*/ 5 w 38"/>
                  <a:gd name="T15" fmla="*/ 24 h 24"/>
                  <a:gd name="T16" fmla="*/ 13 w 38"/>
                  <a:gd name="T17" fmla="*/ 23 h 24"/>
                  <a:gd name="T18" fmla="*/ 37 w 38"/>
                  <a:gd name="T19"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24">
                    <a:moveTo>
                      <a:pt x="37" y="22"/>
                    </a:moveTo>
                    <a:cubicBezTo>
                      <a:pt x="37" y="22"/>
                      <a:pt x="38" y="12"/>
                      <a:pt x="38" y="0"/>
                    </a:cubicBezTo>
                    <a:cubicBezTo>
                      <a:pt x="33" y="1"/>
                      <a:pt x="33" y="1"/>
                      <a:pt x="33" y="1"/>
                    </a:cubicBezTo>
                    <a:cubicBezTo>
                      <a:pt x="9" y="1"/>
                      <a:pt x="9" y="1"/>
                      <a:pt x="9" y="1"/>
                    </a:cubicBezTo>
                    <a:cubicBezTo>
                      <a:pt x="10" y="1"/>
                      <a:pt x="10" y="1"/>
                      <a:pt x="10" y="1"/>
                    </a:cubicBezTo>
                    <a:cubicBezTo>
                      <a:pt x="12" y="5"/>
                      <a:pt x="11" y="11"/>
                      <a:pt x="6" y="13"/>
                    </a:cubicBezTo>
                    <a:cubicBezTo>
                      <a:pt x="0" y="14"/>
                      <a:pt x="0" y="19"/>
                      <a:pt x="5" y="19"/>
                    </a:cubicBezTo>
                    <a:cubicBezTo>
                      <a:pt x="7" y="20"/>
                      <a:pt x="7" y="22"/>
                      <a:pt x="5" y="24"/>
                    </a:cubicBezTo>
                    <a:cubicBezTo>
                      <a:pt x="10" y="23"/>
                      <a:pt x="12" y="23"/>
                      <a:pt x="13" y="23"/>
                    </a:cubicBezTo>
                    <a:cubicBezTo>
                      <a:pt x="18" y="23"/>
                      <a:pt x="37" y="22"/>
                      <a:pt x="37" y="22"/>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7" name="Freeform 41">
                <a:extLst>
                  <a:ext uri="{FF2B5EF4-FFF2-40B4-BE49-F238E27FC236}">
                    <a16:creationId xmlns:a16="http://schemas.microsoft.com/office/drawing/2014/main" id="{71F01D2B-8E7E-C12B-B5E7-CCE198D017C0}"/>
                  </a:ext>
                </a:extLst>
              </p:cNvPr>
              <p:cNvSpPr>
                <a:spLocks/>
              </p:cNvSpPr>
              <p:nvPr/>
            </p:nvSpPr>
            <p:spPr bwMode="auto">
              <a:xfrm>
                <a:off x="7874081" y="3612216"/>
                <a:ext cx="376532" cy="471643"/>
              </a:xfrm>
              <a:custGeom>
                <a:avLst/>
                <a:gdLst>
                  <a:gd name="T0" fmla="*/ 33 w 122"/>
                  <a:gd name="T1" fmla="*/ 144 h 153"/>
                  <a:gd name="T2" fmla="*/ 45 w 122"/>
                  <a:gd name="T3" fmla="*/ 145 h 153"/>
                  <a:gd name="T4" fmla="*/ 58 w 122"/>
                  <a:gd name="T5" fmla="*/ 146 h 153"/>
                  <a:gd name="T6" fmla="*/ 66 w 122"/>
                  <a:gd name="T7" fmla="*/ 145 h 153"/>
                  <a:gd name="T8" fmla="*/ 77 w 122"/>
                  <a:gd name="T9" fmla="*/ 136 h 153"/>
                  <a:gd name="T10" fmla="*/ 83 w 122"/>
                  <a:gd name="T11" fmla="*/ 123 h 153"/>
                  <a:gd name="T12" fmla="*/ 84 w 122"/>
                  <a:gd name="T13" fmla="*/ 94 h 153"/>
                  <a:gd name="T14" fmla="*/ 99 w 122"/>
                  <a:gd name="T15" fmla="*/ 75 h 153"/>
                  <a:gd name="T16" fmla="*/ 112 w 122"/>
                  <a:gd name="T17" fmla="*/ 38 h 153"/>
                  <a:gd name="T18" fmla="*/ 118 w 122"/>
                  <a:gd name="T19" fmla="*/ 20 h 153"/>
                  <a:gd name="T20" fmla="*/ 121 w 122"/>
                  <a:gd name="T21" fmla="*/ 2 h 153"/>
                  <a:gd name="T22" fmla="*/ 121 w 122"/>
                  <a:gd name="T23" fmla="*/ 2 h 153"/>
                  <a:gd name="T24" fmla="*/ 106 w 122"/>
                  <a:gd name="T25" fmla="*/ 0 h 153"/>
                  <a:gd name="T26" fmla="*/ 99 w 122"/>
                  <a:gd name="T27" fmla="*/ 2 h 153"/>
                  <a:gd name="T28" fmla="*/ 89 w 122"/>
                  <a:gd name="T29" fmla="*/ 4 h 153"/>
                  <a:gd name="T30" fmla="*/ 86 w 122"/>
                  <a:gd name="T31" fmla="*/ 17 h 153"/>
                  <a:gd name="T32" fmla="*/ 80 w 122"/>
                  <a:gd name="T33" fmla="*/ 34 h 153"/>
                  <a:gd name="T34" fmla="*/ 56 w 122"/>
                  <a:gd name="T35" fmla="*/ 26 h 153"/>
                  <a:gd name="T36" fmla="*/ 36 w 122"/>
                  <a:gd name="T37" fmla="*/ 26 h 153"/>
                  <a:gd name="T38" fmla="*/ 34 w 122"/>
                  <a:gd name="T39" fmla="*/ 44 h 153"/>
                  <a:gd name="T40" fmla="*/ 51 w 122"/>
                  <a:gd name="T41" fmla="*/ 44 h 153"/>
                  <a:gd name="T42" fmla="*/ 49 w 122"/>
                  <a:gd name="T43" fmla="*/ 57 h 153"/>
                  <a:gd name="T44" fmla="*/ 52 w 122"/>
                  <a:gd name="T45" fmla="*/ 71 h 153"/>
                  <a:gd name="T46" fmla="*/ 56 w 122"/>
                  <a:gd name="T47" fmla="*/ 90 h 153"/>
                  <a:gd name="T48" fmla="*/ 51 w 122"/>
                  <a:gd name="T49" fmla="*/ 110 h 153"/>
                  <a:gd name="T50" fmla="*/ 38 w 122"/>
                  <a:gd name="T51" fmla="*/ 108 h 153"/>
                  <a:gd name="T52" fmla="*/ 28 w 122"/>
                  <a:gd name="T53" fmla="*/ 97 h 153"/>
                  <a:gd name="T54" fmla="*/ 21 w 122"/>
                  <a:gd name="T55" fmla="*/ 107 h 153"/>
                  <a:gd name="T56" fmla="*/ 10 w 122"/>
                  <a:gd name="T57" fmla="*/ 114 h 153"/>
                  <a:gd name="T58" fmla="*/ 8 w 122"/>
                  <a:gd name="T59" fmla="*/ 128 h 153"/>
                  <a:gd name="T60" fmla="*/ 0 w 122"/>
                  <a:gd name="T61" fmla="*/ 133 h 153"/>
                  <a:gd name="T62" fmla="*/ 2 w 122"/>
                  <a:gd name="T63" fmla="*/ 135 h 153"/>
                  <a:gd name="T64" fmla="*/ 17 w 122"/>
                  <a:gd name="T65" fmla="*/ 153 h 153"/>
                  <a:gd name="T66" fmla="*/ 33 w 122"/>
                  <a:gd name="T6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53">
                    <a:moveTo>
                      <a:pt x="33" y="144"/>
                    </a:moveTo>
                    <a:cubicBezTo>
                      <a:pt x="36" y="145"/>
                      <a:pt x="38" y="151"/>
                      <a:pt x="45" y="145"/>
                    </a:cubicBezTo>
                    <a:cubicBezTo>
                      <a:pt x="51" y="140"/>
                      <a:pt x="58" y="141"/>
                      <a:pt x="58" y="146"/>
                    </a:cubicBezTo>
                    <a:cubicBezTo>
                      <a:pt x="58" y="152"/>
                      <a:pt x="61" y="151"/>
                      <a:pt x="66" y="145"/>
                    </a:cubicBezTo>
                    <a:cubicBezTo>
                      <a:pt x="71" y="140"/>
                      <a:pt x="77" y="146"/>
                      <a:pt x="77" y="136"/>
                    </a:cubicBezTo>
                    <a:cubicBezTo>
                      <a:pt x="77" y="125"/>
                      <a:pt x="83" y="135"/>
                      <a:pt x="83" y="123"/>
                    </a:cubicBezTo>
                    <a:cubicBezTo>
                      <a:pt x="83" y="111"/>
                      <a:pt x="84" y="99"/>
                      <a:pt x="84" y="94"/>
                    </a:cubicBezTo>
                    <a:cubicBezTo>
                      <a:pt x="84" y="89"/>
                      <a:pt x="99" y="83"/>
                      <a:pt x="99" y="75"/>
                    </a:cubicBezTo>
                    <a:cubicBezTo>
                      <a:pt x="99" y="66"/>
                      <a:pt x="112" y="49"/>
                      <a:pt x="112" y="38"/>
                    </a:cubicBezTo>
                    <a:cubicBezTo>
                      <a:pt x="112" y="27"/>
                      <a:pt x="115" y="25"/>
                      <a:pt x="118" y="20"/>
                    </a:cubicBezTo>
                    <a:cubicBezTo>
                      <a:pt x="121" y="16"/>
                      <a:pt x="122" y="9"/>
                      <a:pt x="121" y="2"/>
                    </a:cubicBezTo>
                    <a:cubicBezTo>
                      <a:pt x="121" y="2"/>
                      <a:pt x="121" y="2"/>
                      <a:pt x="121" y="2"/>
                    </a:cubicBezTo>
                    <a:cubicBezTo>
                      <a:pt x="106" y="0"/>
                      <a:pt x="106" y="0"/>
                      <a:pt x="106" y="0"/>
                    </a:cubicBezTo>
                    <a:cubicBezTo>
                      <a:pt x="99" y="2"/>
                      <a:pt x="99" y="2"/>
                      <a:pt x="99" y="2"/>
                    </a:cubicBezTo>
                    <a:cubicBezTo>
                      <a:pt x="89" y="4"/>
                      <a:pt x="89" y="4"/>
                      <a:pt x="89" y="4"/>
                    </a:cubicBezTo>
                    <a:cubicBezTo>
                      <a:pt x="89" y="4"/>
                      <a:pt x="90" y="12"/>
                      <a:pt x="86" y="17"/>
                    </a:cubicBezTo>
                    <a:cubicBezTo>
                      <a:pt x="81" y="22"/>
                      <a:pt x="80" y="34"/>
                      <a:pt x="80" y="34"/>
                    </a:cubicBezTo>
                    <a:cubicBezTo>
                      <a:pt x="80" y="34"/>
                      <a:pt x="61" y="25"/>
                      <a:pt x="56" y="26"/>
                    </a:cubicBezTo>
                    <a:cubicBezTo>
                      <a:pt x="54" y="26"/>
                      <a:pt x="45" y="26"/>
                      <a:pt x="36" y="26"/>
                    </a:cubicBezTo>
                    <a:cubicBezTo>
                      <a:pt x="35" y="33"/>
                      <a:pt x="34" y="41"/>
                      <a:pt x="34" y="44"/>
                    </a:cubicBezTo>
                    <a:cubicBezTo>
                      <a:pt x="34" y="48"/>
                      <a:pt x="46" y="39"/>
                      <a:pt x="51" y="44"/>
                    </a:cubicBezTo>
                    <a:cubicBezTo>
                      <a:pt x="56" y="48"/>
                      <a:pt x="55" y="54"/>
                      <a:pt x="49" y="57"/>
                    </a:cubicBezTo>
                    <a:cubicBezTo>
                      <a:pt x="42" y="61"/>
                      <a:pt x="47" y="68"/>
                      <a:pt x="52" y="71"/>
                    </a:cubicBezTo>
                    <a:cubicBezTo>
                      <a:pt x="57" y="75"/>
                      <a:pt x="56" y="81"/>
                      <a:pt x="56" y="90"/>
                    </a:cubicBezTo>
                    <a:cubicBezTo>
                      <a:pt x="56" y="98"/>
                      <a:pt x="56" y="109"/>
                      <a:pt x="51" y="110"/>
                    </a:cubicBezTo>
                    <a:cubicBezTo>
                      <a:pt x="46" y="111"/>
                      <a:pt x="42" y="107"/>
                      <a:pt x="38" y="108"/>
                    </a:cubicBezTo>
                    <a:cubicBezTo>
                      <a:pt x="34" y="109"/>
                      <a:pt x="33" y="97"/>
                      <a:pt x="28" y="97"/>
                    </a:cubicBezTo>
                    <a:cubicBezTo>
                      <a:pt x="24" y="97"/>
                      <a:pt x="26" y="107"/>
                      <a:pt x="21" y="107"/>
                    </a:cubicBezTo>
                    <a:cubicBezTo>
                      <a:pt x="16" y="107"/>
                      <a:pt x="7" y="106"/>
                      <a:pt x="10" y="114"/>
                    </a:cubicBezTo>
                    <a:cubicBezTo>
                      <a:pt x="13" y="123"/>
                      <a:pt x="17" y="128"/>
                      <a:pt x="8" y="128"/>
                    </a:cubicBezTo>
                    <a:cubicBezTo>
                      <a:pt x="4" y="128"/>
                      <a:pt x="1" y="131"/>
                      <a:pt x="0" y="133"/>
                    </a:cubicBezTo>
                    <a:cubicBezTo>
                      <a:pt x="0" y="134"/>
                      <a:pt x="1" y="134"/>
                      <a:pt x="2" y="135"/>
                    </a:cubicBezTo>
                    <a:cubicBezTo>
                      <a:pt x="9" y="140"/>
                      <a:pt x="13" y="146"/>
                      <a:pt x="17" y="153"/>
                    </a:cubicBezTo>
                    <a:cubicBezTo>
                      <a:pt x="24" y="148"/>
                      <a:pt x="31" y="144"/>
                      <a:pt x="33" y="144"/>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8" name="Freeform 42">
                <a:extLst>
                  <a:ext uri="{FF2B5EF4-FFF2-40B4-BE49-F238E27FC236}">
                    <a16:creationId xmlns:a16="http://schemas.microsoft.com/office/drawing/2014/main" id="{4C6CDBBA-7D8B-AE3B-A53B-776399EA8DB3}"/>
                  </a:ext>
                </a:extLst>
              </p:cNvPr>
              <p:cNvSpPr>
                <a:spLocks/>
              </p:cNvSpPr>
              <p:nvPr/>
            </p:nvSpPr>
            <p:spPr bwMode="auto">
              <a:xfrm>
                <a:off x="8413479" y="2532132"/>
                <a:ext cx="888563" cy="1091811"/>
              </a:xfrm>
              <a:custGeom>
                <a:avLst/>
                <a:gdLst>
                  <a:gd name="T0" fmla="*/ 217 w 288"/>
                  <a:gd name="T1" fmla="*/ 19 h 354"/>
                  <a:gd name="T2" fmla="*/ 198 w 288"/>
                  <a:gd name="T3" fmla="*/ 22 h 354"/>
                  <a:gd name="T4" fmla="*/ 167 w 288"/>
                  <a:gd name="T5" fmla="*/ 19 h 354"/>
                  <a:gd name="T6" fmla="*/ 55 w 288"/>
                  <a:gd name="T7" fmla="*/ 23 h 354"/>
                  <a:gd name="T8" fmla="*/ 39 w 288"/>
                  <a:gd name="T9" fmla="*/ 59 h 354"/>
                  <a:gd name="T10" fmla="*/ 37 w 288"/>
                  <a:gd name="T11" fmla="*/ 134 h 354"/>
                  <a:gd name="T12" fmla="*/ 15 w 288"/>
                  <a:gd name="T13" fmla="*/ 155 h 354"/>
                  <a:gd name="T14" fmla="*/ 7 w 288"/>
                  <a:gd name="T15" fmla="*/ 180 h 354"/>
                  <a:gd name="T16" fmla="*/ 12 w 288"/>
                  <a:gd name="T17" fmla="*/ 203 h 354"/>
                  <a:gd name="T18" fmla="*/ 19 w 288"/>
                  <a:gd name="T19" fmla="*/ 221 h 354"/>
                  <a:gd name="T20" fmla="*/ 33 w 288"/>
                  <a:gd name="T21" fmla="*/ 253 h 354"/>
                  <a:gd name="T22" fmla="*/ 38 w 288"/>
                  <a:gd name="T23" fmla="*/ 260 h 354"/>
                  <a:gd name="T24" fmla="*/ 54 w 288"/>
                  <a:gd name="T25" fmla="*/ 272 h 354"/>
                  <a:gd name="T26" fmla="*/ 72 w 288"/>
                  <a:gd name="T27" fmla="*/ 292 h 354"/>
                  <a:gd name="T28" fmla="*/ 90 w 288"/>
                  <a:gd name="T29" fmla="*/ 313 h 354"/>
                  <a:gd name="T30" fmla="*/ 99 w 288"/>
                  <a:gd name="T31" fmla="*/ 327 h 354"/>
                  <a:gd name="T32" fmla="*/ 117 w 288"/>
                  <a:gd name="T33" fmla="*/ 336 h 354"/>
                  <a:gd name="T34" fmla="*/ 135 w 288"/>
                  <a:gd name="T35" fmla="*/ 335 h 354"/>
                  <a:gd name="T36" fmla="*/ 168 w 288"/>
                  <a:gd name="T37" fmla="*/ 348 h 354"/>
                  <a:gd name="T38" fmla="*/ 191 w 288"/>
                  <a:gd name="T39" fmla="*/ 347 h 354"/>
                  <a:gd name="T40" fmla="*/ 208 w 288"/>
                  <a:gd name="T41" fmla="*/ 341 h 354"/>
                  <a:gd name="T42" fmla="*/ 224 w 288"/>
                  <a:gd name="T43" fmla="*/ 329 h 354"/>
                  <a:gd name="T44" fmla="*/ 239 w 288"/>
                  <a:gd name="T45" fmla="*/ 333 h 354"/>
                  <a:gd name="T46" fmla="*/ 223 w 288"/>
                  <a:gd name="T47" fmla="*/ 305 h 354"/>
                  <a:gd name="T48" fmla="*/ 192 w 288"/>
                  <a:gd name="T49" fmla="*/ 277 h 354"/>
                  <a:gd name="T50" fmla="*/ 209 w 288"/>
                  <a:gd name="T51" fmla="*/ 264 h 354"/>
                  <a:gd name="T52" fmla="*/ 217 w 288"/>
                  <a:gd name="T53" fmla="*/ 229 h 354"/>
                  <a:gd name="T54" fmla="*/ 229 w 288"/>
                  <a:gd name="T55" fmla="*/ 204 h 354"/>
                  <a:gd name="T56" fmla="*/ 248 w 288"/>
                  <a:gd name="T57" fmla="*/ 183 h 354"/>
                  <a:gd name="T58" fmla="*/ 255 w 288"/>
                  <a:gd name="T59" fmla="*/ 139 h 354"/>
                  <a:gd name="T60" fmla="*/ 271 w 288"/>
                  <a:gd name="T61" fmla="*/ 112 h 354"/>
                  <a:gd name="T62" fmla="*/ 277 w 288"/>
                  <a:gd name="T63" fmla="*/ 87 h 354"/>
                  <a:gd name="T64" fmla="*/ 263 w 288"/>
                  <a:gd name="T65" fmla="*/ 31 h 354"/>
                  <a:gd name="T66" fmla="*/ 238 w 288"/>
                  <a:gd name="T67" fmla="*/ 0 h 354"/>
                  <a:gd name="T68" fmla="*/ 228 w 288"/>
                  <a:gd name="T69" fmla="*/ 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 h="354">
                    <a:moveTo>
                      <a:pt x="228" y="7"/>
                    </a:moveTo>
                    <a:cubicBezTo>
                      <a:pt x="223" y="7"/>
                      <a:pt x="225" y="19"/>
                      <a:pt x="217" y="19"/>
                    </a:cubicBezTo>
                    <a:cubicBezTo>
                      <a:pt x="209" y="19"/>
                      <a:pt x="212" y="27"/>
                      <a:pt x="207" y="27"/>
                    </a:cubicBezTo>
                    <a:cubicBezTo>
                      <a:pt x="202" y="27"/>
                      <a:pt x="198" y="22"/>
                      <a:pt x="198" y="22"/>
                    </a:cubicBezTo>
                    <a:cubicBezTo>
                      <a:pt x="175" y="22"/>
                      <a:pt x="175" y="22"/>
                      <a:pt x="175" y="22"/>
                    </a:cubicBezTo>
                    <a:cubicBezTo>
                      <a:pt x="175" y="22"/>
                      <a:pt x="170" y="17"/>
                      <a:pt x="167" y="19"/>
                    </a:cubicBezTo>
                    <a:cubicBezTo>
                      <a:pt x="164" y="21"/>
                      <a:pt x="161" y="23"/>
                      <a:pt x="161" y="23"/>
                    </a:cubicBezTo>
                    <a:cubicBezTo>
                      <a:pt x="55" y="23"/>
                      <a:pt x="55" y="23"/>
                      <a:pt x="55" y="23"/>
                    </a:cubicBezTo>
                    <a:cubicBezTo>
                      <a:pt x="55" y="44"/>
                      <a:pt x="55" y="59"/>
                      <a:pt x="55" y="59"/>
                    </a:cubicBezTo>
                    <a:cubicBezTo>
                      <a:pt x="39" y="59"/>
                      <a:pt x="39" y="59"/>
                      <a:pt x="39" y="59"/>
                    </a:cubicBezTo>
                    <a:cubicBezTo>
                      <a:pt x="39" y="116"/>
                      <a:pt x="39" y="116"/>
                      <a:pt x="39" y="116"/>
                    </a:cubicBezTo>
                    <a:cubicBezTo>
                      <a:pt x="39" y="116"/>
                      <a:pt x="40" y="133"/>
                      <a:pt x="37" y="134"/>
                    </a:cubicBezTo>
                    <a:cubicBezTo>
                      <a:pt x="34" y="135"/>
                      <a:pt x="22" y="139"/>
                      <a:pt x="22" y="144"/>
                    </a:cubicBezTo>
                    <a:cubicBezTo>
                      <a:pt x="22" y="149"/>
                      <a:pt x="21" y="153"/>
                      <a:pt x="15" y="155"/>
                    </a:cubicBezTo>
                    <a:cubicBezTo>
                      <a:pt x="10" y="156"/>
                      <a:pt x="15" y="167"/>
                      <a:pt x="8" y="167"/>
                    </a:cubicBezTo>
                    <a:cubicBezTo>
                      <a:pt x="0" y="167"/>
                      <a:pt x="11" y="176"/>
                      <a:pt x="7" y="180"/>
                    </a:cubicBezTo>
                    <a:cubicBezTo>
                      <a:pt x="3" y="184"/>
                      <a:pt x="4" y="190"/>
                      <a:pt x="9" y="190"/>
                    </a:cubicBezTo>
                    <a:cubicBezTo>
                      <a:pt x="14" y="190"/>
                      <a:pt x="12" y="196"/>
                      <a:pt x="12" y="203"/>
                    </a:cubicBezTo>
                    <a:cubicBezTo>
                      <a:pt x="12" y="209"/>
                      <a:pt x="21" y="213"/>
                      <a:pt x="21" y="213"/>
                    </a:cubicBezTo>
                    <a:cubicBezTo>
                      <a:pt x="19" y="221"/>
                      <a:pt x="19" y="221"/>
                      <a:pt x="19" y="221"/>
                    </a:cubicBezTo>
                    <a:cubicBezTo>
                      <a:pt x="19" y="221"/>
                      <a:pt x="30" y="235"/>
                      <a:pt x="31" y="238"/>
                    </a:cubicBezTo>
                    <a:cubicBezTo>
                      <a:pt x="33" y="241"/>
                      <a:pt x="39" y="250"/>
                      <a:pt x="33" y="253"/>
                    </a:cubicBezTo>
                    <a:cubicBezTo>
                      <a:pt x="26" y="256"/>
                      <a:pt x="30" y="259"/>
                      <a:pt x="30" y="259"/>
                    </a:cubicBezTo>
                    <a:cubicBezTo>
                      <a:pt x="38" y="260"/>
                      <a:pt x="38" y="260"/>
                      <a:pt x="38" y="260"/>
                    </a:cubicBezTo>
                    <a:cubicBezTo>
                      <a:pt x="40" y="266"/>
                      <a:pt x="40" y="266"/>
                      <a:pt x="40" y="266"/>
                    </a:cubicBezTo>
                    <a:cubicBezTo>
                      <a:pt x="40" y="266"/>
                      <a:pt x="49" y="266"/>
                      <a:pt x="54" y="272"/>
                    </a:cubicBezTo>
                    <a:cubicBezTo>
                      <a:pt x="59" y="278"/>
                      <a:pt x="61" y="280"/>
                      <a:pt x="61" y="283"/>
                    </a:cubicBezTo>
                    <a:cubicBezTo>
                      <a:pt x="61" y="286"/>
                      <a:pt x="66" y="287"/>
                      <a:pt x="72" y="292"/>
                    </a:cubicBezTo>
                    <a:cubicBezTo>
                      <a:pt x="78" y="298"/>
                      <a:pt x="78" y="301"/>
                      <a:pt x="78" y="304"/>
                    </a:cubicBezTo>
                    <a:cubicBezTo>
                      <a:pt x="78" y="307"/>
                      <a:pt x="90" y="313"/>
                      <a:pt x="90" y="313"/>
                    </a:cubicBezTo>
                    <a:cubicBezTo>
                      <a:pt x="94" y="323"/>
                      <a:pt x="94" y="323"/>
                      <a:pt x="94" y="323"/>
                    </a:cubicBezTo>
                    <a:cubicBezTo>
                      <a:pt x="96" y="324"/>
                      <a:pt x="98" y="325"/>
                      <a:pt x="99" y="327"/>
                    </a:cubicBezTo>
                    <a:cubicBezTo>
                      <a:pt x="101" y="333"/>
                      <a:pt x="106" y="336"/>
                      <a:pt x="106" y="336"/>
                    </a:cubicBezTo>
                    <a:cubicBezTo>
                      <a:pt x="106" y="336"/>
                      <a:pt x="113" y="340"/>
                      <a:pt x="117" y="336"/>
                    </a:cubicBezTo>
                    <a:cubicBezTo>
                      <a:pt x="121" y="331"/>
                      <a:pt x="127" y="337"/>
                      <a:pt x="127" y="337"/>
                    </a:cubicBezTo>
                    <a:cubicBezTo>
                      <a:pt x="127" y="337"/>
                      <a:pt x="132" y="333"/>
                      <a:pt x="135" y="335"/>
                    </a:cubicBezTo>
                    <a:cubicBezTo>
                      <a:pt x="137" y="336"/>
                      <a:pt x="147" y="344"/>
                      <a:pt x="155" y="352"/>
                    </a:cubicBezTo>
                    <a:cubicBezTo>
                      <a:pt x="156" y="351"/>
                      <a:pt x="164" y="348"/>
                      <a:pt x="168" y="348"/>
                    </a:cubicBezTo>
                    <a:cubicBezTo>
                      <a:pt x="172" y="347"/>
                      <a:pt x="177" y="354"/>
                      <a:pt x="179" y="352"/>
                    </a:cubicBezTo>
                    <a:cubicBezTo>
                      <a:pt x="180" y="349"/>
                      <a:pt x="188" y="346"/>
                      <a:pt x="191" y="347"/>
                    </a:cubicBezTo>
                    <a:cubicBezTo>
                      <a:pt x="194" y="349"/>
                      <a:pt x="202" y="349"/>
                      <a:pt x="202" y="347"/>
                    </a:cubicBezTo>
                    <a:cubicBezTo>
                      <a:pt x="202" y="345"/>
                      <a:pt x="206" y="343"/>
                      <a:pt x="208" y="341"/>
                    </a:cubicBezTo>
                    <a:cubicBezTo>
                      <a:pt x="209" y="340"/>
                      <a:pt x="210" y="339"/>
                      <a:pt x="210" y="338"/>
                    </a:cubicBezTo>
                    <a:cubicBezTo>
                      <a:pt x="211" y="335"/>
                      <a:pt x="220" y="330"/>
                      <a:pt x="224" y="329"/>
                    </a:cubicBezTo>
                    <a:cubicBezTo>
                      <a:pt x="228" y="328"/>
                      <a:pt x="232" y="328"/>
                      <a:pt x="234" y="330"/>
                    </a:cubicBezTo>
                    <a:cubicBezTo>
                      <a:pt x="235" y="331"/>
                      <a:pt x="237" y="332"/>
                      <a:pt x="239" y="333"/>
                    </a:cubicBezTo>
                    <a:cubicBezTo>
                      <a:pt x="240" y="323"/>
                      <a:pt x="242" y="318"/>
                      <a:pt x="239" y="318"/>
                    </a:cubicBezTo>
                    <a:cubicBezTo>
                      <a:pt x="235" y="318"/>
                      <a:pt x="226" y="313"/>
                      <a:pt x="223" y="305"/>
                    </a:cubicBezTo>
                    <a:cubicBezTo>
                      <a:pt x="220" y="296"/>
                      <a:pt x="210" y="291"/>
                      <a:pt x="208" y="285"/>
                    </a:cubicBezTo>
                    <a:cubicBezTo>
                      <a:pt x="206" y="280"/>
                      <a:pt x="194" y="281"/>
                      <a:pt x="192" y="277"/>
                    </a:cubicBezTo>
                    <a:cubicBezTo>
                      <a:pt x="190" y="273"/>
                      <a:pt x="195" y="273"/>
                      <a:pt x="195" y="267"/>
                    </a:cubicBezTo>
                    <a:cubicBezTo>
                      <a:pt x="195" y="262"/>
                      <a:pt x="208" y="265"/>
                      <a:pt x="209" y="264"/>
                    </a:cubicBezTo>
                    <a:cubicBezTo>
                      <a:pt x="210" y="263"/>
                      <a:pt x="211" y="251"/>
                      <a:pt x="211" y="245"/>
                    </a:cubicBezTo>
                    <a:cubicBezTo>
                      <a:pt x="211" y="238"/>
                      <a:pt x="220" y="232"/>
                      <a:pt x="217" y="229"/>
                    </a:cubicBezTo>
                    <a:cubicBezTo>
                      <a:pt x="213" y="225"/>
                      <a:pt x="220" y="224"/>
                      <a:pt x="224" y="221"/>
                    </a:cubicBezTo>
                    <a:cubicBezTo>
                      <a:pt x="228" y="218"/>
                      <a:pt x="225" y="208"/>
                      <a:pt x="229" y="204"/>
                    </a:cubicBezTo>
                    <a:cubicBezTo>
                      <a:pt x="234" y="200"/>
                      <a:pt x="237" y="191"/>
                      <a:pt x="240" y="191"/>
                    </a:cubicBezTo>
                    <a:cubicBezTo>
                      <a:pt x="243" y="191"/>
                      <a:pt x="248" y="187"/>
                      <a:pt x="248" y="183"/>
                    </a:cubicBezTo>
                    <a:cubicBezTo>
                      <a:pt x="248" y="178"/>
                      <a:pt x="255" y="170"/>
                      <a:pt x="254" y="162"/>
                    </a:cubicBezTo>
                    <a:cubicBezTo>
                      <a:pt x="253" y="155"/>
                      <a:pt x="250" y="145"/>
                      <a:pt x="255" y="139"/>
                    </a:cubicBezTo>
                    <a:cubicBezTo>
                      <a:pt x="260" y="132"/>
                      <a:pt x="263" y="127"/>
                      <a:pt x="262" y="122"/>
                    </a:cubicBezTo>
                    <a:cubicBezTo>
                      <a:pt x="260" y="116"/>
                      <a:pt x="268" y="115"/>
                      <a:pt x="271" y="112"/>
                    </a:cubicBezTo>
                    <a:cubicBezTo>
                      <a:pt x="273" y="110"/>
                      <a:pt x="282" y="106"/>
                      <a:pt x="288" y="96"/>
                    </a:cubicBezTo>
                    <a:cubicBezTo>
                      <a:pt x="284" y="92"/>
                      <a:pt x="280" y="88"/>
                      <a:pt x="277" y="87"/>
                    </a:cubicBezTo>
                    <a:cubicBezTo>
                      <a:pt x="271" y="84"/>
                      <a:pt x="267" y="73"/>
                      <a:pt x="267" y="59"/>
                    </a:cubicBezTo>
                    <a:cubicBezTo>
                      <a:pt x="267" y="46"/>
                      <a:pt x="263" y="35"/>
                      <a:pt x="263" y="31"/>
                    </a:cubicBezTo>
                    <a:cubicBezTo>
                      <a:pt x="262" y="26"/>
                      <a:pt x="256" y="17"/>
                      <a:pt x="248" y="13"/>
                    </a:cubicBezTo>
                    <a:cubicBezTo>
                      <a:pt x="242" y="10"/>
                      <a:pt x="239" y="5"/>
                      <a:pt x="238" y="0"/>
                    </a:cubicBezTo>
                    <a:cubicBezTo>
                      <a:pt x="238" y="0"/>
                      <a:pt x="238" y="0"/>
                      <a:pt x="238" y="0"/>
                    </a:cubicBezTo>
                    <a:cubicBezTo>
                      <a:pt x="232" y="8"/>
                      <a:pt x="233" y="7"/>
                      <a:pt x="228" y="7"/>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9" name="Freeform 43">
                <a:extLst>
                  <a:ext uri="{FF2B5EF4-FFF2-40B4-BE49-F238E27FC236}">
                    <a16:creationId xmlns:a16="http://schemas.microsoft.com/office/drawing/2014/main" id="{30F449C2-8564-EDD4-9DD0-A1A3EDFA5B58}"/>
                  </a:ext>
                </a:extLst>
              </p:cNvPr>
              <p:cNvSpPr>
                <a:spLocks/>
              </p:cNvSpPr>
              <p:nvPr/>
            </p:nvSpPr>
            <p:spPr bwMode="auto">
              <a:xfrm>
                <a:off x="9468805" y="3124941"/>
                <a:ext cx="105533" cy="101625"/>
              </a:xfrm>
              <a:custGeom>
                <a:avLst/>
                <a:gdLst>
                  <a:gd name="T0" fmla="*/ 12 w 34"/>
                  <a:gd name="T1" fmla="*/ 4 h 33"/>
                  <a:gd name="T2" fmla="*/ 4 w 34"/>
                  <a:gd name="T3" fmla="*/ 16 h 33"/>
                  <a:gd name="T4" fmla="*/ 3 w 34"/>
                  <a:gd name="T5" fmla="*/ 30 h 33"/>
                  <a:gd name="T6" fmla="*/ 13 w 34"/>
                  <a:gd name="T7" fmla="*/ 30 h 33"/>
                  <a:gd name="T8" fmla="*/ 21 w 34"/>
                  <a:gd name="T9" fmla="*/ 33 h 33"/>
                  <a:gd name="T10" fmla="*/ 28 w 34"/>
                  <a:gd name="T11" fmla="*/ 24 h 33"/>
                  <a:gd name="T12" fmla="*/ 19 w 34"/>
                  <a:gd name="T13" fmla="*/ 20 h 33"/>
                  <a:gd name="T14" fmla="*/ 29 w 34"/>
                  <a:gd name="T15" fmla="*/ 12 h 33"/>
                  <a:gd name="T16" fmla="*/ 27 w 34"/>
                  <a:gd name="T17" fmla="*/ 2 h 33"/>
                  <a:gd name="T18" fmla="*/ 25 w 34"/>
                  <a:gd name="T19" fmla="*/ 0 h 33"/>
                  <a:gd name="T20" fmla="*/ 20 w 34"/>
                  <a:gd name="T21" fmla="*/ 3 h 33"/>
                  <a:gd name="T22" fmla="*/ 12 w 34"/>
                  <a:gd name="T23"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3">
                    <a:moveTo>
                      <a:pt x="12" y="4"/>
                    </a:moveTo>
                    <a:cubicBezTo>
                      <a:pt x="11" y="5"/>
                      <a:pt x="7" y="12"/>
                      <a:pt x="4" y="16"/>
                    </a:cubicBezTo>
                    <a:cubicBezTo>
                      <a:pt x="0" y="20"/>
                      <a:pt x="2" y="28"/>
                      <a:pt x="3" y="30"/>
                    </a:cubicBezTo>
                    <a:cubicBezTo>
                      <a:pt x="4" y="32"/>
                      <a:pt x="10" y="32"/>
                      <a:pt x="13" y="30"/>
                    </a:cubicBezTo>
                    <a:cubicBezTo>
                      <a:pt x="15" y="28"/>
                      <a:pt x="17" y="29"/>
                      <a:pt x="21" y="33"/>
                    </a:cubicBezTo>
                    <a:cubicBezTo>
                      <a:pt x="23" y="30"/>
                      <a:pt x="26" y="27"/>
                      <a:pt x="28" y="24"/>
                    </a:cubicBezTo>
                    <a:cubicBezTo>
                      <a:pt x="24" y="22"/>
                      <a:pt x="20" y="21"/>
                      <a:pt x="19" y="20"/>
                    </a:cubicBezTo>
                    <a:cubicBezTo>
                      <a:pt x="17" y="18"/>
                      <a:pt x="24" y="13"/>
                      <a:pt x="29" y="12"/>
                    </a:cubicBezTo>
                    <a:cubicBezTo>
                      <a:pt x="34" y="11"/>
                      <a:pt x="31" y="5"/>
                      <a:pt x="27" y="2"/>
                    </a:cubicBezTo>
                    <a:cubicBezTo>
                      <a:pt x="27" y="1"/>
                      <a:pt x="26" y="1"/>
                      <a:pt x="25" y="0"/>
                    </a:cubicBezTo>
                    <a:cubicBezTo>
                      <a:pt x="23" y="1"/>
                      <a:pt x="21" y="2"/>
                      <a:pt x="20" y="3"/>
                    </a:cubicBezTo>
                    <a:cubicBezTo>
                      <a:pt x="19" y="5"/>
                      <a:pt x="16" y="4"/>
                      <a:pt x="12" y="4"/>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0" name="Freeform 44">
                <a:extLst>
                  <a:ext uri="{FF2B5EF4-FFF2-40B4-BE49-F238E27FC236}">
                    <a16:creationId xmlns:a16="http://schemas.microsoft.com/office/drawing/2014/main" id="{6DFF8B56-5F4F-0824-8AEF-7B0D63D9EBFC}"/>
                  </a:ext>
                </a:extLst>
              </p:cNvPr>
              <p:cNvSpPr>
                <a:spLocks/>
              </p:cNvSpPr>
              <p:nvPr/>
            </p:nvSpPr>
            <p:spPr bwMode="auto">
              <a:xfrm>
                <a:off x="9184782" y="2827885"/>
                <a:ext cx="362201" cy="311389"/>
              </a:xfrm>
              <a:custGeom>
                <a:avLst/>
                <a:gdLst>
                  <a:gd name="T0" fmla="*/ 21 w 117"/>
                  <a:gd name="T1" fmla="*/ 16 h 101"/>
                  <a:gd name="T2" fmla="*/ 12 w 117"/>
                  <a:gd name="T3" fmla="*/ 26 h 101"/>
                  <a:gd name="T4" fmla="*/ 5 w 117"/>
                  <a:gd name="T5" fmla="*/ 43 h 101"/>
                  <a:gd name="T6" fmla="*/ 4 w 117"/>
                  <a:gd name="T7" fmla="*/ 66 h 101"/>
                  <a:gd name="T8" fmla="*/ 18 w 117"/>
                  <a:gd name="T9" fmla="*/ 67 h 101"/>
                  <a:gd name="T10" fmla="*/ 24 w 117"/>
                  <a:gd name="T11" fmla="*/ 61 h 101"/>
                  <a:gd name="T12" fmla="*/ 32 w 117"/>
                  <a:gd name="T13" fmla="*/ 59 h 101"/>
                  <a:gd name="T14" fmla="*/ 43 w 117"/>
                  <a:gd name="T15" fmla="*/ 64 h 101"/>
                  <a:gd name="T16" fmla="*/ 50 w 117"/>
                  <a:gd name="T17" fmla="*/ 64 h 101"/>
                  <a:gd name="T18" fmla="*/ 68 w 117"/>
                  <a:gd name="T19" fmla="*/ 64 h 101"/>
                  <a:gd name="T20" fmla="*/ 104 w 117"/>
                  <a:gd name="T21" fmla="*/ 99 h 101"/>
                  <a:gd name="T22" fmla="*/ 104 w 117"/>
                  <a:gd name="T23" fmla="*/ 100 h 101"/>
                  <a:gd name="T24" fmla="*/ 112 w 117"/>
                  <a:gd name="T25" fmla="*/ 99 h 101"/>
                  <a:gd name="T26" fmla="*/ 117 w 117"/>
                  <a:gd name="T27" fmla="*/ 96 h 101"/>
                  <a:gd name="T28" fmla="*/ 99 w 117"/>
                  <a:gd name="T29" fmla="*/ 75 h 101"/>
                  <a:gd name="T30" fmla="*/ 71 w 117"/>
                  <a:gd name="T31" fmla="*/ 56 h 101"/>
                  <a:gd name="T32" fmla="*/ 60 w 117"/>
                  <a:gd name="T33" fmla="*/ 45 h 101"/>
                  <a:gd name="T34" fmla="*/ 47 w 117"/>
                  <a:gd name="T35" fmla="*/ 20 h 101"/>
                  <a:gd name="T36" fmla="*/ 38 w 117"/>
                  <a:gd name="T37" fmla="*/ 0 h 101"/>
                  <a:gd name="T38" fmla="*/ 21 w 117"/>
                  <a:gd name="T39" fmla="*/ 1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01">
                    <a:moveTo>
                      <a:pt x="21" y="16"/>
                    </a:moveTo>
                    <a:cubicBezTo>
                      <a:pt x="18" y="19"/>
                      <a:pt x="10" y="20"/>
                      <a:pt x="12" y="26"/>
                    </a:cubicBezTo>
                    <a:cubicBezTo>
                      <a:pt x="13" y="31"/>
                      <a:pt x="10" y="36"/>
                      <a:pt x="5" y="43"/>
                    </a:cubicBezTo>
                    <a:cubicBezTo>
                      <a:pt x="0" y="49"/>
                      <a:pt x="3" y="59"/>
                      <a:pt x="4" y="66"/>
                    </a:cubicBezTo>
                    <a:cubicBezTo>
                      <a:pt x="10" y="66"/>
                      <a:pt x="17" y="66"/>
                      <a:pt x="18" y="67"/>
                    </a:cubicBezTo>
                    <a:cubicBezTo>
                      <a:pt x="21" y="70"/>
                      <a:pt x="22" y="67"/>
                      <a:pt x="24" y="61"/>
                    </a:cubicBezTo>
                    <a:cubicBezTo>
                      <a:pt x="26" y="56"/>
                      <a:pt x="29" y="57"/>
                      <a:pt x="32" y="59"/>
                    </a:cubicBezTo>
                    <a:cubicBezTo>
                      <a:pt x="35" y="62"/>
                      <a:pt x="37" y="66"/>
                      <a:pt x="43" y="64"/>
                    </a:cubicBezTo>
                    <a:cubicBezTo>
                      <a:pt x="48" y="61"/>
                      <a:pt x="48" y="63"/>
                      <a:pt x="50" y="64"/>
                    </a:cubicBezTo>
                    <a:cubicBezTo>
                      <a:pt x="53" y="65"/>
                      <a:pt x="64" y="63"/>
                      <a:pt x="68" y="64"/>
                    </a:cubicBezTo>
                    <a:cubicBezTo>
                      <a:pt x="71" y="64"/>
                      <a:pt x="104" y="99"/>
                      <a:pt x="104" y="99"/>
                    </a:cubicBezTo>
                    <a:cubicBezTo>
                      <a:pt x="104" y="99"/>
                      <a:pt x="104" y="99"/>
                      <a:pt x="104" y="100"/>
                    </a:cubicBezTo>
                    <a:cubicBezTo>
                      <a:pt x="108" y="100"/>
                      <a:pt x="111" y="101"/>
                      <a:pt x="112" y="99"/>
                    </a:cubicBezTo>
                    <a:cubicBezTo>
                      <a:pt x="113" y="98"/>
                      <a:pt x="115" y="97"/>
                      <a:pt x="117" y="96"/>
                    </a:cubicBezTo>
                    <a:cubicBezTo>
                      <a:pt x="113" y="92"/>
                      <a:pt x="107" y="85"/>
                      <a:pt x="99" y="75"/>
                    </a:cubicBezTo>
                    <a:cubicBezTo>
                      <a:pt x="89" y="63"/>
                      <a:pt x="77" y="56"/>
                      <a:pt x="71" y="56"/>
                    </a:cubicBezTo>
                    <a:cubicBezTo>
                      <a:pt x="65" y="56"/>
                      <a:pt x="64" y="46"/>
                      <a:pt x="60" y="45"/>
                    </a:cubicBezTo>
                    <a:cubicBezTo>
                      <a:pt x="56" y="45"/>
                      <a:pt x="48" y="29"/>
                      <a:pt x="47" y="20"/>
                    </a:cubicBezTo>
                    <a:cubicBezTo>
                      <a:pt x="47" y="14"/>
                      <a:pt x="43" y="7"/>
                      <a:pt x="38" y="0"/>
                    </a:cubicBezTo>
                    <a:cubicBezTo>
                      <a:pt x="32" y="10"/>
                      <a:pt x="23" y="14"/>
                      <a:pt x="21" y="16"/>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1" name="Freeform 45">
                <a:extLst>
                  <a:ext uri="{FF2B5EF4-FFF2-40B4-BE49-F238E27FC236}">
                    <a16:creationId xmlns:a16="http://schemas.microsoft.com/office/drawing/2014/main" id="{FD7062CA-54EF-57EC-635A-F781F38161CF}"/>
                  </a:ext>
                </a:extLst>
              </p:cNvPr>
              <p:cNvSpPr>
                <a:spLocks/>
              </p:cNvSpPr>
              <p:nvPr/>
            </p:nvSpPr>
            <p:spPr bwMode="auto">
              <a:xfrm>
                <a:off x="8999775" y="3001162"/>
                <a:ext cx="806482" cy="625381"/>
              </a:xfrm>
              <a:custGeom>
                <a:avLst/>
                <a:gdLst>
                  <a:gd name="T0" fmla="*/ 18 w 261"/>
                  <a:gd name="T1" fmla="*/ 133 h 203"/>
                  <a:gd name="T2" fmla="*/ 33 w 261"/>
                  <a:gd name="T3" fmla="*/ 153 h 203"/>
                  <a:gd name="T4" fmla="*/ 49 w 261"/>
                  <a:gd name="T5" fmla="*/ 166 h 203"/>
                  <a:gd name="T6" fmla="*/ 49 w 261"/>
                  <a:gd name="T7" fmla="*/ 181 h 203"/>
                  <a:gd name="T8" fmla="*/ 54 w 261"/>
                  <a:gd name="T9" fmla="*/ 183 h 203"/>
                  <a:gd name="T10" fmla="*/ 72 w 261"/>
                  <a:gd name="T11" fmla="*/ 187 h 203"/>
                  <a:gd name="T12" fmla="*/ 92 w 261"/>
                  <a:gd name="T13" fmla="*/ 198 h 203"/>
                  <a:gd name="T14" fmla="*/ 112 w 261"/>
                  <a:gd name="T15" fmla="*/ 202 h 203"/>
                  <a:gd name="T16" fmla="*/ 124 w 261"/>
                  <a:gd name="T17" fmla="*/ 192 h 203"/>
                  <a:gd name="T18" fmla="*/ 139 w 261"/>
                  <a:gd name="T19" fmla="*/ 189 h 203"/>
                  <a:gd name="T20" fmla="*/ 147 w 261"/>
                  <a:gd name="T21" fmla="*/ 193 h 203"/>
                  <a:gd name="T22" fmla="*/ 156 w 261"/>
                  <a:gd name="T23" fmla="*/ 190 h 203"/>
                  <a:gd name="T24" fmla="*/ 170 w 261"/>
                  <a:gd name="T25" fmla="*/ 188 h 203"/>
                  <a:gd name="T26" fmla="*/ 192 w 261"/>
                  <a:gd name="T27" fmla="*/ 176 h 203"/>
                  <a:gd name="T28" fmla="*/ 212 w 261"/>
                  <a:gd name="T29" fmla="*/ 173 h 203"/>
                  <a:gd name="T30" fmla="*/ 258 w 261"/>
                  <a:gd name="T31" fmla="*/ 127 h 203"/>
                  <a:gd name="T32" fmla="*/ 252 w 261"/>
                  <a:gd name="T33" fmla="*/ 123 h 203"/>
                  <a:gd name="T34" fmla="*/ 228 w 261"/>
                  <a:gd name="T35" fmla="*/ 117 h 203"/>
                  <a:gd name="T36" fmla="*/ 193 w 261"/>
                  <a:gd name="T37" fmla="*/ 105 h 203"/>
                  <a:gd name="T38" fmla="*/ 181 w 261"/>
                  <a:gd name="T39" fmla="*/ 95 h 203"/>
                  <a:gd name="T40" fmla="*/ 170 w 261"/>
                  <a:gd name="T41" fmla="*/ 79 h 203"/>
                  <a:gd name="T42" fmla="*/ 173 w 261"/>
                  <a:gd name="T43" fmla="*/ 73 h 203"/>
                  <a:gd name="T44" fmla="*/ 165 w 261"/>
                  <a:gd name="T45" fmla="*/ 70 h 203"/>
                  <a:gd name="T46" fmla="*/ 155 w 261"/>
                  <a:gd name="T47" fmla="*/ 70 h 203"/>
                  <a:gd name="T48" fmla="*/ 156 w 261"/>
                  <a:gd name="T49" fmla="*/ 56 h 203"/>
                  <a:gd name="T50" fmla="*/ 164 w 261"/>
                  <a:gd name="T51" fmla="*/ 43 h 203"/>
                  <a:gd name="T52" fmla="*/ 128 w 261"/>
                  <a:gd name="T53" fmla="*/ 8 h 203"/>
                  <a:gd name="T54" fmla="*/ 110 w 261"/>
                  <a:gd name="T55" fmla="*/ 8 h 203"/>
                  <a:gd name="T56" fmla="*/ 103 w 261"/>
                  <a:gd name="T57" fmla="*/ 8 h 203"/>
                  <a:gd name="T58" fmla="*/ 92 w 261"/>
                  <a:gd name="T59" fmla="*/ 3 h 203"/>
                  <a:gd name="T60" fmla="*/ 84 w 261"/>
                  <a:gd name="T61" fmla="*/ 5 h 203"/>
                  <a:gd name="T62" fmla="*/ 78 w 261"/>
                  <a:gd name="T63" fmla="*/ 11 h 203"/>
                  <a:gd name="T64" fmla="*/ 64 w 261"/>
                  <a:gd name="T65" fmla="*/ 10 h 203"/>
                  <a:gd name="T66" fmla="*/ 64 w 261"/>
                  <a:gd name="T67" fmla="*/ 10 h 203"/>
                  <a:gd name="T68" fmla="*/ 58 w 261"/>
                  <a:gd name="T69" fmla="*/ 31 h 203"/>
                  <a:gd name="T70" fmla="*/ 50 w 261"/>
                  <a:gd name="T71" fmla="*/ 39 h 203"/>
                  <a:gd name="T72" fmla="*/ 39 w 261"/>
                  <a:gd name="T73" fmla="*/ 52 h 203"/>
                  <a:gd name="T74" fmla="*/ 34 w 261"/>
                  <a:gd name="T75" fmla="*/ 69 h 203"/>
                  <a:gd name="T76" fmla="*/ 27 w 261"/>
                  <a:gd name="T77" fmla="*/ 77 h 203"/>
                  <a:gd name="T78" fmla="*/ 21 w 261"/>
                  <a:gd name="T79" fmla="*/ 93 h 203"/>
                  <a:gd name="T80" fmla="*/ 19 w 261"/>
                  <a:gd name="T81" fmla="*/ 112 h 203"/>
                  <a:gd name="T82" fmla="*/ 5 w 261"/>
                  <a:gd name="T83" fmla="*/ 115 h 203"/>
                  <a:gd name="T84" fmla="*/ 2 w 261"/>
                  <a:gd name="T85" fmla="*/ 125 h 203"/>
                  <a:gd name="T86" fmla="*/ 18 w 261"/>
                  <a:gd name="T87" fmla="*/ 13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203">
                    <a:moveTo>
                      <a:pt x="18" y="133"/>
                    </a:moveTo>
                    <a:cubicBezTo>
                      <a:pt x="20" y="139"/>
                      <a:pt x="30" y="144"/>
                      <a:pt x="33" y="153"/>
                    </a:cubicBezTo>
                    <a:cubicBezTo>
                      <a:pt x="36" y="161"/>
                      <a:pt x="45" y="166"/>
                      <a:pt x="49" y="166"/>
                    </a:cubicBezTo>
                    <a:cubicBezTo>
                      <a:pt x="52" y="166"/>
                      <a:pt x="50" y="171"/>
                      <a:pt x="49" y="181"/>
                    </a:cubicBezTo>
                    <a:cubicBezTo>
                      <a:pt x="51" y="182"/>
                      <a:pt x="53" y="182"/>
                      <a:pt x="54" y="183"/>
                    </a:cubicBezTo>
                    <a:cubicBezTo>
                      <a:pt x="57" y="185"/>
                      <a:pt x="68" y="183"/>
                      <a:pt x="72" y="187"/>
                    </a:cubicBezTo>
                    <a:cubicBezTo>
                      <a:pt x="76" y="190"/>
                      <a:pt x="88" y="198"/>
                      <a:pt x="92" y="198"/>
                    </a:cubicBezTo>
                    <a:cubicBezTo>
                      <a:pt x="96" y="198"/>
                      <a:pt x="110" y="200"/>
                      <a:pt x="112" y="202"/>
                    </a:cubicBezTo>
                    <a:cubicBezTo>
                      <a:pt x="114" y="203"/>
                      <a:pt x="117" y="196"/>
                      <a:pt x="124" y="192"/>
                    </a:cubicBezTo>
                    <a:cubicBezTo>
                      <a:pt x="130" y="189"/>
                      <a:pt x="137" y="187"/>
                      <a:pt x="139" y="189"/>
                    </a:cubicBezTo>
                    <a:cubicBezTo>
                      <a:pt x="140" y="192"/>
                      <a:pt x="144" y="194"/>
                      <a:pt x="147" y="193"/>
                    </a:cubicBezTo>
                    <a:cubicBezTo>
                      <a:pt x="148" y="192"/>
                      <a:pt x="152" y="191"/>
                      <a:pt x="156" y="190"/>
                    </a:cubicBezTo>
                    <a:cubicBezTo>
                      <a:pt x="161" y="189"/>
                      <a:pt x="168" y="188"/>
                      <a:pt x="170" y="188"/>
                    </a:cubicBezTo>
                    <a:cubicBezTo>
                      <a:pt x="173" y="188"/>
                      <a:pt x="181" y="176"/>
                      <a:pt x="192" y="176"/>
                    </a:cubicBezTo>
                    <a:cubicBezTo>
                      <a:pt x="203" y="176"/>
                      <a:pt x="207" y="178"/>
                      <a:pt x="212" y="173"/>
                    </a:cubicBezTo>
                    <a:cubicBezTo>
                      <a:pt x="217" y="167"/>
                      <a:pt x="254" y="129"/>
                      <a:pt x="258" y="127"/>
                    </a:cubicBezTo>
                    <a:cubicBezTo>
                      <a:pt x="261" y="124"/>
                      <a:pt x="255" y="123"/>
                      <a:pt x="252" y="123"/>
                    </a:cubicBezTo>
                    <a:cubicBezTo>
                      <a:pt x="248" y="123"/>
                      <a:pt x="240" y="122"/>
                      <a:pt x="228" y="117"/>
                    </a:cubicBezTo>
                    <a:cubicBezTo>
                      <a:pt x="215" y="112"/>
                      <a:pt x="196" y="106"/>
                      <a:pt x="193" y="105"/>
                    </a:cubicBezTo>
                    <a:cubicBezTo>
                      <a:pt x="189" y="104"/>
                      <a:pt x="184" y="96"/>
                      <a:pt x="181" y="95"/>
                    </a:cubicBezTo>
                    <a:cubicBezTo>
                      <a:pt x="178" y="93"/>
                      <a:pt x="172" y="82"/>
                      <a:pt x="170" y="79"/>
                    </a:cubicBezTo>
                    <a:cubicBezTo>
                      <a:pt x="170" y="78"/>
                      <a:pt x="171" y="75"/>
                      <a:pt x="173" y="73"/>
                    </a:cubicBezTo>
                    <a:cubicBezTo>
                      <a:pt x="169" y="69"/>
                      <a:pt x="167" y="68"/>
                      <a:pt x="165" y="70"/>
                    </a:cubicBezTo>
                    <a:cubicBezTo>
                      <a:pt x="162" y="72"/>
                      <a:pt x="156" y="72"/>
                      <a:pt x="155" y="70"/>
                    </a:cubicBezTo>
                    <a:cubicBezTo>
                      <a:pt x="154" y="68"/>
                      <a:pt x="152" y="60"/>
                      <a:pt x="156" y="56"/>
                    </a:cubicBezTo>
                    <a:cubicBezTo>
                      <a:pt x="159" y="51"/>
                      <a:pt x="164" y="43"/>
                      <a:pt x="164" y="43"/>
                    </a:cubicBezTo>
                    <a:cubicBezTo>
                      <a:pt x="164" y="43"/>
                      <a:pt x="131" y="8"/>
                      <a:pt x="128" y="8"/>
                    </a:cubicBezTo>
                    <a:cubicBezTo>
                      <a:pt x="124" y="7"/>
                      <a:pt x="113" y="9"/>
                      <a:pt x="110" y="8"/>
                    </a:cubicBezTo>
                    <a:cubicBezTo>
                      <a:pt x="108" y="7"/>
                      <a:pt x="108" y="5"/>
                      <a:pt x="103" y="8"/>
                    </a:cubicBezTo>
                    <a:cubicBezTo>
                      <a:pt x="97" y="10"/>
                      <a:pt x="95" y="6"/>
                      <a:pt x="92" y="3"/>
                    </a:cubicBezTo>
                    <a:cubicBezTo>
                      <a:pt x="89" y="1"/>
                      <a:pt x="86" y="0"/>
                      <a:pt x="84" y="5"/>
                    </a:cubicBezTo>
                    <a:cubicBezTo>
                      <a:pt x="82" y="11"/>
                      <a:pt x="81" y="14"/>
                      <a:pt x="78" y="11"/>
                    </a:cubicBezTo>
                    <a:cubicBezTo>
                      <a:pt x="77" y="10"/>
                      <a:pt x="70" y="10"/>
                      <a:pt x="64" y="10"/>
                    </a:cubicBezTo>
                    <a:cubicBezTo>
                      <a:pt x="64" y="10"/>
                      <a:pt x="64" y="10"/>
                      <a:pt x="64" y="10"/>
                    </a:cubicBezTo>
                    <a:cubicBezTo>
                      <a:pt x="65" y="18"/>
                      <a:pt x="58" y="26"/>
                      <a:pt x="58" y="31"/>
                    </a:cubicBezTo>
                    <a:cubicBezTo>
                      <a:pt x="58" y="35"/>
                      <a:pt x="53" y="39"/>
                      <a:pt x="50" y="39"/>
                    </a:cubicBezTo>
                    <a:cubicBezTo>
                      <a:pt x="47" y="39"/>
                      <a:pt x="44" y="48"/>
                      <a:pt x="39" y="52"/>
                    </a:cubicBezTo>
                    <a:cubicBezTo>
                      <a:pt x="35" y="56"/>
                      <a:pt x="38" y="66"/>
                      <a:pt x="34" y="69"/>
                    </a:cubicBezTo>
                    <a:cubicBezTo>
                      <a:pt x="30" y="72"/>
                      <a:pt x="23" y="73"/>
                      <a:pt x="27" y="77"/>
                    </a:cubicBezTo>
                    <a:cubicBezTo>
                      <a:pt x="30" y="80"/>
                      <a:pt x="21" y="86"/>
                      <a:pt x="21" y="93"/>
                    </a:cubicBezTo>
                    <a:cubicBezTo>
                      <a:pt x="21" y="99"/>
                      <a:pt x="20" y="111"/>
                      <a:pt x="19" y="112"/>
                    </a:cubicBezTo>
                    <a:cubicBezTo>
                      <a:pt x="18" y="113"/>
                      <a:pt x="5" y="110"/>
                      <a:pt x="5" y="115"/>
                    </a:cubicBezTo>
                    <a:cubicBezTo>
                      <a:pt x="5" y="121"/>
                      <a:pt x="0" y="121"/>
                      <a:pt x="2" y="125"/>
                    </a:cubicBezTo>
                    <a:cubicBezTo>
                      <a:pt x="4" y="129"/>
                      <a:pt x="16" y="128"/>
                      <a:pt x="18" y="133"/>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2" name="Freeform 46">
                <a:extLst>
                  <a:ext uri="{FF2B5EF4-FFF2-40B4-BE49-F238E27FC236}">
                    <a16:creationId xmlns:a16="http://schemas.microsoft.com/office/drawing/2014/main" id="{368B7DC1-19EA-54D4-F0D6-B6CADDF8F175}"/>
                  </a:ext>
                </a:extLst>
              </p:cNvPr>
              <p:cNvSpPr>
                <a:spLocks/>
              </p:cNvSpPr>
              <p:nvPr/>
            </p:nvSpPr>
            <p:spPr bwMode="auto">
              <a:xfrm>
                <a:off x="9049280" y="3543159"/>
                <a:ext cx="432557" cy="522454"/>
              </a:xfrm>
              <a:custGeom>
                <a:avLst/>
                <a:gdLst>
                  <a:gd name="T0" fmla="*/ 123 w 140"/>
                  <a:gd name="T1" fmla="*/ 39 h 169"/>
                  <a:gd name="T2" fmla="*/ 131 w 140"/>
                  <a:gd name="T3" fmla="*/ 26 h 169"/>
                  <a:gd name="T4" fmla="*/ 140 w 140"/>
                  <a:gd name="T5" fmla="*/ 14 h 169"/>
                  <a:gd name="T6" fmla="*/ 131 w 140"/>
                  <a:gd name="T7" fmla="*/ 17 h 169"/>
                  <a:gd name="T8" fmla="*/ 123 w 140"/>
                  <a:gd name="T9" fmla="*/ 13 h 169"/>
                  <a:gd name="T10" fmla="*/ 108 w 140"/>
                  <a:gd name="T11" fmla="*/ 16 h 169"/>
                  <a:gd name="T12" fmla="*/ 96 w 140"/>
                  <a:gd name="T13" fmla="*/ 26 h 169"/>
                  <a:gd name="T14" fmla="*/ 76 w 140"/>
                  <a:gd name="T15" fmla="*/ 22 h 169"/>
                  <a:gd name="T16" fmla="*/ 56 w 140"/>
                  <a:gd name="T17" fmla="*/ 11 h 169"/>
                  <a:gd name="T18" fmla="*/ 38 w 140"/>
                  <a:gd name="T19" fmla="*/ 7 h 169"/>
                  <a:gd name="T20" fmla="*/ 28 w 140"/>
                  <a:gd name="T21" fmla="*/ 2 h 169"/>
                  <a:gd name="T22" fmla="*/ 18 w 140"/>
                  <a:gd name="T23" fmla="*/ 1 h 169"/>
                  <a:gd name="T24" fmla="*/ 4 w 140"/>
                  <a:gd name="T25" fmla="*/ 10 h 169"/>
                  <a:gd name="T26" fmla="*/ 2 w 140"/>
                  <a:gd name="T27" fmla="*/ 13 h 169"/>
                  <a:gd name="T28" fmla="*/ 10 w 140"/>
                  <a:gd name="T29" fmla="*/ 20 h 169"/>
                  <a:gd name="T30" fmla="*/ 12 w 140"/>
                  <a:gd name="T31" fmla="*/ 33 h 169"/>
                  <a:gd name="T32" fmla="*/ 19 w 140"/>
                  <a:gd name="T33" fmla="*/ 39 h 169"/>
                  <a:gd name="T34" fmla="*/ 18 w 140"/>
                  <a:gd name="T35" fmla="*/ 53 h 169"/>
                  <a:gd name="T36" fmla="*/ 6 w 140"/>
                  <a:gd name="T37" fmla="*/ 73 h 169"/>
                  <a:gd name="T38" fmla="*/ 1 w 140"/>
                  <a:gd name="T39" fmla="*/ 84 h 169"/>
                  <a:gd name="T40" fmla="*/ 13 w 140"/>
                  <a:gd name="T41" fmla="*/ 90 h 169"/>
                  <a:gd name="T42" fmla="*/ 0 w 140"/>
                  <a:gd name="T43" fmla="*/ 102 h 169"/>
                  <a:gd name="T44" fmla="*/ 0 w 140"/>
                  <a:gd name="T45" fmla="*/ 103 h 169"/>
                  <a:gd name="T46" fmla="*/ 66 w 140"/>
                  <a:gd name="T47" fmla="*/ 138 h 169"/>
                  <a:gd name="T48" fmla="*/ 65 w 140"/>
                  <a:gd name="T49" fmla="*/ 149 h 169"/>
                  <a:gd name="T50" fmla="*/ 94 w 140"/>
                  <a:gd name="T51" fmla="*/ 169 h 169"/>
                  <a:gd name="T52" fmla="*/ 111 w 140"/>
                  <a:gd name="T53" fmla="*/ 132 h 169"/>
                  <a:gd name="T54" fmla="*/ 122 w 140"/>
                  <a:gd name="T55" fmla="*/ 123 h 169"/>
                  <a:gd name="T56" fmla="*/ 131 w 140"/>
                  <a:gd name="T57" fmla="*/ 117 h 169"/>
                  <a:gd name="T58" fmla="*/ 133 w 140"/>
                  <a:gd name="T59" fmla="*/ 114 h 169"/>
                  <a:gd name="T60" fmla="*/ 124 w 140"/>
                  <a:gd name="T61" fmla="*/ 101 h 169"/>
                  <a:gd name="T62" fmla="*/ 123 w 140"/>
                  <a:gd name="T63" fmla="*/ 3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69">
                    <a:moveTo>
                      <a:pt x="123" y="39"/>
                    </a:moveTo>
                    <a:cubicBezTo>
                      <a:pt x="131" y="26"/>
                      <a:pt x="131" y="26"/>
                      <a:pt x="131" y="26"/>
                    </a:cubicBezTo>
                    <a:cubicBezTo>
                      <a:pt x="140" y="14"/>
                      <a:pt x="140" y="14"/>
                      <a:pt x="140" y="14"/>
                    </a:cubicBezTo>
                    <a:cubicBezTo>
                      <a:pt x="136" y="15"/>
                      <a:pt x="132" y="16"/>
                      <a:pt x="131" y="17"/>
                    </a:cubicBezTo>
                    <a:cubicBezTo>
                      <a:pt x="128" y="18"/>
                      <a:pt x="124" y="16"/>
                      <a:pt x="123" y="13"/>
                    </a:cubicBezTo>
                    <a:cubicBezTo>
                      <a:pt x="121" y="11"/>
                      <a:pt x="114" y="13"/>
                      <a:pt x="108" y="16"/>
                    </a:cubicBezTo>
                    <a:cubicBezTo>
                      <a:pt x="101" y="20"/>
                      <a:pt x="98" y="27"/>
                      <a:pt x="96" y="26"/>
                    </a:cubicBezTo>
                    <a:cubicBezTo>
                      <a:pt x="94" y="24"/>
                      <a:pt x="80" y="22"/>
                      <a:pt x="76" y="22"/>
                    </a:cubicBezTo>
                    <a:cubicBezTo>
                      <a:pt x="72" y="22"/>
                      <a:pt x="60" y="14"/>
                      <a:pt x="56" y="11"/>
                    </a:cubicBezTo>
                    <a:cubicBezTo>
                      <a:pt x="52" y="7"/>
                      <a:pt x="41" y="9"/>
                      <a:pt x="38" y="7"/>
                    </a:cubicBezTo>
                    <a:cubicBezTo>
                      <a:pt x="36" y="6"/>
                      <a:pt x="30" y="4"/>
                      <a:pt x="28" y="2"/>
                    </a:cubicBezTo>
                    <a:cubicBezTo>
                      <a:pt x="26" y="0"/>
                      <a:pt x="22" y="0"/>
                      <a:pt x="18" y="1"/>
                    </a:cubicBezTo>
                    <a:cubicBezTo>
                      <a:pt x="14" y="2"/>
                      <a:pt x="5" y="7"/>
                      <a:pt x="4" y="10"/>
                    </a:cubicBezTo>
                    <a:cubicBezTo>
                      <a:pt x="4" y="11"/>
                      <a:pt x="3" y="12"/>
                      <a:pt x="2" y="13"/>
                    </a:cubicBezTo>
                    <a:cubicBezTo>
                      <a:pt x="10" y="20"/>
                      <a:pt x="10" y="20"/>
                      <a:pt x="10" y="20"/>
                    </a:cubicBezTo>
                    <a:cubicBezTo>
                      <a:pt x="12" y="33"/>
                      <a:pt x="12" y="33"/>
                      <a:pt x="12" y="33"/>
                    </a:cubicBezTo>
                    <a:cubicBezTo>
                      <a:pt x="19" y="39"/>
                      <a:pt x="19" y="39"/>
                      <a:pt x="19" y="39"/>
                    </a:cubicBezTo>
                    <a:cubicBezTo>
                      <a:pt x="19" y="39"/>
                      <a:pt x="19" y="46"/>
                      <a:pt x="18" y="53"/>
                    </a:cubicBezTo>
                    <a:cubicBezTo>
                      <a:pt x="17" y="60"/>
                      <a:pt x="11" y="69"/>
                      <a:pt x="6" y="73"/>
                    </a:cubicBezTo>
                    <a:cubicBezTo>
                      <a:pt x="5" y="75"/>
                      <a:pt x="3" y="79"/>
                      <a:pt x="1" y="84"/>
                    </a:cubicBezTo>
                    <a:cubicBezTo>
                      <a:pt x="8" y="86"/>
                      <a:pt x="13" y="88"/>
                      <a:pt x="13" y="90"/>
                    </a:cubicBezTo>
                    <a:cubicBezTo>
                      <a:pt x="12" y="95"/>
                      <a:pt x="0" y="93"/>
                      <a:pt x="0" y="102"/>
                    </a:cubicBezTo>
                    <a:cubicBezTo>
                      <a:pt x="0" y="102"/>
                      <a:pt x="0" y="103"/>
                      <a:pt x="0" y="103"/>
                    </a:cubicBezTo>
                    <a:cubicBezTo>
                      <a:pt x="66" y="138"/>
                      <a:pt x="66" y="138"/>
                      <a:pt x="66" y="138"/>
                    </a:cubicBezTo>
                    <a:cubicBezTo>
                      <a:pt x="65" y="149"/>
                      <a:pt x="65" y="149"/>
                      <a:pt x="65" y="149"/>
                    </a:cubicBezTo>
                    <a:cubicBezTo>
                      <a:pt x="65" y="149"/>
                      <a:pt x="80" y="160"/>
                      <a:pt x="94" y="169"/>
                    </a:cubicBezTo>
                    <a:cubicBezTo>
                      <a:pt x="100" y="153"/>
                      <a:pt x="109" y="135"/>
                      <a:pt x="111" y="132"/>
                    </a:cubicBezTo>
                    <a:cubicBezTo>
                      <a:pt x="115" y="126"/>
                      <a:pt x="119" y="127"/>
                      <a:pt x="122" y="123"/>
                    </a:cubicBezTo>
                    <a:cubicBezTo>
                      <a:pt x="125" y="119"/>
                      <a:pt x="126" y="125"/>
                      <a:pt x="131" y="117"/>
                    </a:cubicBezTo>
                    <a:cubicBezTo>
                      <a:pt x="132" y="116"/>
                      <a:pt x="132" y="115"/>
                      <a:pt x="133" y="114"/>
                    </a:cubicBezTo>
                    <a:cubicBezTo>
                      <a:pt x="124" y="101"/>
                      <a:pt x="124" y="101"/>
                      <a:pt x="124" y="101"/>
                    </a:cubicBezTo>
                    <a:lnTo>
                      <a:pt x="123" y="39"/>
                    </a:ln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3" name="Freeform 47">
                <a:extLst>
                  <a:ext uri="{FF2B5EF4-FFF2-40B4-BE49-F238E27FC236}">
                    <a16:creationId xmlns:a16="http://schemas.microsoft.com/office/drawing/2014/main" id="{147AEB71-73D3-08E3-259D-9F707512B91D}"/>
                  </a:ext>
                </a:extLst>
              </p:cNvPr>
              <p:cNvSpPr>
                <a:spLocks/>
              </p:cNvSpPr>
              <p:nvPr/>
            </p:nvSpPr>
            <p:spPr bwMode="auto">
              <a:xfrm>
                <a:off x="8814761" y="3583549"/>
                <a:ext cx="293148" cy="302268"/>
              </a:xfrm>
              <a:custGeom>
                <a:avLst/>
                <a:gdLst>
                  <a:gd name="T0" fmla="*/ 88 w 95"/>
                  <a:gd name="T1" fmla="*/ 20 h 98"/>
                  <a:gd name="T2" fmla="*/ 86 w 95"/>
                  <a:gd name="T3" fmla="*/ 7 h 98"/>
                  <a:gd name="T4" fmla="*/ 78 w 95"/>
                  <a:gd name="T5" fmla="*/ 0 h 98"/>
                  <a:gd name="T6" fmla="*/ 72 w 95"/>
                  <a:gd name="T7" fmla="*/ 6 h 98"/>
                  <a:gd name="T8" fmla="*/ 61 w 95"/>
                  <a:gd name="T9" fmla="*/ 6 h 98"/>
                  <a:gd name="T10" fmla="*/ 49 w 95"/>
                  <a:gd name="T11" fmla="*/ 11 h 98"/>
                  <a:gd name="T12" fmla="*/ 38 w 95"/>
                  <a:gd name="T13" fmla="*/ 7 h 98"/>
                  <a:gd name="T14" fmla="*/ 25 w 95"/>
                  <a:gd name="T15" fmla="*/ 11 h 98"/>
                  <a:gd name="T16" fmla="*/ 23 w 95"/>
                  <a:gd name="T17" fmla="*/ 26 h 98"/>
                  <a:gd name="T18" fmla="*/ 29 w 95"/>
                  <a:gd name="T19" fmla="*/ 34 h 98"/>
                  <a:gd name="T20" fmla="*/ 24 w 95"/>
                  <a:gd name="T21" fmla="*/ 43 h 98"/>
                  <a:gd name="T22" fmla="*/ 17 w 95"/>
                  <a:gd name="T23" fmla="*/ 48 h 98"/>
                  <a:gd name="T24" fmla="*/ 10 w 95"/>
                  <a:gd name="T25" fmla="*/ 57 h 98"/>
                  <a:gd name="T26" fmla="*/ 6 w 95"/>
                  <a:gd name="T27" fmla="*/ 70 h 98"/>
                  <a:gd name="T28" fmla="*/ 3 w 95"/>
                  <a:gd name="T29" fmla="*/ 85 h 98"/>
                  <a:gd name="T30" fmla="*/ 0 w 95"/>
                  <a:gd name="T31" fmla="*/ 97 h 98"/>
                  <a:gd name="T32" fmla="*/ 9 w 95"/>
                  <a:gd name="T33" fmla="*/ 96 h 98"/>
                  <a:gd name="T34" fmla="*/ 26 w 95"/>
                  <a:gd name="T35" fmla="*/ 91 h 98"/>
                  <a:gd name="T36" fmla="*/ 41 w 95"/>
                  <a:gd name="T37" fmla="*/ 89 h 98"/>
                  <a:gd name="T38" fmla="*/ 54 w 95"/>
                  <a:gd name="T39" fmla="*/ 71 h 98"/>
                  <a:gd name="T40" fmla="*/ 77 w 95"/>
                  <a:gd name="T41" fmla="*/ 71 h 98"/>
                  <a:gd name="T42" fmla="*/ 82 w 95"/>
                  <a:gd name="T43" fmla="*/ 60 h 98"/>
                  <a:gd name="T44" fmla="*/ 94 w 95"/>
                  <a:gd name="T45" fmla="*/ 40 h 98"/>
                  <a:gd name="T46" fmla="*/ 95 w 95"/>
                  <a:gd name="T47" fmla="*/ 26 h 98"/>
                  <a:gd name="T48" fmla="*/ 88 w 95"/>
                  <a:gd name="T49" fmla="*/ 2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98">
                    <a:moveTo>
                      <a:pt x="88" y="20"/>
                    </a:moveTo>
                    <a:cubicBezTo>
                      <a:pt x="86" y="7"/>
                      <a:pt x="86" y="7"/>
                      <a:pt x="86" y="7"/>
                    </a:cubicBezTo>
                    <a:cubicBezTo>
                      <a:pt x="78" y="0"/>
                      <a:pt x="78" y="0"/>
                      <a:pt x="78" y="0"/>
                    </a:cubicBezTo>
                    <a:cubicBezTo>
                      <a:pt x="76" y="2"/>
                      <a:pt x="72" y="4"/>
                      <a:pt x="72" y="6"/>
                    </a:cubicBezTo>
                    <a:cubicBezTo>
                      <a:pt x="72" y="8"/>
                      <a:pt x="64" y="8"/>
                      <a:pt x="61" y="6"/>
                    </a:cubicBezTo>
                    <a:cubicBezTo>
                      <a:pt x="58" y="5"/>
                      <a:pt x="50" y="8"/>
                      <a:pt x="49" y="11"/>
                    </a:cubicBezTo>
                    <a:cubicBezTo>
                      <a:pt x="47" y="13"/>
                      <a:pt x="42" y="6"/>
                      <a:pt x="38" y="7"/>
                    </a:cubicBezTo>
                    <a:cubicBezTo>
                      <a:pt x="34" y="7"/>
                      <a:pt x="25" y="11"/>
                      <a:pt x="25" y="11"/>
                    </a:cubicBezTo>
                    <a:cubicBezTo>
                      <a:pt x="25" y="11"/>
                      <a:pt x="23" y="21"/>
                      <a:pt x="23" y="26"/>
                    </a:cubicBezTo>
                    <a:cubicBezTo>
                      <a:pt x="23" y="30"/>
                      <a:pt x="29" y="31"/>
                      <a:pt x="29" y="34"/>
                    </a:cubicBezTo>
                    <a:cubicBezTo>
                      <a:pt x="29" y="38"/>
                      <a:pt x="25" y="41"/>
                      <a:pt x="24" y="43"/>
                    </a:cubicBezTo>
                    <a:cubicBezTo>
                      <a:pt x="24" y="45"/>
                      <a:pt x="21" y="47"/>
                      <a:pt x="17" y="48"/>
                    </a:cubicBezTo>
                    <a:cubicBezTo>
                      <a:pt x="13" y="49"/>
                      <a:pt x="13" y="55"/>
                      <a:pt x="10" y="57"/>
                    </a:cubicBezTo>
                    <a:cubicBezTo>
                      <a:pt x="7" y="60"/>
                      <a:pt x="8" y="66"/>
                      <a:pt x="6" y="70"/>
                    </a:cubicBezTo>
                    <a:cubicBezTo>
                      <a:pt x="4" y="74"/>
                      <a:pt x="3" y="80"/>
                      <a:pt x="3" y="85"/>
                    </a:cubicBezTo>
                    <a:cubicBezTo>
                      <a:pt x="3" y="89"/>
                      <a:pt x="2" y="94"/>
                      <a:pt x="0" y="97"/>
                    </a:cubicBezTo>
                    <a:cubicBezTo>
                      <a:pt x="5" y="98"/>
                      <a:pt x="6" y="97"/>
                      <a:pt x="9" y="96"/>
                    </a:cubicBezTo>
                    <a:cubicBezTo>
                      <a:pt x="12" y="94"/>
                      <a:pt x="26" y="91"/>
                      <a:pt x="26" y="91"/>
                    </a:cubicBezTo>
                    <a:cubicBezTo>
                      <a:pt x="41" y="89"/>
                      <a:pt x="41" y="89"/>
                      <a:pt x="41" y="89"/>
                    </a:cubicBezTo>
                    <a:cubicBezTo>
                      <a:pt x="44" y="80"/>
                      <a:pt x="49" y="72"/>
                      <a:pt x="54" y="71"/>
                    </a:cubicBezTo>
                    <a:cubicBezTo>
                      <a:pt x="61" y="69"/>
                      <a:pt x="70" y="69"/>
                      <a:pt x="77" y="71"/>
                    </a:cubicBezTo>
                    <a:cubicBezTo>
                      <a:pt x="79" y="66"/>
                      <a:pt x="81" y="62"/>
                      <a:pt x="82" y="60"/>
                    </a:cubicBezTo>
                    <a:cubicBezTo>
                      <a:pt x="87" y="56"/>
                      <a:pt x="93" y="47"/>
                      <a:pt x="94" y="40"/>
                    </a:cubicBezTo>
                    <a:cubicBezTo>
                      <a:pt x="95" y="33"/>
                      <a:pt x="95" y="26"/>
                      <a:pt x="95" y="26"/>
                    </a:cubicBezTo>
                    <a:lnTo>
                      <a:pt x="88" y="20"/>
                    </a:ln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4" name="Freeform 48">
                <a:extLst>
                  <a:ext uri="{FF2B5EF4-FFF2-40B4-BE49-F238E27FC236}">
                    <a16:creationId xmlns:a16="http://schemas.microsoft.com/office/drawing/2014/main" id="{D38225F6-0433-34B8-C9E7-D92483DED764}"/>
                  </a:ext>
                </a:extLst>
              </p:cNvPr>
              <p:cNvSpPr>
                <a:spLocks/>
              </p:cNvSpPr>
              <p:nvPr/>
            </p:nvSpPr>
            <p:spPr bwMode="auto">
              <a:xfrm>
                <a:off x="9540469" y="4440848"/>
                <a:ext cx="398681" cy="784333"/>
              </a:xfrm>
              <a:custGeom>
                <a:avLst/>
                <a:gdLst>
                  <a:gd name="T0" fmla="*/ 109 w 129"/>
                  <a:gd name="T1" fmla="*/ 8 h 254"/>
                  <a:gd name="T2" fmla="*/ 103 w 129"/>
                  <a:gd name="T3" fmla="*/ 13 h 254"/>
                  <a:gd name="T4" fmla="*/ 100 w 129"/>
                  <a:gd name="T5" fmla="*/ 25 h 254"/>
                  <a:gd name="T6" fmla="*/ 90 w 129"/>
                  <a:gd name="T7" fmla="*/ 33 h 254"/>
                  <a:gd name="T8" fmla="*/ 81 w 129"/>
                  <a:gd name="T9" fmla="*/ 41 h 254"/>
                  <a:gd name="T10" fmla="*/ 80 w 129"/>
                  <a:gd name="T11" fmla="*/ 50 h 254"/>
                  <a:gd name="T12" fmla="*/ 68 w 129"/>
                  <a:gd name="T13" fmla="*/ 61 h 254"/>
                  <a:gd name="T14" fmla="*/ 44 w 129"/>
                  <a:gd name="T15" fmla="*/ 73 h 254"/>
                  <a:gd name="T16" fmla="*/ 22 w 129"/>
                  <a:gd name="T17" fmla="*/ 77 h 254"/>
                  <a:gd name="T18" fmla="*/ 14 w 129"/>
                  <a:gd name="T19" fmla="*/ 100 h 254"/>
                  <a:gd name="T20" fmla="*/ 16 w 129"/>
                  <a:gd name="T21" fmla="*/ 131 h 254"/>
                  <a:gd name="T22" fmla="*/ 12 w 129"/>
                  <a:gd name="T23" fmla="*/ 167 h 254"/>
                  <a:gd name="T24" fmla="*/ 6 w 129"/>
                  <a:gd name="T25" fmla="*/ 208 h 254"/>
                  <a:gd name="T26" fmla="*/ 17 w 129"/>
                  <a:gd name="T27" fmla="*/ 241 h 254"/>
                  <a:gd name="T28" fmla="*/ 48 w 129"/>
                  <a:gd name="T29" fmla="*/ 249 h 254"/>
                  <a:gd name="T30" fmla="*/ 66 w 129"/>
                  <a:gd name="T31" fmla="*/ 242 h 254"/>
                  <a:gd name="T32" fmla="*/ 91 w 129"/>
                  <a:gd name="T33" fmla="*/ 169 h 254"/>
                  <a:gd name="T34" fmla="*/ 110 w 129"/>
                  <a:gd name="T35" fmla="*/ 102 h 254"/>
                  <a:gd name="T36" fmla="*/ 113 w 129"/>
                  <a:gd name="T37" fmla="*/ 82 h 254"/>
                  <a:gd name="T38" fmla="*/ 117 w 129"/>
                  <a:gd name="T39" fmla="*/ 71 h 254"/>
                  <a:gd name="T40" fmla="*/ 128 w 129"/>
                  <a:gd name="T41" fmla="*/ 69 h 254"/>
                  <a:gd name="T42" fmla="*/ 121 w 129"/>
                  <a:gd name="T43" fmla="*/ 37 h 254"/>
                  <a:gd name="T44" fmla="*/ 109 w 129"/>
                  <a:gd name="T45" fmla="*/ 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254">
                    <a:moveTo>
                      <a:pt x="109" y="8"/>
                    </a:moveTo>
                    <a:cubicBezTo>
                      <a:pt x="106" y="0"/>
                      <a:pt x="105" y="11"/>
                      <a:pt x="103" y="13"/>
                    </a:cubicBezTo>
                    <a:cubicBezTo>
                      <a:pt x="100" y="15"/>
                      <a:pt x="99" y="21"/>
                      <a:pt x="100" y="25"/>
                    </a:cubicBezTo>
                    <a:cubicBezTo>
                      <a:pt x="100" y="29"/>
                      <a:pt x="94" y="34"/>
                      <a:pt x="90" y="33"/>
                    </a:cubicBezTo>
                    <a:cubicBezTo>
                      <a:pt x="86" y="33"/>
                      <a:pt x="79" y="35"/>
                      <a:pt x="81" y="41"/>
                    </a:cubicBezTo>
                    <a:cubicBezTo>
                      <a:pt x="83" y="46"/>
                      <a:pt x="78" y="45"/>
                      <a:pt x="80" y="50"/>
                    </a:cubicBezTo>
                    <a:cubicBezTo>
                      <a:pt x="83" y="55"/>
                      <a:pt x="75" y="60"/>
                      <a:pt x="68" y="61"/>
                    </a:cubicBezTo>
                    <a:cubicBezTo>
                      <a:pt x="60" y="61"/>
                      <a:pt x="51" y="74"/>
                      <a:pt x="44" y="73"/>
                    </a:cubicBezTo>
                    <a:cubicBezTo>
                      <a:pt x="36" y="72"/>
                      <a:pt x="28" y="78"/>
                      <a:pt x="22" y="77"/>
                    </a:cubicBezTo>
                    <a:cubicBezTo>
                      <a:pt x="15" y="76"/>
                      <a:pt x="20" y="91"/>
                      <a:pt x="14" y="100"/>
                    </a:cubicBezTo>
                    <a:cubicBezTo>
                      <a:pt x="9" y="109"/>
                      <a:pt x="12" y="120"/>
                      <a:pt x="16" y="131"/>
                    </a:cubicBezTo>
                    <a:cubicBezTo>
                      <a:pt x="21" y="143"/>
                      <a:pt x="25" y="152"/>
                      <a:pt x="12" y="167"/>
                    </a:cubicBezTo>
                    <a:cubicBezTo>
                      <a:pt x="0" y="182"/>
                      <a:pt x="1" y="198"/>
                      <a:pt x="6" y="208"/>
                    </a:cubicBezTo>
                    <a:cubicBezTo>
                      <a:pt x="10" y="218"/>
                      <a:pt x="10" y="234"/>
                      <a:pt x="17" y="241"/>
                    </a:cubicBezTo>
                    <a:cubicBezTo>
                      <a:pt x="24" y="248"/>
                      <a:pt x="42" y="254"/>
                      <a:pt x="48" y="249"/>
                    </a:cubicBezTo>
                    <a:cubicBezTo>
                      <a:pt x="53" y="243"/>
                      <a:pt x="59" y="249"/>
                      <a:pt x="66" y="242"/>
                    </a:cubicBezTo>
                    <a:cubicBezTo>
                      <a:pt x="72" y="235"/>
                      <a:pt x="82" y="195"/>
                      <a:pt x="91" y="169"/>
                    </a:cubicBezTo>
                    <a:cubicBezTo>
                      <a:pt x="99" y="143"/>
                      <a:pt x="111" y="109"/>
                      <a:pt x="110" y="102"/>
                    </a:cubicBezTo>
                    <a:cubicBezTo>
                      <a:pt x="109" y="95"/>
                      <a:pt x="116" y="90"/>
                      <a:pt x="113" y="82"/>
                    </a:cubicBezTo>
                    <a:cubicBezTo>
                      <a:pt x="110" y="75"/>
                      <a:pt x="114" y="65"/>
                      <a:pt x="117" y="71"/>
                    </a:cubicBezTo>
                    <a:cubicBezTo>
                      <a:pt x="121" y="78"/>
                      <a:pt x="126" y="78"/>
                      <a:pt x="128" y="69"/>
                    </a:cubicBezTo>
                    <a:cubicBezTo>
                      <a:pt x="129" y="61"/>
                      <a:pt x="121" y="48"/>
                      <a:pt x="121" y="37"/>
                    </a:cubicBezTo>
                    <a:cubicBezTo>
                      <a:pt x="120" y="25"/>
                      <a:pt x="110" y="14"/>
                      <a:pt x="109" y="8"/>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5" name="Freeform 49">
                <a:extLst>
                  <a:ext uri="{FF2B5EF4-FFF2-40B4-BE49-F238E27FC236}">
                    <a16:creationId xmlns:a16="http://schemas.microsoft.com/office/drawing/2014/main" id="{94423A0C-CF3D-A251-EE8E-2DD11C3B0B1E}"/>
                  </a:ext>
                </a:extLst>
              </p:cNvPr>
              <p:cNvSpPr>
                <a:spLocks/>
              </p:cNvSpPr>
              <p:nvPr/>
            </p:nvSpPr>
            <p:spPr bwMode="auto">
              <a:xfrm>
                <a:off x="7926203" y="3509290"/>
                <a:ext cx="978462" cy="1030577"/>
              </a:xfrm>
              <a:custGeom>
                <a:avLst/>
                <a:gdLst>
                  <a:gd name="T0" fmla="*/ 283 w 317"/>
                  <a:gd name="T1" fmla="*/ 156 h 334"/>
                  <a:gd name="T2" fmla="*/ 283 w 317"/>
                  <a:gd name="T3" fmla="*/ 145 h 334"/>
                  <a:gd name="T4" fmla="*/ 279 w 317"/>
                  <a:gd name="T5" fmla="*/ 139 h 334"/>
                  <a:gd name="T6" fmla="*/ 286 w 317"/>
                  <a:gd name="T7" fmla="*/ 123 h 334"/>
                  <a:gd name="T8" fmla="*/ 291 w 317"/>
                  <a:gd name="T9" fmla="*/ 109 h 334"/>
                  <a:gd name="T10" fmla="*/ 298 w 317"/>
                  <a:gd name="T11" fmla="*/ 81 h 334"/>
                  <a:gd name="T12" fmla="*/ 312 w 317"/>
                  <a:gd name="T13" fmla="*/ 67 h 334"/>
                  <a:gd name="T14" fmla="*/ 311 w 317"/>
                  <a:gd name="T15" fmla="*/ 50 h 334"/>
                  <a:gd name="T16" fmla="*/ 313 w 317"/>
                  <a:gd name="T17" fmla="*/ 35 h 334"/>
                  <a:gd name="T18" fmla="*/ 285 w 317"/>
                  <a:gd name="T19" fmla="*/ 20 h 334"/>
                  <a:gd name="T20" fmla="*/ 264 w 317"/>
                  <a:gd name="T21" fmla="*/ 19 h 334"/>
                  <a:gd name="T22" fmla="*/ 252 w 317"/>
                  <a:gd name="T23" fmla="*/ 6 h 334"/>
                  <a:gd name="T24" fmla="*/ 240 w 317"/>
                  <a:gd name="T25" fmla="*/ 8 h 334"/>
                  <a:gd name="T26" fmla="*/ 207 w 317"/>
                  <a:gd name="T27" fmla="*/ 8 h 334"/>
                  <a:gd name="T28" fmla="*/ 175 w 317"/>
                  <a:gd name="T29" fmla="*/ 14 h 334"/>
                  <a:gd name="T30" fmla="*/ 136 w 317"/>
                  <a:gd name="T31" fmla="*/ 19 h 334"/>
                  <a:gd name="T32" fmla="*/ 104 w 317"/>
                  <a:gd name="T33" fmla="*/ 23 h 334"/>
                  <a:gd name="T34" fmla="*/ 101 w 317"/>
                  <a:gd name="T35" fmla="*/ 53 h 334"/>
                  <a:gd name="T36" fmla="*/ 82 w 317"/>
                  <a:gd name="T37" fmla="*/ 108 h 334"/>
                  <a:gd name="T38" fmla="*/ 66 w 317"/>
                  <a:gd name="T39" fmla="*/ 156 h 334"/>
                  <a:gd name="T40" fmla="*/ 49 w 317"/>
                  <a:gd name="T41" fmla="*/ 178 h 334"/>
                  <a:gd name="T42" fmla="*/ 28 w 317"/>
                  <a:gd name="T43" fmla="*/ 178 h 334"/>
                  <a:gd name="T44" fmla="*/ 0 w 317"/>
                  <a:gd name="T45" fmla="*/ 186 h 334"/>
                  <a:gd name="T46" fmla="*/ 6 w 317"/>
                  <a:gd name="T47" fmla="*/ 207 h 334"/>
                  <a:gd name="T48" fmla="*/ 72 w 317"/>
                  <a:gd name="T49" fmla="*/ 201 h 334"/>
                  <a:gd name="T50" fmla="*/ 82 w 317"/>
                  <a:gd name="T51" fmla="*/ 229 h 334"/>
                  <a:gd name="T52" fmla="*/ 117 w 317"/>
                  <a:gd name="T53" fmla="*/ 237 h 334"/>
                  <a:gd name="T54" fmla="*/ 137 w 317"/>
                  <a:gd name="T55" fmla="*/ 221 h 334"/>
                  <a:gd name="T56" fmla="*/ 157 w 317"/>
                  <a:gd name="T57" fmla="*/ 227 h 334"/>
                  <a:gd name="T58" fmla="*/ 158 w 317"/>
                  <a:gd name="T59" fmla="*/ 266 h 334"/>
                  <a:gd name="T60" fmla="*/ 167 w 317"/>
                  <a:gd name="T61" fmla="*/ 294 h 334"/>
                  <a:gd name="T62" fmla="*/ 191 w 317"/>
                  <a:gd name="T63" fmla="*/ 287 h 334"/>
                  <a:gd name="T64" fmla="*/ 200 w 317"/>
                  <a:gd name="T65" fmla="*/ 292 h 334"/>
                  <a:gd name="T66" fmla="*/ 216 w 317"/>
                  <a:gd name="T67" fmla="*/ 295 h 334"/>
                  <a:gd name="T68" fmla="*/ 236 w 317"/>
                  <a:gd name="T69" fmla="*/ 308 h 334"/>
                  <a:gd name="T70" fmla="*/ 250 w 317"/>
                  <a:gd name="T71" fmla="*/ 303 h 334"/>
                  <a:gd name="T72" fmla="*/ 272 w 317"/>
                  <a:gd name="T73" fmla="*/ 316 h 334"/>
                  <a:gd name="T74" fmla="*/ 291 w 317"/>
                  <a:gd name="T75" fmla="*/ 330 h 334"/>
                  <a:gd name="T76" fmla="*/ 292 w 317"/>
                  <a:gd name="T77" fmla="*/ 310 h 334"/>
                  <a:gd name="T78" fmla="*/ 269 w 317"/>
                  <a:gd name="T79" fmla="*/ 300 h 334"/>
                  <a:gd name="T80" fmla="*/ 273 w 317"/>
                  <a:gd name="T81" fmla="*/ 265 h 334"/>
                  <a:gd name="T82" fmla="*/ 280 w 317"/>
                  <a:gd name="T83" fmla="*/ 244 h 334"/>
                  <a:gd name="T84" fmla="*/ 302 w 317"/>
                  <a:gd name="T85" fmla="*/ 241 h 334"/>
                  <a:gd name="T86" fmla="*/ 290 w 317"/>
                  <a:gd name="T87" fmla="*/ 22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7" h="334">
                    <a:moveTo>
                      <a:pt x="290" y="220"/>
                    </a:moveTo>
                    <a:cubicBezTo>
                      <a:pt x="282" y="216"/>
                      <a:pt x="278" y="158"/>
                      <a:pt x="283" y="156"/>
                    </a:cubicBezTo>
                    <a:cubicBezTo>
                      <a:pt x="283" y="156"/>
                      <a:pt x="284" y="156"/>
                      <a:pt x="284" y="158"/>
                    </a:cubicBezTo>
                    <a:cubicBezTo>
                      <a:pt x="283" y="145"/>
                      <a:pt x="283" y="145"/>
                      <a:pt x="283" y="145"/>
                    </a:cubicBezTo>
                    <a:cubicBezTo>
                      <a:pt x="283" y="145"/>
                      <a:pt x="283" y="144"/>
                      <a:pt x="282" y="144"/>
                    </a:cubicBezTo>
                    <a:cubicBezTo>
                      <a:pt x="281" y="144"/>
                      <a:pt x="279" y="142"/>
                      <a:pt x="279" y="139"/>
                    </a:cubicBezTo>
                    <a:cubicBezTo>
                      <a:pt x="279" y="135"/>
                      <a:pt x="283" y="134"/>
                      <a:pt x="283" y="134"/>
                    </a:cubicBezTo>
                    <a:cubicBezTo>
                      <a:pt x="283" y="134"/>
                      <a:pt x="282" y="125"/>
                      <a:pt x="286" y="123"/>
                    </a:cubicBezTo>
                    <a:cubicBezTo>
                      <a:pt x="287" y="123"/>
                      <a:pt x="288" y="122"/>
                      <a:pt x="288" y="121"/>
                    </a:cubicBezTo>
                    <a:cubicBezTo>
                      <a:pt x="290" y="118"/>
                      <a:pt x="291" y="113"/>
                      <a:pt x="291" y="109"/>
                    </a:cubicBezTo>
                    <a:cubicBezTo>
                      <a:pt x="291" y="104"/>
                      <a:pt x="292" y="98"/>
                      <a:pt x="294" y="94"/>
                    </a:cubicBezTo>
                    <a:cubicBezTo>
                      <a:pt x="296" y="90"/>
                      <a:pt x="295" y="84"/>
                      <a:pt x="298" y="81"/>
                    </a:cubicBezTo>
                    <a:cubicBezTo>
                      <a:pt x="301" y="79"/>
                      <a:pt x="301" y="73"/>
                      <a:pt x="305" y="72"/>
                    </a:cubicBezTo>
                    <a:cubicBezTo>
                      <a:pt x="309" y="71"/>
                      <a:pt x="312" y="69"/>
                      <a:pt x="312" y="67"/>
                    </a:cubicBezTo>
                    <a:cubicBezTo>
                      <a:pt x="313" y="65"/>
                      <a:pt x="317" y="62"/>
                      <a:pt x="317" y="58"/>
                    </a:cubicBezTo>
                    <a:cubicBezTo>
                      <a:pt x="317" y="55"/>
                      <a:pt x="311" y="54"/>
                      <a:pt x="311" y="50"/>
                    </a:cubicBezTo>
                    <a:cubicBezTo>
                      <a:pt x="311" y="45"/>
                      <a:pt x="313" y="35"/>
                      <a:pt x="313" y="35"/>
                    </a:cubicBezTo>
                    <a:cubicBezTo>
                      <a:pt x="313" y="35"/>
                      <a:pt x="313" y="35"/>
                      <a:pt x="313" y="35"/>
                    </a:cubicBezTo>
                    <a:cubicBezTo>
                      <a:pt x="305" y="27"/>
                      <a:pt x="295" y="19"/>
                      <a:pt x="293" y="18"/>
                    </a:cubicBezTo>
                    <a:cubicBezTo>
                      <a:pt x="290" y="16"/>
                      <a:pt x="285" y="20"/>
                      <a:pt x="285" y="20"/>
                    </a:cubicBezTo>
                    <a:cubicBezTo>
                      <a:pt x="285" y="20"/>
                      <a:pt x="279" y="14"/>
                      <a:pt x="275" y="19"/>
                    </a:cubicBezTo>
                    <a:cubicBezTo>
                      <a:pt x="271" y="23"/>
                      <a:pt x="264" y="19"/>
                      <a:pt x="264" y="19"/>
                    </a:cubicBezTo>
                    <a:cubicBezTo>
                      <a:pt x="264" y="19"/>
                      <a:pt x="259" y="16"/>
                      <a:pt x="257" y="10"/>
                    </a:cubicBezTo>
                    <a:cubicBezTo>
                      <a:pt x="256" y="8"/>
                      <a:pt x="254" y="7"/>
                      <a:pt x="252" y="6"/>
                    </a:cubicBezTo>
                    <a:cubicBezTo>
                      <a:pt x="253" y="6"/>
                      <a:pt x="253" y="6"/>
                      <a:pt x="253" y="6"/>
                    </a:cubicBezTo>
                    <a:cubicBezTo>
                      <a:pt x="240" y="8"/>
                      <a:pt x="240" y="8"/>
                      <a:pt x="240" y="8"/>
                    </a:cubicBezTo>
                    <a:cubicBezTo>
                      <a:pt x="240" y="8"/>
                      <a:pt x="224" y="0"/>
                      <a:pt x="220" y="6"/>
                    </a:cubicBezTo>
                    <a:cubicBezTo>
                      <a:pt x="217" y="13"/>
                      <a:pt x="214" y="8"/>
                      <a:pt x="207" y="8"/>
                    </a:cubicBezTo>
                    <a:cubicBezTo>
                      <a:pt x="199" y="8"/>
                      <a:pt x="193" y="12"/>
                      <a:pt x="188" y="14"/>
                    </a:cubicBezTo>
                    <a:cubicBezTo>
                      <a:pt x="184" y="16"/>
                      <a:pt x="178" y="12"/>
                      <a:pt x="175" y="14"/>
                    </a:cubicBezTo>
                    <a:cubicBezTo>
                      <a:pt x="171" y="16"/>
                      <a:pt x="169" y="26"/>
                      <a:pt x="169" y="26"/>
                    </a:cubicBezTo>
                    <a:cubicBezTo>
                      <a:pt x="136" y="19"/>
                      <a:pt x="136" y="19"/>
                      <a:pt x="136" y="19"/>
                    </a:cubicBezTo>
                    <a:cubicBezTo>
                      <a:pt x="136" y="19"/>
                      <a:pt x="130" y="10"/>
                      <a:pt x="122" y="10"/>
                    </a:cubicBezTo>
                    <a:cubicBezTo>
                      <a:pt x="115" y="10"/>
                      <a:pt x="104" y="23"/>
                      <a:pt x="104" y="23"/>
                    </a:cubicBezTo>
                    <a:cubicBezTo>
                      <a:pt x="104" y="35"/>
                      <a:pt x="104" y="35"/>
                      <a:pt x="104" y="35"/>
                    </a:cubicBezTo>
                    <a:cubicBezTo>
                      <a:pt x="105" y="42"/>
                      <a:pt x="104" y="49"/>
                      <a:pt x="101" y="53"/>
                    </a:cubicBezTo>
                    <a:cubicBezTo>
                      <a:pt x="98" y="58"/>
                      <a:pt x="95" y="60"/>
                      <a:pt x="95" y="71"/>
                    </a:cubicBezTo>
                    <a:cubicBezTo>
                      <a:pt x="95" y="82"/>
                      <a:pt x="82" y="99"/>
                      <a:pt x="82" y="108"/>
                    </a:cubicBezTo>
                    <a:cubicBezTo>
                      <a:pt x="82" y="116"/>
                      <a:pt x="67" y="122"/>
                      <a:pt x="67" y="127"/>
                    </a:cubicBezTo>
                    <a:cubicBezTo>
                      <a:pt x="67" y="132"/>
                      <a:pt x="66" y="144"/>
                      <a:pt x="66" y="156"/>
                    </a:cubicBezTo>
                    <a:cubicBezTo>
                      <a:pt x="66" y="168"/>
                      <a:pt x="60" y="158"/>
                      <a:pt x="60" y="169"/>
                    </a:cubicBezTo>
                    <a:cubicBezTo>
                      <a:pt x="60" y="179"/>
                      <a:pt x="54" y="173"/>
                      <a:pt x="49" y="178"/>
                    </a:cubicBezTo>
                    <a:cubicBezTo>
                      <a:pt x="44" y="184"/>
                      <a:pt x="41" y="185"/>
                      <a:pt x="41" y="179"/>
                    </a:cubicBezTo>
                    <a:cubicBezTo>
                      <a:pt x="41" y="174"/>
                      <a:pt x="34" y="173"/>
                      <a:pt x="28" y="178"/>
                    </a:cubicBezTo>
                    <a:cubicBezTo>
                      <a:pt x="21" y="184"/>
                      <a:pt x="19" y="178"/>
                      <a:pt x="16" y="177"/>
                    </a:cubicBezTo>
                    <a:cubicBezTo>
                      <a:pt x="14" y="177"/>
                      <a:pt x="7" y="181"/>
                      <a:pt x="0" y="186"/>
                    </a:cubicBezTo>
                    <a:cubicBezTo>
                      <a:pt x="3" y="192"/>
                      <a:pt x="4" y="199"/>
                      <a:pt x="6" y="205"/>
                    </a:cubicBezTo>
                    <a:cubicBezTo>
                      <a:pt x="6" y="206"/>
                      <a:pt x="6" y="206"/>
                      <a:pt x="6" y="207"/>
                    </a:cubicBezTo>
                    <a:cubicBezTo>
                      <a:pt x="10" y="204"/>
                      <a:pt x="14" y="202"/>
                      <a:pt x="16" y="201"/>
                    </a:cubicBezTo>
                    <a:cubicBezTo>
                      <a:pt x="21" y="201"/>
                      <a:pt x="72" y="201"/>
                      <a:pt x="72" y="201"/>
                    </a:cubicBezTo>
                    <a:cubicBezTo>
                      <a:pt x="72" y="201"/>
                      <a:pt x="77" y="209"/>
                      <a:pt x="75" y="216"/>
                    </a:cubicBezTo>
                    <a:cubicBezTo>
                      <a:pt x="74" y="223"/>
                      <a:pt x="78" y="220"/>
                      <a:pt x="82" y="229"/>
                    </a:cubicBezTo>
                    <a:cubicBezTo>
                      <a:pt x="86" y="238"/>
                      <a:pt x="89" y="242"/>
                      <a:pt x="97" y="240"/>
                    </a:cubicBezTo>
                    <a:cubicBezTo>
                      <a:pt x="104" y="237"/>
                      <a:pt x="114" y="236"/>
                      <a:pt x="117" y="237"/>
                    </a:cubicBezTo>
                    <a:cubicBezTo>
                      <a:pt x="120" y="237"/>
                      <a:pt x="119" y="224"/>
                      <a:pt x="124" y="221"/>
                    </a:cubicBezTo>
                    <a:cubicBezTo>
                      <a:pt x="128" y="219"/>
                      <a:pt x="137" y="221"/>
                      <a:pt x="137" y="221"/>
                    </a:cubicBezTo>
                    <a:cubicBezTo>
                      <a:pt x="137" y="221"/>
                      <a:pt x="138" y="225"/>
                      <a:pt x="146" y="225"/>
                    </a:cubicBezTo>
                    <a:cubicBezTo>
                      <a:pt x="153" y="225"/>
                      <a:pt x="157" y="222"/>
                      <a:pt x="157" y="227"/>
                    </a:cubicBezTo>
                    <a:cubicBezTo>
                      <a:pt x="157" y="233"/>
                      <a:pt x="158" y="239"/>
                      <a:pt x="160" y="241"/>
                    </a:cubicBezTo>
                    <a:cubicBezTo>
                      <a:pt x="163" y="244"/>
                      <a:pt x="154" y="263"/>
                      <a:pt x="158" y="266"/>
                    </a:cubicBezTo>
                    <a:cubicBezTo>
                      <a:pt x="162" y="269"/>
                      <a:pt x="167" y="276"/>
                      <a:pt x="167" y="280"/>
                    </a:cubicBezTo>
                    <a:cubicBezTo>
                      <a:pt x="166" y="284"/>
                      <a:pt x="163" y="293"/>
                      <a:pt x="167" y="294"/>
                    </a:cubicBezTo>
                    <a:cubicBezTo>
                      <a:pt x="170" y="294"/>
                      <a:pt x="170" y="289"/>
                      <a:pt x="176" y="289"/>
                    </a:cubicBezTo>
                    <a:cubicBezTo>
                      <a:pt x="181" y="289"/>
                      <a:pt x="186" y="290"/>
                      <a:pt x="191" y="287"/>
                    </a:cubicBezTo>
                    <a:cubicBezTo>
                      <a:pt x="193" y="287"/>
                      <a:pt x="194" y="287"/>
                      <a:pt x="196" y="288"/>
                    </a:cubicBezTo>
                    <a:cubicBezTo>
                      <a:pt x="199" y="289"/>
                      <a:pt x="200" y="292"/>
                      <a:pt x="200" y="292"/>
                    </a:cubicBezTo>
                    <a:cubicBezTo>
                      <a:pt x="200" y="292"/>
                      <a:pt x="202" y="297"/>
                      <a:pt x="205" y="296"/>
                    </a:cubicBezTo>
                    <a:cubicBezTo>
                      <a:pt x="208" y="294"/>
                      <a:pt x="216" y="292"/>
                      <a:pt x="216" y="295"/>
                    </a:cubicBezTo>
                    <a:cubicBezTo>
                      <a:pt x="215" y="298"/>
                      <a:pt x="218" y="305"/>
                      <a:pt x="221" y="304"/>
                    </a:cubicBezTo>
                    <a:cubicBezTo>
                      <a:pt x="224" y="302"/>
                      <a:pt x="232" y="308"/>
                      <a:pt x="236" y="308"/>
                    </a:cubicBezTo>
                    <a:cubicBezTo>
                      <a:pt x="240" y="308"/>
                      <a:pt x="243" y="308"/>
                      <a:pt x="243" y="306"/>
                    </a:cubicBezTo>
                    <a:cubicBezTo>
                      <a:pt x="243" y="304"/>
                      <a:pt x="248" y="300"/>
                      <a:pt x="250" y="303"/>
                    </a:cubicBezTo>
                    <a:cubicBezTo>
                      <a:pt x="251" y="306"/>
                      <a:pt x="255" y="313"/>
                      <a:pt x="259" y="313"/>
                    </a:cubicBezTo>
                    <a:cubicBezTo>
                      <a:pt x="263" y="313"/>
                      <a:pt x="272" y="313"/>
                      <a:pt x="272" y="316"/>
                    </a:cubicBezTo>
                    <a:cubicBezTo>
                      <a:pt x="272" y="319"/>
                      <a:pt x="275" y="327"/>
                      <a:pt x="279" y="330"/>
                    </a:cubicBezTo>
                    <a:cubicBezTo>
                      <a:pt x="283" y="334"/>
                      <a:pt x="291" y="330"/>
                      <a:pt x="291" y="330"/>
                    </a:cubicBezTo>
                    <a:cubicBezTo>
                      <a:pt x="291" y="330"/>
                      <a:pt x="294" y="328"/>
                      <a:pt x="294" y="323"/>
                    </a:cubicBezTo>
                    <a:cubicBezTo>
                      <a:pt x="294" y="317"/>
                      <a:pt x="294" y="310"/>
                      <a:pt x="292" y="310"/>
                    </a:cubicBezTo>
                    <a:cubicBezTo>
                      <a:pt x="289" y="310"/>
                      <a:pt x="286" y="316"/>
                      <a:pt x="280" y="314"/>
                    </a:cubicBezTo>
                    <a:cubicBezTo>
                      <a:pt x="275" y="313"/>
                      <a:pt x="271" y="302"/>
                      <a:pt x="269" y="300"/>
                    </a:cubicBezTo>
                    <a:cubicBezTo>
                      <a:pt x="266" y="299"/>
                      <a:pt x="273" y="289"/>
                      <a:pt x="273" y="284"/>
                    </a:cubicBezTo>
                    <a:cubicBezTo>
                      <a:pt x="273" y="280"/>
                      <a:pt x="276" y="267"/>
                      <a:pt x="273" y="265"/>
                    </a:cubicBezTo>
                    <a:cubicBezTo>
                      <a:pt x="270" y="264"/>
                      <a:pt x="272" y="259"/>
                      <a:pt x="276" y="256"/>
                    </a:cubicBezTo>
                    <a:cubicBezTo>
                      <a:pt x="279" y="253"/>
                      <a:pt x="274" y="244"/>
                      <a:pt x="280" y="244"/>
                    </a:cubicBezTo>
                    <a:cubicBezTo>
                      <a:pt x="286" y="244"/>
                      <a:pt x="298" y="245"/>
                      <a:pt x="301" y="241"/>
                    </a:cubicBezTo>
                    <a:cubicBezTo>
                      <a:pt x="301" y="241"/>
                      <a:pt x="302" y="241"/>
                      <a:pt x="302" y="241"/>
                    </a:cubicBezTo>
                    <a:cubicBezTo>
                      <a:pt x="302" y="240"/>
                      <a:pt x="303" y="239"/>
                      <a:pt x="303" y="238"/>
                    </a:cubicBezTo>
                    <a:cubicBezTo>
                      <a:pt x="299" y="231"/>
                      <a:pt x="295" y="223"/>
                      <a:pt x="290" y="220"/>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6" name="Freeform 50">
                <a:extLst>
                  <a:ext uri="{FF2B5EF4-FFF2-40B4-BE49-F238E27FC236}">
                    <a16:creationId xmlns:a16="http://schemas.microsoft.com/office/drawing/2014/main" id="{E420AE64-AB8E-5112-4E6C-B2E5C078D0F4}"/>
                  </a:ext>
                </a:extLst>
              </p:cNvPr>
              <p:cNvSpPr>
                <a:spLocks/>
              </p:cNvSpPr>
              <p:nvPr/>
            </p:nvSpPr>
            <p:spPr bwMode="auto">
              <a:xfrm>
                <a:off x="8796526" y="3939240"/>
                <a:ext cx="85990" cy="113351"/>
              </a:xfrm>
              <a:custGeom>
                <a:avLst/>
                <a:gdLst>
                  <a:gd name="T0" fmla="*/ 2 w 28"/>
                  <a:gd name="T1" fmla="*/ 19 h 37"/>
                  <a:gd name="T2" fmla="*/ 6 w 28"/>
                  <a:gd name="T3" fmla="*/ 37 h 37"/>
                  <a:gd name="T4" fmla="*/ 14 w 28"/>
                  <a:gd name="T5" fmla="*/ 32 h 37"/>
                  <a:gd name="T6" fmla="*/ 28 w 28"/>
                  <a:gd name="T7" fmla="*/ 12 h 37"/>
                  <a:gd name="T8" fmla="*/ 24 w 28"/>
                  <a:gd name="T9" fmla="*/ 9 h 37"/>
                  <a:gd name="T10" fmla="*/ 23 w 28"/>
                  <a:gd name="T11" fmla="*/ 0 h 37"/>
                  <a:gd name="T12" fmla="*/ 15 w 28"/>
                  <a:gd name="T13" fmla="*/ 0 h 37"/>
                  <a:gd name="T14" fmla="*/ 6 w 28"/>
                  <a:gd name="T15" fmla="*/ 6 h 37"/>
                  <a:gd name="T16" fmla="*/ 0 w 28"/>
                  <a:gd name="T17" fmla="*/ 5 h 37"/>
                  <a:gd name="T18" fmla="*/ 1 w 28"/>
                  <a:gd name="T19" fmla="*/ 6 h 37"/>
                  <a:gd name="T20" fmla="*/ 2 w 28"/>
                  <a:gd name="T21"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7">
                    <a:moveTo>
                      <a:pt x="2" y="19"/>
                    </a:moveTo>
                    <a:cubicBezTo>
                      <a:pt x="4" y="22"/>
                      <a:pt x="5" y="29"/>
                      <a:pt x="6" y="37"/>
                    </a:cubicBezTo>
                    <a:cubicBezTo>
                      <a:pt x="10" y="34"/>
                      <a:pt x="13" y="33"/>
                      <a:pt x="14" y="32"/>
                    </a:cubicBezTo>
                    <a:cubicBezTo>
                      <a:pt x="18" y="30"/>
                      <a:pt x="28" y="12"/>
                      <a:pt x="28" y="12"/>
                    </a:cubicBezTo>
                    <a:cubicBezTo>
                      <a:pt x="24" y="9"/>
                      <a:pt x="24" y="9"/>
                      <a:pt x="24" y="9"/>
                    </a:cubicBezTo>
                    <a:cubicBezTo>
                      <a:pt x="24" y="9"/>
                      <a:pt x="24" y="5"/>
                      <a:pt x="23" y="0"/>
                    </a:cubicBezTo>
                    <a:cubicBezTo>
                      <a:pt x="19" y="1"/>
                      <a:pt x="15" y="0"/>
                      <a:pt x="15" y="0"/>
                    </a:cubicBezTo>
                    <a:cubicBezTo>
                      <a:pt x="15" y="0"/>
                      <a:pt x="16" y="7"/>
                      <a:pt x="6" y="6"/>
                    </a:cubicBezTo>
                    <a:cubicBezTo>
                      <a:pt x="4" y="5"/>
                      <a:pt x="2" y="5"/>
                      <a:pt x="0" y="5"/>
                    </a:cubicBezTo>
                    <a:cubicBezTo>
                      <a:pt x="1" y="5"/>
                      <a:pt x="1" y="6"/>
                      <a:pt x="1" y="6"/>
                    </a:cubicBezTo>
                    <a:lnTo>
                      <a:pt x="2" y="19"/>
                    </a:ln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7" name="Freeform 51">
                <a:extLst>
                  <a:ext uri="{FF2B5EF4-FFF2-40B4-BE49-F238E27FC236}">
                    <a16:creationId xmlns:a16="http://schemas.microsoft.com/office/drawing/2014/main" id="{1400460C-77FA-A5B6-4065-5F3CF3B1A52F}"/>
                  </a:ext>
                </a:extLst>
              </p:cNvPr>
              <p:cNvSpPr>
                <a:spLocks/>
              </p:cNvSpPr>
              <p:nvPr/>
            </p:nvSpPr>
            <p:spPr bwMode="auto">
              <a:xfrm>
                <a:off x="8852549" y="4379613"/>
                <a:ext cx="570660" cy="915924"/>
              </a:xfrm>
              <a:custGeom>
                <a:avLst/>
                <a:gdLst>
                  <a:gd name="T0" fmla="*/ 183 w 185"/>
                  <a:gd name="T1" fmla="*/ 76 h 297"/>
                  <a:gd name="T2" fmla="*/ 178 w 185"/>
                  <a:gd name="T3" fmla="*/ 42 h 297"/>
                  <a:gd name="T4" fmla="*/ 177 w 185"/>
                  <a:gd name="T5" fmla="*/ 1 h 297"/>
                  <a:gd name="T6" fmla="*/ 177 w 185"/>
                  <a:gd name="T7" fmla="*/ 0 h 297"/>
                  <a:gd name="T8" fmla="*/ 159 w 185"/>
                  <a:gd name="T9" fmla="*/ 10 h 297"/>
                  <a:gd name="T10" fmla="*/ 146 w 185"/>
                  <a:gd name="T11" fmla="*/ 13 h 297"/>
                  <a:gd name="T12" fmla="*/ 136 w 185"/>
                  <a:gd name="T13" fmla="*/ 13 h 297"/>
                  <a:gd name="T14" fmla="*/ 130 w 185"/>
                  <a:gd name="T15" fmla="*/ 19 h 297"/>
                  <a:gd name="T16" fmla="*/ 120 w 185"/>
                  <a:gd name="T17" fmla="*/ 20 h 297"/>
                  <a:gd name="T18" fmla="*/ 105 w 185"/>
                  <a:gd name="T19" fmla="*/ 22 h 297"/>
                  <a:gd name="T20" fmla="*/ 100 w 185"/>
                  <a:gd name="T21" fmla="*/ 17 h 297"/>
                  <a:gd name="T22" fmla="*/ 89 w 185"/>
                  <a:gd name="T23" fmla="*/ 19 h 297"/>
                  <a:gd name="T24" fmla="*/ 80 w 185"/>
                  <a:gd name="T25" fmla="*/ 18 h 297"/>
                  <a:gd name="T26" fmla="*/ 79 w 185"/>
                  <a:gd name="T27" fmla="*/ 24 h 297"/>
                  <a:gd name="T28" fmla="*/ 86 w 185"/>
                  <a:gd name="T29" fmla="*/ 61 h 297"/>
                  <a:gd name="T30" fmla="*/ 97 w 185"/>
                  <a:gd name="T31" fmla="*/ 71 h 297"/>
                  <a:gd name="T32" fmla="*/ 97 w 185"/>
                  <a:gd name="T33" fmla="*/ 88 h 297"/>
                  <a:gd name="T34" fmla="*/ 87 w 185"/>
                  <a:gd name="T35" fmla="*/ 100 h 297"/>
                  <a:gd name="T36" fmla="*/ 86 w 185"/>
                  <a:gd name="T37" fmla="*/ 116 h 297"/>
                  <a:gd name="T38" fmla="*/ 70 w 185"/>
                  <a:gd name="T39" fmla="*/ 95 h 297"/>
                  <a:gd name="T40" fmla="*/ 73 w 185"/>
                  <a:gd name="T41" fmla="*/ 72 h 297"/>
                  <a:gd name="T42" fmla="*/ 60 w 185"/>
                  <a:gd name="T43" fmla="*/ 70 h 297"/>
                  <a:gd name="T44" fmla="*/ 48 w 185"/>
                  <a:gd name="T45" fmla="*/ 62 h 297"/>
                  <a:gd name="T46" fmla="*/ 0 w 185"/>
                  <a:gd name="T47" fmla="*/ 79 h 297"/>
                  <a:gd name="T48" fmla="*/ 3 w 185"/>
                  <a:gd name="T49" fmla="*/ 92 h 297"/>
                  <a:gd name="T50" fmla="*/ 2 w 185"/>
                  <a:gd name="T51" fmla="*/ 92 h 297"/>
                  <a:gd name="T52" fmla="*/ 5 w 185"/>
                  <a:gd name="T53" fmla="*/ 98 h 297"/>
                  <a:gd name="T54" fmla="*/ 27 w 185"/>
                  <a:gd name="T55" fmla="*/ 103 h 297"/>
                  <a:gd name="T56" fmla="*/ 47 w 185"/>
                  <a:gd name="T57" fmla="*/ 110 h 297"/>
                  <a:gd name="T58" fmla="*/ 48 w 185"/>
                  <a:gd name="T59" fmla="*/ 137 h 297"/>
                  <a:gd name="T60" fmla="*/ 43 w 185"/>
                  <a:gd name="T61" fmla="*/ 152 h 297"/>
                  <a:gd name="T62" fmla="*/ 49 w 185"/>
                  <a:gd name="T63" fmla="*/ 165 h 297"/>
                  <a:gd name="T64" fmla="*/ 39 w 185"/>
                  <a:gd name="T65" fmla="*/ 178 h 297"/>
                  <a:gd name="T66" fmla="*/ 35 w 185"/>
                  <a:gd name="T67" fmla="*/ 195 h 297"/>
                  <a:gd name="T68" fmla="*/ 17 w 185"/>
                  <a:gd name="T69" fmla="*/ 213 h 297"/>
                  <a:gd name="T70" fmla="*/ 18 w 185"/>
                  <a:gd name="T71" fmla="*/ 213 h 297"/>
                  <a:gd name="T72" fmla="*/ 29 w 185"/>
                  <a:gd name="T73" fmla="*/ 246 h 297"/>
                  <a:gd name="T74" fmla="*/ 30 w 185"/>
                  <a:gd name="T75" fmla="*/ 277 h 297"/>
                  <a:gd name="T76" fmla="*/ 32 w 185"/>
                  <a:gd name="T77" fmla="*/ 297 h 297"/>
                  <a:gd name="T78" fmla="*/ 45 w 185"/>
                  <a:gd name="T79" fmla="*/ 296 h 297"/>
                  <a:gd name="T80" fmla="*/ 46 w 185"/>
                  <a:gd name="T81" fmla="*/ 287 h 297"/>
                  <a:gd name="T82" fmla="*/ 39 w 185"/>
                  <a:gd name="T83" fmla="*/ 281 h 297"/>
                  <a:gd name="T84" fmla="*/ 66 w 185"/>
                  <a:gd name="T85" fmla="*/ 261 h 297"/>
                  <a:gd name="T86" fmla="*/ 88 w 185"/>
                  <a:gd name="T87" fmla="*/ 247 h 297"/>
                  <a:gd name="T88" fmla="*/ 90 w 185"/>
                  <a:gd name="T89" fmla="*/ 222 h 297"/>
                  <a:gd name="T90" fmla="*/ 87 w 185"/>
                  <a:gd name="T91" fmla="*/ 200 h 297"/>
                  <a:gd name="T92" fmla="*/ 78 w 185"/>
                  <a:gd name="T93" fmla="*/ 178 h 297"/>
                  <a:gd name="T94" fmla="*/ 81 w 185"/>
                  <a:gd name="T95" fmla="*/ 165 h 297"/>
                  <a:gd name="T96" fmla="*/ 89 w 185"/>
                  <a:gd name="T97" fmla="*/ 156 h 297"/>
                  <a:gd name="T98" fmla="*/ 103 w 185"/>
                  <a:gd name="T99" fmla="*/ 147 h 297"/>
                  <a:gd name="T100" fmla="*/ 122 w 185"/>
                  <a:gd name="T101" fmla="*/ 127 h 297"/>
                  <a:gd name="T102" fmla="*/ 155 w 185"/>
                  <a:gd name="T103" fmla="*/ 112 h 297"/>
                  <a:gd name="T104" fmla="*/ 183 w 185"/>
                  <a:gd name="T105" fmla="*/ 7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5" h="297">
                    <a:moveTo>
                      <a:pt x="183" y="76"/>
                    </a:moveTo>
                    <a:cubicBezTo>
                      <a:pt x="181" y="71"/>
                      <a:pt x="177" y="51"/>
                      <a:pt x="178" y="42"/>
                    </a:cubicBezTo>
                    <a:cubicBezTo>
                      <a:pt x="179" y="34"/>
                      <a:pt x="177" y="12"/>
                      <a:pt x="177" y="1"/>
                    </a:cubicBezTo>
                    <a:cubicBezTo>
                      <a:pt x="177" y="1"/>
                      <a:pt x="177" y="0"/>
                      <a:pt x="177" y="0"/>
                    </a:cubicBezTo>
                    <a:cubicBezTo>
                      <a:pt x="168" y="4"/>
                      <a:pt x="159" y="8"/>
                      <a:pt x="159" y="10"/>
                    </a:cubicBezTo>
                    <a:cubicBezTo>
                      <a:pt x="157" y="13"/>
                      <a:pt x="150" y="10"/>
                      <a:pt x="146" y="13"/>
                    </a:cubicBezTo>
                    <a:cubicBezTo>
                      <a:pt x="142" y="17"/>
                      <a:pt x="140" y="14"/>
                      <a:pt x="136" y="13"/>
                    </a:cubicBezTo>
                    <a:cubicBezTo>
                      <a:pt x="132" y="12"/>
                      <a:pt x="131" y="16"/>
                      <a:pt x="130" y="19"/>
                    </a:cubicBezTo>
                    <a:cubicBezTo>
                      <a:pt x="130" y="22"/>
                      <a:pt x="123" y="21"/>
                      <a:pt x="120" y="20"/>
                    </a:cubicBezTo>
                    <a:cubicBezTo>
                      <a:pt x="118" y="20"/>
                      <a:pt x="109" y="22"/>
                      <a:pt x="105" y="22"/>
                    </a:cubicBezTo>
                    <a:cubicBezTo>
                      <a:pt x="101" y="22"/>
                      <a:pt x="104" y="19"/>
                      <a:pt x="100" y="17"/>
                    </a:cubicBezTo>
                    <a:cubicBezTo>
                      <a:pt x="95" y="16"/>
                      <a:pt x="92" y="19"/>
                      <a:pt x="89" y="19"/>
                    </a:cubicBezTo>
                    <a:cubicBezTo>
                      <a:pt x="88" y="19"/>
                      <a:pt x="83" y="19"/>
                      <a:pt x="80" y="18"/>
                    </a:cubicBezTo>
                    <a:cubicBezTo>
                      <a:pt x="79" y="21"/>
                      <a:pt x="79" y="23"/>
                      <a:pt x="79" y="24"/>
                    </a:cubicBezTo>
                    <a:cubicBezTo>
                      <a:pt x="75" y="33"/>
                      <a:pt x="86" y="53"/>
                      <a:pt x="86" y="61"/>
                    </a:cubicBezTo>
                    <a:cubicBezTo>
                      <a:pt x="90" y="64"/>
                      <a:pt x="94" y="68"/>
                      <a:pt x="97" y="71"/>
                    </a:cubicBezTo>
                    <a:cubicBezTo>
                      <a:pt x="101" y="77"/>
                      <a:pt x="97" y="76"/>
                      <a:pt x="97" y="88"/>
                    </a:cubicBezTo>
                    <a:cubicBezTo>
                      <a:pt x="98" y="101"/>
                      <a:pt x="92" y="96"/>
                      <a:pt x="87" y="100"/>
                    </a:cubicBezTo>
                    <a:cubicBezTo>
                      <a:pt x="83" y="104"/>
                      <a:pt x="87" y="113"/>
                      <a:pt x="86" y="116"/>
                    </a:cubicBezTo>
                    <a:cubicBezTo>
                      <a:pt x="85" y="118"/>
                      <a:pt x="71" y="98"/>
                      <a:pt x="70" y="95"/>
                    </a:cubicBezTo>
                    <a:cubicBezTo>
                      <a:pt x="69" y="91"/>
                      <a:pt x="75" y="79"/>
                      <a:pt x="73" y="72"/>
                    </a:cubicBezTo>
                    <a:cubicBezTo>
                      <a:pt x="72" y="65"/>
                      <a:pt x="63" y="69"/>
                      <a:pt x="60" y="70"/>
                    </a:cubicBezTo>
                    <a:cubicBezTo>
                      <a:pt x="57" y="70"/>
                      <a:pt x="49" y="62"/>
                      <a:pt x="48" y="62"/>
                    </a:cubicBezTo>
                    <a:cubicBezTo>
                      <a:pt x="46" y="62"/>
                      <a:pt x="0" y="79"/>
                      <a:pt x="0" y="79"/>
                    </a:cubicBezTo>
                    <a:cubicBezTo>
                      <a:pt x="3" y="92"/>
                      <a:pt x="3" y="92"/>
                      <a:pt x="3" y="92"/>
                    </a:cubicBezTo>
                    <a:cubicBezTo>
                      <a:pt x="2" y="92"/>
                      <a:pt x="2" y="92"/>
                      <a:pt x="2" y="92"/>
                    </a:cubicBezTo>
                    <a:cubicBezTo>
                      <a:pt x="5" y="98"/>
                      <a:pt x="5" y="98"/>
                      <a:pt x="5" y="98"/>
                    </a:cubicBezTo>
                    <a:cubicBezTo>
                      <a:pt x="5" y="98"/>
                      <a:pt x="20" y="98"/>
                      <a:pt x="27" y="103"/>
                    </a:cubicBezTo>
                    <a:cubicBezTo>
                      <a:pt x="34" y="108"/>
                      <a:pt x="45" y="108"/>
                      <a:pt x="47" y="110"/>
                    </a:cubicBezTo>
                    <a:cubicBezTo>
                      <a:pt x="49" y="111"/>
                      <a:pt x="47" y="128"/>
                      <a:pt x="48" y="137"/>
                    </a:cubicBezTo>
                    <a:cubicBezTo>
                      <a:pt x="49" y="145"/>
                      <a:pt x="39" y="148"/>
                      <a:pt x="43" y="152"/>
                    </a:cubicBezTo>
                    <a:cubicBezTo>
                      <a:pt x="48" y="157"/>
                      <a:pt x="46" y="164"/>
                      <a:pt x="49" y="165"/>
                    </a:cubicBezTo>
                    <a:cubicBezTo>
                      <a:pt x="52" y="166"/>
                      <a:pt x="43" y="176"/>
                      <a:pt x="39" y="178"/>
                    </a:cubicBezTo>
                    <a:cubicBezTo>
                      <a:pt x="36" y="181"/>
                      <a:pt x="39" y="189"/>
                      <a:pt x="35" y="195"/>
                    </a:cubicBezTo>
                    <a:cubicBezTo>
                      <a:pt x="32" y="199"/>
                      <a:pt x="23" y="207"/>
                      <a:pt x="17" y="213"/>
                    </a:cubicBezTo>
                    <a:cubicBezTo>
                      <a:pt x="18" y="213"/>
                      <a:pt x="18" y="213"/>
                      <a:pt x="18" y="213"/>
                    </a:cubicBezTo>
                    <a:cubicBezTo>
                      <a:pt x="19" y="216"/>
                      <a:pt x="24" y="243"/>
                      <a:pt x="29" y="246"/>
                    </a:cubicBezTo>
                    <a:cubicBezTo>
                      <a:pt x="33" y="248"/>
                      <a:pt x="31" y="275"/>
                      <a:pt x="30" y="277"/>
                    </a:cubicBezTo>
                    <a:cubicBezTo>
                      <a:pt x="30" y="279"/>
                      <a:pt x="32" y="297"/>
                      <a:pt x="32" y="297"/>
                    </a:cubicBezTo>
                    <a:cubicBezTo>
                      <a:pt x="32" y="297"/>
                      <a:pt x="39" y="296"/>
                      <a:pt x="45" y="296"/>
                    </a:cubicBezTo>
                    <a:cubicBezTo>
                      <a:pt x="45" y="293"/>
                      <a:pt x="46" y="289"/>
                      <a:pt x="46" y="287"/>
                    </a:cubicBezTo>
                    <a:cubicBezTo>
                      <a:pt x="46" y="279"/>
                      <a:pt x="41" y="286"/>
                      <a:pt x="39" y="281"/>
                    </a:cubicBezTo>
                    <a:cubicBezTo>
                      <a:pt x="37" y="276"/>
                      <a:pt x="51" y="266"/>
                      <a:pt x="66" y="261"/>
                    </a:cubicBezTo>
                    <a:cubicBezTo>
                      <a:pt x="81" y="255"/>
                      <a:pt x="86" y="252"/>
                      <a:pt x="88" y="247"/>
                    </a:cubicBezTo>
                    <a:cubicBezTo>
                      <a:pt x="89" y="242"/>
                      <a:pt x="88" y="228"/>
                      <a:pt x="90" y="222"/>
                    </a:cubicBezTo>
                    <a:cubicBezTo>
                      <a:pt x="92" y="216"/>
                      <a:pt x="88" y="213"/>
                      <a:pt x="87" y="200"/>
                    </a:cubicBezTo>
                    <a:cubicBezTo>
                      <a:pt x="85" y="188"/>
                      <a:pt x="80" y="185"/>
                      <a:pt x="78" y="178"/>
                    </a:cubicBezTo>
                    <a:cubicBezTo>
                      <a:pt x="76" y="171"/>
                      <a:pt x="77" y="165"/>
                      <a:pt x="81" y="165"/>
                    </a:cubicBezTo>
                    <a:cubicBezTo>
                      <a:pt x="85" y="165"/>
                      <a:pt x="85" y="163"/>
                      <a:pt x="89" y="156"/>
                    </a:cubicBezTo>
                    <a:cubicBezTo>
                      <a:pt x="92" y="149"/>
                      <a:pt x="97" y="152"/>
                      <a:pt x="103" y="147"/>
                    </a:cubicBezTo>
                    <a:cubicBezTo>
                      <a:pt x="110" y="142"/>
                      <a:pt x="111" y="135"/>
                      <a:pt x="122" y="127"/>
                    </a:cubicBezTo>
                    <a:cubicBezTo>
                      <a:pt x="133" y="118"/>
                      <a:pt x="145" y="119"/>
                      <a:pt x="155" y="112"/>
                    </a:cubicBezTo>
                    <a:cubicBezTo>
                      <a:pt x="166" y="106"/>
                      <a:pt x="185" y="81"/>
                      <a:pt x="183" y="76"/>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8" name="Freeform 52">
                <a:extLst>
                  <a:ext uri="{FF2B5EF4-FFF2-40B4-BE49-F238E27FC236}">
                    <a16:creationId xmlns:a16="http://schemas.microsoft.com/office/drawing/2014/main" id="{11850FA5-7B72-F3EB-E954-B1C9C9FE7AA0}"/>
                  </a:ext>
                </a:extLst>
              </p:cNvPr>
              <p:cNvSpPr>
                <a:spLocks/>
              </p:cNvSpPr>
              <p:nvPr/>
            </p:nvSpPr>
            <p:spPr bwMode="auto">
              <a:xfrm>
                <a:off x="8814761" y="3858458"/>
                <a:ext cx="583689" cy="588902"/>
              </a:xfrm>
              <a:custGeom>
                <a:avLst/>
                <a:gdLst>
                  <a:gd name="T0" fmla="*/ 177 w 189"/>
                  <a:gd name="T1" fmla="*/ 153 h 191"/>
                  <a:gd name="T2" fmla="*/ 170 w 189"/>
                  <a:gd name="T3" fmla="*/ 136 h 191"/>
                  <a:gd name="T4" fmla="*/ 168 w 189"/>
                  <a:gd name="T5" fmla="*/ 121 h 191"/>
                  <a:gd name="T6" fmla="*/ 172 w 189"/>
                  <a:gd name="T7" fmla="*/ 108 h 191"/>
                  <a:gd name="T8" fmla="*/ 162 w 189"/>
                  <a:gd name="T9" fmla="*/ 94 h 191"/>
                  <a:gd name="T10" fmla="*/ 170 w 189"/>
                  <a:gd name="T11" fmla="*/ 67 h 191"/>
                  <a:gd name="T12" fmla="*/ 141 w 189"/>
                  <a:gd name="T13" fmla="*/ 47 h 191"/>
                  <a:gd name="T14" fmla="*/ 142 w 189"/>
                  <a:gd name="T15" fmla="*/ 36 h 191"/>
                  <a:gd name="T16" fmla="*/ 76 w 189"/>
                  <a:gd name="T17" fmla="*/ 1 h 191"/>
                  <a:gd name="T18" fmla="*/ 68 w 189"/>
                  <a:gd name="T19" fmla="*/ 18 h 191"/>
                  <a:gd name="T20" fmla="*/ 69 w 189"/>
                  <a:gd name="T21" fmla="*/ 28 h 191"/>
                  <a:gd name="T22" fmla="*/ 41 w 189"/>
                  <a:gd name="T23" fmla="*/ 27 h 191"/>
                  <a:gd name="T24" fmla="*/ 41 w 189"/>
                  <a:gd name="T25" fmla="*/ 0 h 191"/>
                  <a:gd name="T26" fmla="*/ 26 w 189"/>
                  <a:gd name="T27" fmla="*/ 2 h 191"/>
                  <a:gd name="T28" fmla="*/ 18 w 189"/>
                  <a:gd name="T29" fmla="*/ 4 h 191"/>
                  <a:gd name="T30" fmla="*/ 21 w 189"/>
                  <a:gd name="T31" fmla="*/ 11 h 191"/>
                  <a:gd name="T32" fmla="*/ 24 w 189"/>
                  <a:gd name="T33" fmla="*/ 23 h 191"/>
                  <a:gd name="T34" fmla="*/ 17 w 189"/>
                  <a:gd name="T35" fmla="*/ 26 h 191"/>
                  <a:gd name="T36" fmla="*/ 18 w 189"/>
                  <a:gd name="T37" fmla="*/ 35 h 191"/>
                  <a:gd name="T38" fmla="*/ 22 w 189"/>
                  <a:gd name="T39" fmla="*/ 38 h 191"/>
                  <a:gd name="T40" fmla="*/ 8 w 189"/>
                  <a:gd name="T41" fmla="*/ 58 h 191"/>
                  <a:gd name="T42" fmla="*/ 0 w 189"/>
                  <a:gd name="T43" fmla="*/ 63 h 191"/>
                  <a:gd name="T44" fmla="*/ 11 w 189"/>
                  <a:gd name="T45" fmla="*/ 96 h 191"/>
                  <a:gd name="T46" fmla="*/ 20 w 189"/>
                  <a:gd name="T47" fmla="*/ 118 h 191"/>
                  <a:gd name="T48" fmla="*/ 25 w 189"/>
                  <a:gd name="T49" fmla="*/ 132 h 191"/>
                  <a:gd name="T50" fmla="*/ 15 w 189"/>
                  <a:gd name="T51" fmla="*/ 125 h 191"/>
                  <a:gd name="T52" fmla="*/ 14 w 189"/>
                  <a:gd name="T53" fmla="*/ 128 h 191"/>
                  <a:gd name="T54" fmla="*/ 13 w 189"/>
                  <a:gd name="T55" fmla="*/ 128 h 191"/>
                  <a:gd name="T56" fmla="*/ 26 w 189"/>
                  <a:gd name="T57" fmla="*/ 135 h 191"/>
                  <a:gd name="T58" fmla="*/ 42 w 189"/>
                  <a:gd name="T59" fmla="*/ 142 h 191"/>
                  <a:gd name="T60" fmla="*/ 64 w 189"/>
                  <a:gd name="T61" fmla="*/ 151 h 191"/>
                  <a:gd name="T62" fmla="*/ 65 w 189"/>
                  <a:gd name="T63" fmla="*/ 153 h 191"/>
                  <a:gd name="T64" fmla="*/ 77 w 189"/>
                  <a:gd name="T65" fmla="*/ 153 h 191"/>
                  <a:gd name="T66" fmla="*/ 79 w 189"/>
                  <a:gd name="T67" fmla="*/ 152 h 191"/>
                  <a:gd name="T68" fmla="*/ 92 w 189"/>
                  <a:gd name="T69" fmla="*/ 187 h 191"/>
                  <a:gd name="T70" fmla="*/ 101 w 189"/>
                  <a:gd name="T71" fmla="*/ 188 h 191"/>
                  <a:gd name="T72" fmla="*/ 112 w 189"/>
                  <a:gd name="T73" fmla="*/ 186 h 191"/>
                  <a:gd name="T74" fmla="*/ 117 w 189"/>
                  <a:gd name="T75" fmla="*/ 191 h 191"/>
                  <a:gd name="T76" fmla="*/ 132 w 189"/>
                  <a:gd name="T77" fmla="*/ 189 h 191"/>
                  <a:gd name="T78" fmla="*/ 142 w 189"/>
                  <a:gd name="T79" fmla="*/ 188 h 191"/>
                  <a:gd name="T80" fmla="*/ 148 w 189"/>
                  <a:gd name="T81" fmla="*/ 182 h 191"/>
                  <a:gd name="T82" fmla="*/ 158 w 189"/>
                  <a:gd name="T83" fmla="*/ 182 h 191"/>
                  <a:gd name="T84" fmla="*/ 171 w 189"/>
                  <a:gd name="T85" fmla="*/ 179 h 191"/>
                  <a:gd name="T86" fmla="*/ 189 w 189"/>
                  <a:gd name="T87" fmla="*/ 169 h 191"/>
                  <a:gd name="T88" fmla="*/ 177 w 189"/>
                  <a:gd name="T89" fmla="*/ 15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191">
                    <a:moveTo>
                      <a:pt x="177" y="153"/>
                    </a:moveTo>
                    <a:cubicBezTo>
                      <a:pt x="176" y="143"/>
                      <a:pt x="170" y="143"/>
                      <a:pt x="170" y="136"/>
                    </a:cubicBezTo>
                    <a:cubicBezTo>
                      <a:pt x="171" y="129"/>
                      <a:pt x="171" y="122"/>
                      <a:pt x="168" y="121"/>
                    </a:cubicBezTo>
                    <a:cubicBezTo>
                      <a:pt x="166" y="121"/>
                      <a:pt x="167" y="114"/>
                      <a:pt x="172" y="108"/>
                    </a:cubicBezTo>
                    <a:cubicBezTo>
                      <a:pt x="176" y="102"/>
                      <a:pt x="164" y="101"/>
                      <a:pt x="162" y="94"/>
                    </a:cubicBezTo>
                    <a:cubicBezTo>
                      <a:pt x="162" y="90"/>
                      <a:pt x="165" y="79"/>
                      <a:pt x="170" y="67"/>
                    </a:cubicBezTo>
                    <a:cubicBezTo>
                      <a:pt x="156" y="58"/>
                      <a:pt x="141" y="47"/>
                      <a:pt x="141" y="47"/>
                    </a:cubicBezTo>
                    <a:cubicBezTo>
                      <a:pt x="142" y="36"/>
                      <a:pt x="142" y="36"/>
                      <a:pt x="142" y="36"/>
                    </a:cubicBezTo>
                    <a:cubicBezTo>
                      <a:pt x="76" y="1"/>
                      <a:pt x="76" y="1"/>
                      <a:pt x="76" y="1"/>
                    </a:cubicBezTo>
                    <a:cubicBezTo>
                      <a:pt x="76" y="9"/>
                      <a:pt x="73" y="16"/>
                      <a:pt x="68" y="18"/>
                    </a:cubicBezTo>
                    <a:cubicBezTo>
                      <a:pt x="63" y="20"/>
                      <a:pt x="75" y="27"/>
                      <a:pt x="69" y="28"/>
                    </a:cubicBezTo>
                    <a:cubicBezTo>
                      <a:pt x="63" y="30"/>
                      <a:pt x="50" y="23"/>
                      <a:pt x="41" y="27"/>
                    </a:cubicBezTo>
                    <a:cubicBezTo>
                      <a:pt x="35" y="29"/>
                      <a:pt x="36" y="14"/>
                      <a:pt x="41" y="0"/>
                    </a:cubicBezTo>
                    <a:cubicBezTo>
                      <a:pt x="26" y="2"/>
                      <a:pt x="26" y="2"/>
                      <a:pt x="26" y="2"/>
                    </a:cubicBezTo>
                    <a:cubicBezTo>
                      <a:pt x="26" y="2"/>
                      <a:pt x="23" y="3"/>
                      <a:pt x="18" y="4"/>
                    </a:cubicBezTo>
                    <a:cubicBezTo>
                      <a:pt x="21" y="11"/>
                      <a:pt x="21" y="11"/>
                      <a:pt x="21" y="11"/>
                    </a:cubicBezTo>
                    <a:cubicBezTo>
                      <a:pt x="21" y="11"/>
                      <a:pt x="25" y="18"/>
                      <a:pt x="24" y="23"/>
                    </a:cubicBezTo>
                    <a:cubicBezTo>
                      <a:pt x="23" y="25"/>
                      <a:pt x="20" y="26"/>
                      <a:pt x="17" y="26"/>
                    </a:cubicBezTo>
                    <a:cubicBezTo>
                      <a:pt x="18" y="31"/>
                      <a:pt x="18" y="35"/>
                      <a:pt x="18" y="35"/>
                    </a:cubicBezTo>
                    <a:cubicBezTo>
                      <a:pt x="22" y="38"/>
                      <a:pt x="22" y="38"/>
                      <a:pt x="22" y="38"/>
                    </a:cubicBezTo>
                    <a:cubicBezTo>
                      <a:pt x="22" y="38"/>
                      <a:pt x="12" y="56"/>
                      <a:pt x="8" y="58"/>
                    </a:cubicBezTo>
                    <a:cubicBezTo>
                      <a:pt x="7" y="59"/>
                      <a:pt x="4" y="60"/>
                      <a:pt x="0" y="63"/>
                    </a:cubicBezTo>
                    <a:cubicBezTo>
                      <a:pt x="3" y="76"/>
                      <a:pt x="6" y="91"/>
                      <a:pt x="11" y="96"/>
                    </a:cubicBezTo>
                    <a:cubicBezTo>
                      <a:pt x="20" y="104"/>
                      <a:pt x="18" y="113"/>
                      <a:pt x="20" y="118"/>
                    </a:cubicBezTo>
                    <a:cubicBezTo>
                      <a:pt x="22" y="124"/>
                      <a:pt x="30" y="130"/>
                      <a:pt x="25" y="132"/>
                    </a:cubicBezTo>
                    <a:cubicBezTo>
                      <a:pt x="21" y="134"/>
                      <a:pt x="18" y="130"/>
                      <a:pt x="15" y="125"/>
                    </a:cubicBezTo>
                    <a:cubicBezTo>
                      <a:pt x="15" y="126"/>
                      <a:pt x="14" y="127"/>
                      <a:pt x="14" y="128"/>
                    </a:cubicBezTo>
                    <a:cubicBezTo>
                      <a:pt x="14" y="128"/>
                      <a:pt x="13" y="128"/>
                      <a:pt x="13" y="128"/>
                    </a:cubicBezTo>
                    <a:cubicBezTo>
                      <a:pt x="18" y="132"/>
                      <a:pt x="23" y="135"/>
                      <a:pt x="26" y="135"/>
                    </a:cubicBezTo>
                    <a:cubicBezTo>
                      <a:pt x="30" y="135"/>
                      <a:pt x="37" y="141"/>
                      <a:pt x="42" y="142"/>
                    </a:cubicBezTo>
                    <a:cubicBezTo>
                      <a:pt x="46" y="143"/>
                      <a:pt x="62" y="149"/>
                      <a:pt x="64" y="151"/>
                    </a:cubicBezTo>
                    <a:cubicBezTo>
                      <a:pt x="64" y="152"/>
                      <a:pt x="64" y="152"/>
                      <a:pt x="65" y="153"/>
                    </a:cubicBezTo>
                    <a:cubicBezTo>
                      <a:pt x="69" y="153"/>
                      <a:pt x="74" y="153"/>
                      <a:pt x="77" y="153"/>
                    </a:cubicBezTo>
                    <a:cubicBezTo>
                      <a:pt x="77" y="153"/>
                      <a:pt x="78" y="152"/>
                      <a:pt x="79" y="152"/>
                    </a:cubicBezTo>
                    <a:cubicBezTo>
                      <a:pt x="85" y="152"/>
                      <a:pt x="92" y="174"/>
                      <a:pt x="92" y="187"/>
                    </a:cubicBezTo>
                    <a:cubicBezTo>
                      <a:pt x="95" y="188"/>
                      <a:pt x="100" y="188"/>
                      <a:pt x="101" y="188"/>
                    </a:cubicBezTo>
                    <a:cubicBezTo>
                      <a:pt x="104" y="188"/>
                      <a:pt x="107" y="185"/>
                      <a:pt x="112" y="186"/>
                    </a:cubicBezTo>
                    <a:cubicBezTo>
                      <a:pt x="116" y="188"/>
                      <a:pt x="113" y="191"/>
                      <a:pt x="117" y="191"/>
                    </a:cubicBezTo>
                    <a:cubicBezTo>
                      <a:pt x="121" y="191"/>
                      <a:pt x="130" y="189"/>
                      <a:pt x="132" y="189"/>
                    </a:cubicBezTo>
                    <a:cubicBezTo>
                      <a:pt x="135" y="190"/>
                      <a:pt x="142" y="191"/>
                      <a:pt x="142" y="188"/>
                    </a:cubicBezTo>
                    <a:cubicBezTo>
                      <a:pt x="143" y="185"/>
                      <a:pt x="144" y="181"/>
                      <a:pt x="148" y="182"/>
                    </a:cubicBezTo>
                    <a:cubicBezTo>
                      <a:pt x="152" y="183"/>
                      <a:pt x="154" y="186"/>
                      <a:pt x="158" y="182"/>
                    </a:cubicBezTo>
                    <a:cubicBezTo>
                      <a:pt x="162" y="179"/>
                      <a:pt x="169" y="182"/>
                      <a:pt x="171" y="179"/>
                    </a:cubicBezTo>
                    <a:cubicBezTo>
                      <a:pt x="171" y="177"/>
                      <a:pt x="180" y="173"/>
                      <a:pt x="189" y="169"/>
                    </a:cubicBezTo>
                    <a:cubicBezTo>
                      <a:pt x="188" y="159"/>
                      <a:pt x="177" y="164"/>
                      <a:pt x="177" y="153"/>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9" name="Freeform 53">
                <a:extLst>
                  <a:ext uri="{FF2B5EF4-FFF2-40B4-BE49-F238E27FC236}">
                    <a16:creationId xmlns:a16="http://schemas.microsoft.com/office/drawing/2014/main" id="{364A3859-E4AE-8106-EB70-3DE1C24CBE20}"/>
                  </a:ext>
                </a:extLst>
              </p:cNvPr>
              <p:cNvSpPr>
                <a:spLocks/>
              </p:cNvSpPr>
              <p:nvPr/>
            </p:nvSpPr>
            <p:spPr bwMode="auto">
              <a:xfrm>
                <a:off x="8988049" y="4330100"/>
                <a:ext cx="175889" cy="413013"/>
              </a:xfrm>
              <a:custGeom>
                <a:avLst/>
                <a:gdLst>
                  <a:gd name="T0" fmla="*/ 53 w 57"/>
                  <a:gd name="T1" fmla="*/ 87 h 134"/>
                  <a:gd name="T2" fmla="*/ 42 w 57"/>
                  <a:gd name="T3" fmla="*/ 77 h 134"/>
                  <a:gd name="T4" fmla="*/ 42 w 57"/>
                  <a:gd name="T5" fmla="*/ 80 h 134"/>
                  <a:gd name="T6" fmla="*/ 23 w 57"/>
                  <a:gd name="T7" fmla="*/ 53 h 134"/>
                  <a:gd name="T8" fmla="*/ 25 w 57"/>
                  <a:gd name="T9" fmla="*/ 23 h 134"/>
                  <a:gd name="T10" fmla="*/ 21 w 57"/>
                  <a:gd name="T11" fmla="*/ 0 h 134"/>
                  <a:gd name="T12" fmla="*/ 9 w 57"/>
                  <a:gd name="T13" fmla="*/ 0 h 134"/>
                  <a:gd name="T14" fmla="*/ 16 w 57"/>
                  <a:gd name="T15" fmla="*/ 17 h 134"/>
                  <a:gd name="T16" fmla="*/ 10 w 57"/>
                  <a:gd name="T17" fmla="*/ 21 h 134"/>
                  <a:gd name="T18" fmla="*/ 10 w 57"/>
                  <a:gd name="T19" fmla="*/ 49 h 134"/>
                  <a:gd name="T20" fmla="*/ 3 w 57"/>
                  <a:gd name="T21" fmla="*/ 53 h 134"/>
                  <a:gd name="T22" fmla="*/ 1 w 57"/>
                  <a:gd name="T23" fmla="*/ 70 h 134"/>
                  <a:gd name="T24" fmla="*/ 4 w 57"/>
                  <a:gd name="T25" fmla="*/ 78 h 134"/>
                  <a:gd name="T26" fmla="*/ 4 w 57"/>
                  <a:gd name="T27" fmla="*/ 78 h 134"/>
                  <a:gd name="T28" fmla="*/ 16 w 57"/>
                  <a:gd name="T29" fmla="*/ 86 h 134"/>
                  <a:gd name="T30" fmla="*/ 29 w 57"/>
                  <a:gd name="T31" fmla="*/ 88 h 134"/>
                  <a:gd name="T32" fmla="*/ 26 w 57"/>
                  <a:gd name="T33" fmla="*/ 111 h 134"/>
                  <a:gd name="T34" fmla="*/ 42 w 57"/>
                  <a:gd name="T35" fmla="*/ 132 h 134"/>
                  <a:gd name="T36" fmla="*/ 43 w 57"/>
                  <a:gd name="T37" fmla="*/ 116 h 134"/>
                  <a:gd name="T38" fmla="*/ 53 w 57"/>
                  <a:gd name="T39" fmla="*/ 104 h 134"/>
                  <a:gd name="T40" fmla="*/ 53 w 57"/>
                  <a:gd name="T41" fmla="*/ 8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4">
                    <a:moveTo>
                      <a:pt x="53" y="87"/>
                    </a:moveTo>
                    <a:cubicBezTo>
                      <a:pt x="50" y="84"/>
                      <a:pt x="46" y="80"/>
                      <a:pt x="42" y="77"/>
                    </a:cubicBezTo>
                    <a:cubicBezTo>
                      <a:pt x="42" y="78"/>
                      <a:pt x="42" y="79"/>
                      <a:pt x="42" y="80"/>
                    </a:cubicBezTo>
                    <a:cubicBezTo>
                      <a:pt x="37" y="86"/>
                      <a:pt x="24" y="66"/>
                      <a:pt x="23" y="53"/>
                    </a:cubicBezTo>
                    <a:cubicBezTo>
                      <a:pt x="21" y="41"/>
                      <a:pt x="30" y="34"/>
                      <a:pt x="25" y="23"/>
                    </a:cubicBezTo>
                    <a:cubicBezTo>
                      <a:pt x="20" y="13"/>
                      <a:pt x="17" y="3"/>
                      <a:pt x="21" y="0"/>
                    </a:cubicBezTo>
                    <a:cubicBezTo>
                      <a:pt x="18" y="0"/>
                      <a:pt x="13" y="0"/>
                      <a:pt x="9" y="0"/>
                    </a:cubicBezTo>
                    <a:cubicBezTo>
                      <a:pt x="12" y="5"/>
                      <a:pt x="16" y="14"/>
                      <a:pt x="16" y="17"/>
                    </a:cubicBezTo>
                    <a:cubicBezTo>
                      <a:pt x="16" y="21"/>
                      <a:pt x="11" y="16"/>
                      <a:pt x="10" y="21"/>
                    </a:cubicBezTo>
                    <a:cubicBezTo>
                      <a:pt x="8" y="25"/>
                      <a:pt x="7" y="45"/>
                      <a:pt x="10" y="49"/>
                    </a:cubicBezTo>
                    <a:cubicBezTo>
                      <a:pt x="14" y="52"/>
                      <a:pt x="3" y="50"/>
                      <a:pt x="3" y="53"/>
                    </a:cubicBezTo>
                    <a:cubicBezTo>
                      <a:pt x="3" y="57"/>
                      <a:pt x="2" y="69"/>
                      <a:pt x="1" y="70"/>
                    </a:cubicBezTo>
                    <a:cubicBezTo>
                      <a:pt x="0" y="71"/>
                      <a:pt x="2" y="74"/>
                      <a:pt x="4" y="78"/>
                    </a:cubicBezTo>
                    <a:cubicBezTo>
                      <a:pt x="4" y="78"/>
                      <a:pt x="4" y="78"/>
                      <a:pt x="4" y="78"/>
                    </a:cubicBezTo>
                    <a:cubicBezTo>
                      <a:pt x="5" y="78"/>
                      <a:pt x="13" y="86"/>
                      <a:pt x="16" y="86"/>
                    </a:cubicBezTo>
                    <a:cubicBezTo>
                      <a:pt x="19" y="85"/>
                      <a:pt x="28" y="81"/>
                      <a:pt x="29" y="88"/>
                    </a:cubicBezTo>
                    <a:cubicBezTo>
                      <a:pt x="31" y="95"/>
                      <a:pt x="25" y="107"/>
                      <a:pt x="26" y="111"/>
                    </a:cubicBezTo>
                    <a:cubicBezTo>
                      <a:pt x="27" y="114"/>
                      <a:pt x="41" y="134"/>
                      <a:pt x="42" y="132"/>
                    </a:cubicBezTo>
                    <a:cubicBezTo>
                      <a:pt x="43" y="129"/>
                      <a:pt x="39" y="120"/>
                      <a:pt x="43" y="116"/>
                    </a:cubicBezTo>
                    <a:cubicBezTo>
                      <a:pt x="48" y="112"/>
                      <a:pt x="54" y="117"/>
                      <a:pt x="53" y="104"/>
                    </a:cubicBezTo>
                    <a:cubicBezTo>
                      <a:pt x="53" y="92"/>
                      <a:pt x="57" y="93"/>
                      <a:pt x="53" y="87"/>
                    </a:cubicBezTo>
                    <a:close/>
                  </a:path>
                </a:pathLst>
              </a:custGeom>
              <a:grpFill/>
              <a:ln w="3175" cap="flat">
                <a:solidFill>
                  <a:srgbClr val="FFFFFF"/>
                </a:solidFill>
                <a:prstDash val="solid"/>
                <a:miter lim="800000"/>
                <a:headEnd/>
                <a:tailEnd/>
              </a:ln>
              <a:effectLst>
                <a:outerShdw blurRad="50800" dist="38100" dir="5400000" algn="t" rotWithShape="0">
                  <a:prstClr val="black">
                    <a:alpha val="20000"/>
                  </a:prstClr>
                </a:outerShdw>
              </a:effectLst>
            </p:spPr>
            <p:txBody>
              <a:bodyPr vert="horz" wrap="square" lIns="68399" tIns="34199" rIns="68399" bIns="341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7" b="0" i="0" u="none" strike="noStrike" kern="1200" cap="none" spc="0" normalizeH="0" baseline="0" noProof="0">
                  <a:ln>
                    <a:noFill/>
                  </a:ln>
                  <a:solidFill>
                    <a:srgbClr val="374649"/>
                  </a:solidFill>
                  <a:effectLst/>
                  <a:uLnTx/>
                  <a:uFillTx/>
                  <a:latin typeface="Arial" panose="020B0604020202020204"/>
                  <a:ea typeface="+mn-ea"/>
                  <a:cs typeface="+mn-cs"/>
                </a:endParaRPr>
              </a:p>
            </p:txBody>
          </p:sp>
        </p:grpSp>
      </p:grpSp>
      <p:sp>
        <p:nvSpPr>
          <p:cNvPr id="60" name="Espace réservé du texte 6">
            <a:extLst>
              <a:ext uri="{FF2B5EF4-FFF2-40B4-BE49-F238E27FC236}">
                <a16:creationId xmlns:a16="http://schemas.microsoft.com/office/drawing/2014/main" id="{F779F564-DD2E-B34F-827C-F09F36C0468B}"/>
              </a:ext>
            </a:extLst>
          </p:cNvPr>
          <p:cNvSpPr txBox="1">
            <a:spLocks/>
          </p:cNvSpPr>
          <p:nvPr/>
        </p:nvSpPr>
        <p:spPr>
          <a:xfrm>
            <a:off x="6643564" y="1809025"/>
            <a:ext cx="1114627" cy="142954"/>
          </a:xfrm>
          <a:prstGeom prst="rect">
            <a:avLst/>
          </a:prstGeom>
        </p:spPr>
        <p:txBody>
          <a:bodyPr vert="horz" lIns="91440" tIns="45720" rIns="91440" bIns="45720" rtlCol="0" anchor="ctr">
            <a:noAutofit/>
          </a:bodyPr>
          <a:lstStyle>
            <a:lvl1pPr marL="0" indent="0" algn="just" defTabSz="914400" rtl="0" eaLnBrk="1" latinLnBrk="0" hangingPunct="1">
              <a:lnSpc>
                <a:spcPct val="100000"/>
              </a:lnSpc>
              <a:spcBef>
                <a:spcPts val="350"/>
              </a:spcBef>
              <a:spcAft>
                <a:spcPts val="350"/>
              </a:spcAft>
              <a:buFont typeface="Lato" panose="020F0502020204030203" pitchFamily="34" charset="0"/>
              <a:buNone/>
              <a:defRPr sz="1400" b="1" kern="1200">
                <a:solidFill>
                  <a:schemeClr val="tx1"/>
                </a:solidFill>
                <a:latin typeface="+mn-lt"/>
                <a:ea typeface="+mn-ea"/>
                <a:cs typeface="+mn-cs"/>
              </a:defRPr>
            </a:lvl1pPr>
            <a:lvl2pPr marL="0" indent="0" algn="just" defTabSz="914400" rtl="0" eaLnBrk="1" latinLnBrk="0" hangingPunct="1">
              <a:lnSpc>
                <a:spcPct val="100000"/>
              </a:lnSpc>
              <a:spcBef>
                <a:spcPts val="350"/>
              </a:spcBef>
              <a:spcAft>
                <a:spcPts val="350"/>
              </a:spcAft>
              <a:buFont typeface="Lato" panose="020F0502020204030203" pitchFamily="34" charset="0"/>
              <a:buNone/>
              <a:defRPr sz="1200" kern="1200">
                <a:solidFill>
                  <a:schemeClr val="tx1"/>
                </a:solidFill>
                <a:latin typeface="+mn-lt"/>
                <a:ea typeface="+mn-ea"/>
                <a:cs typeface="+mn-cs"/>
              </a:defRPr>
            </a:lvl2pPr>
            <a:lvl3pPr marL="266700" indent="-179388" algn="just" defTabSz="914400" rtl="0" eaLnBrk="1" latinLnBrk="0" hangingPunct="1">
              <a:lnSpc>
                <a:spcPct val="100000"/>
              </a:lnSpc>
              <a:spcBef>
                <a:spcPts val="200"/>
              </a:spcBef>
              <a:spcAft>
                <a:spcPts val="200"/>
              </a:spcAft>
              <a:buFont typeface="Arial" panose="020B0604020202020204" pitchFamily="34" charset="0"/>
              <a:buChar char="•"/>
              <a:defRPr sz="1200" kern="1200">
                <a:solidFill>
                  <a:schemeClr val="tx1"/>
                </a:solidFill>
                <a:latin typeface="+mn-lt"/>
                <a:ea typeface="+mn-ea"/>
                <a:cs typeface="+mn-cs"/>
              </a:defRPr>
            </a:lvl3pPr>
            <a:lvl4pPr marL="449263" indent="-179388" algn="just" defTabSz="914400" rtl="0" eaLnBrk="1" latinLnBrk="0" hangingPunct="1">
              <a:lnSpc>
                <a:spcPct val="100000"/>
              </a:lnSpc>
              <a:spcBef>
                <a:spcPts val="200"/>
              </a:spcBef>
              <a:spcAft>
                <a:spcPts val="200"/>
              </a:spcAft>
              <a:buFont typeface="Arial" panose="020B0604020202020204" pitchFamily="34" charset="0"/>
              <a:buChar char="-"/>
              <a:defRPr sz="1050" kern="1200">
                <a:solidFill>
                  <a:schemeClr val="tx1"/>
                </a:solidFill>
                <a:latin typeface="+mn-lt"/>
                <a:ea typeface="+mn-ea"/>
                <a:cs typeface="+mn-cs"/>
              </a:defRPr>
            </a:lvl4pPr>
            <a:lvl5pPr marL="0" indent="0" algn="just" defTabSz="914400" rtl="0" eaLnBrk="1" latinLnBrk="0" hangingPunct="1">
              <a:lnSpc>
                <a:spcPct val="100000"/>
              </a:lnSpc>
              <a:spcBef>
                <a:spcPts val="350"/>
              </a:spcBef>
              <a:spcAft>
                <a:spcPts val="350"/>
              </a:spcAft>
              <a:buFont typeface="Arial" panose="020B0604020202020204" pitchFamily="34" charset="0"/>
              <a:buNone/>
              <a:defRPr sz="10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Lato" panose="020F0502020204030203" pitchFamily="34" charset="0"/>
              <a:buNone/>
              <a:tabLst/>
              <a:defRPr/>
            </a:pPr>
            <a:r>
              <a:rPr kumimoji="0" lang="fr-FR" sz="800" b="0" i="0" u="none" strike="noStrike" kern="1200" cap="none" spc="0" normalizeH="0" baseline="0" noProof="0">
                <a:ln>
                  <a:noFill/>
                </a:ln>
                <a:solidFill>
                  <a:srgbClr val="374649"/>
                </a:solidFill>
                <a:effectLst/>
                <a:uLnTx/>
                <a:uFillTx/>
                <a:latin typeface="Roboto" panose="02000000000000000000" pitchFamily="2" charset="0"/>
                <a:ea typeface="Roboto" panose="02000000000000000000" pitchFamily="2" charset="0"/>
                <a:cs typeface="+mn-cs"/>
              </a:rPr>
              <a:t>MAROC</a:t>
            </a:r>
          </a:p>
        </p:txBody>
      </p:sp>
      <p:pic>
        <p:nvPicPr>
          <p:cNvPr id="61" name="Espace réservé pour une image  20">
            <a:extLst>
              <a:ext uri="{FF2B5EF4-FFF2-40B4-BE49-F238E27FC236}">
                <a16:creationId xmlns:a16="http://schemas.microsoft.com/office/drawing/2014/main" id="{B5674264-313C-9419-556E-76AFCCC2B6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00" t="-2151" r="-32600" b="-2151"/>
          <a:stretch/>
        </p:blipFill>
        <p:spPr>
          <a:xfrm>
            <a:off x="9494633" y="1421608"/>
            <a:ext cx="3106605" cy="4152719"/>
          </a:xfrm>
          <a:prstGeom prst="rect">
            <a:avLst/>
          </a:prstGeom>
          <a:noFill/>
        </p:spPr>
      </p:pic>
      <p:sp>
        <p:nvSpPr>
          <p:cNvPr id="2" name="Espace réservé du pied de page 3">
            <a:extLst>
              <a:ext uri="{FF2B5EF4-FFF2-40B4-BE49-F238E27FC236}">
                <a16:creationId xmlns:a16="http://schemas.microsoft.com/office/drawing/2014/main" id="{366E7DD3-36BA-C635-164B-60EFEBD135C9}"/>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2361732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DE004F1-82FB-7A44-A199-A5CD6DF35E90}"/>
              </a:ext>
            </a:extLst>
          </p:cNvPr>
          <p:cNvSpPr>
            <a:spLocks noGrp="1"/>
          </p:cNvSpPr>
          <p:nvPr>
            <p:ph type="title"/>
          </p:nvPr>
        </p:nvSpPr>
        <p:spPr/>
        <p:txBody>
          <a:bodyPr/>
          <a:lstStyle/>
          <a:p>
            <a:r>
              <a:rPr lang="fr-FR">
                <a:solidFill>
                  <a:schemeClr val="accent3"/>
                </a:solidFill>
              </a:rPr>
              <a:t>Une tonalité festive pour célébrer la compétition</a:t>
            </a:r>
          </a:p>
        </p:txBody>
      </p:sp>
      <p:sp>
        <p:nvSpPr>
          <p:cNvPr id="6" name="Espace réservé du numéro de diapositive 5">
            <a:extLst>
              <a:ext uri="{FF2B5EF4-FFF2-40B4-BE49-F238E27FC236}">
                <a16:creationId xmlns:a16="http://schemas.microsoft.com/office/drawing/2014/main" id="{0B621CCF-7769-9C40-A655-1C0729A6FD9E}"/>
              </a:ext>
            </a:extLst>
          </p:cNvPr>
          <p:cNvSpPr>
            <a:spLocks noGrp="1"/>
          </p:cNvSpPr>
          <p:nvPr>
            <p:ph type="sldNum" sz="quarter" idx="20"/>
          </p:nvPr>
        </p:nvSpPr>
        <p:spPr/>
        <p:txBody>
          <a:bodyPr/>
          <a:lstStyle/>
          <a:p>
            <a:fld id="{975A587B-5814-4D9B-9598-FE9CB954CB01}" type="slidenum">
              <a:rPr lang="fr-FR" dirty="0" smtClean="0"/>
              <a:pPr/>
              <a:t>4</a:t>
            </a:fld>
            <a:endParaRPr lang="fr-FR"/>
          </a:p>
        </p:txBody>
      </p:sp>
      <p:sp>
        <p:nvSpPr>
          <p:cNvPr id="8" name="Espace réservé du texte 2">
            <a:extLst>
              <a:ext uri="{FF2B5EF4-FFF2-40B4-BE49-F238E27FC236}">
                <a16:creationId xmlns:a16="http://schemas.microsoft.com/office/drawing/2014/main" id="{062C4AB6-E36A-2352-ADD7-DC54E8C244B7}"/>
              </a:ext>
            </a:extLst>
          </p:cNvPr>
          <p:cNvSpPr>
            <a:spLocks noGrp="1"/>
          </p:cNvSpPr>
          <p:nvPr>
            <p:ph type="body" sz="quarter" idx="13"/>
          </p:nvPr>
        </p:nvSpPr>
        <p:spPr>
          <a:xfrm>
            <a:off x="469878" y="1371600"/>
            <a:ext cx="7044105" cy="4680692"/>
          </a:xfrm>
        </p:spPr>
        <p:txBody>
          <a:bodyPr vert="horz" lIns="91440" tIns="45720" rIns="91440" bIns="45720" rtlCol="0" anchor="t">
            <a:noAutofit/>
          </a:bodyPr>
          <a:lstStyle/>
          <a:p>
            <a:pPr marL="0" indent="0" algn="just">
              <a:buNone/>
            </a:pPr>
            <a:r>
              <a:rPr lang="fr-FR" sz="1400" b="1">
                <a:ea typeface="Helvetica Neue"/>
                <a:cs typeface="Helvetica Neue"/>
                <a:sym typeface="Helvetica Neue"/>
              </a:rPr>
              <a:t>Une nouvelle plateforme créative en 2025.</a:t>
            </a:r>
          </a:p>
          <a:p>
            <a:pPr marL="0" indent="0" algn="just">
              <a:buNone/>
            </a:pPr>
            <a:br>
              <a:rPr lang="fr-FR" sz="1400" b="0">
                <a:ea typeface="Helvetica Neue"/>
                <a:cs typeface="Helvetica Neue"/>
                <a:sym typeface="Helvetica Neue"/>
              </a:rPr>
            </a:br>
            <a:r>
              <a:rPr lang="fr-FR" sz="1400" b="0">
                <a:ea typeface="Helvetica Neue"/>
                <a:cs typeface="Helvetica Neue"/>
                <a:sym typeface="Helvetica Neue"/>
              </a:rPr>
              <a:t>Lancée à l’occasion de la TotalEnergies CAF CAN U17, Maroc 2025, </a:t>
            </a:r>
            <a:r>
              <a:rPr lang="fr-FR" sz="1400">
                <a:ea typeface="Helvetica Neue"/>
                <a:cs typeface="Helvetica Neue"/>
                <a:sym typeface="Helvetica Neue"/>
              </a:rPr>
              <a:t>une nouvelle plateforme créative accompagnera nos prises de parole autour de la compétition</a:t>
            </a:r>
            <a:r>
              <a:rPr lang="fr-FR" sz="1400" b="0">
                <a:ea typeface="Helvetica Neue"/>
                <a:cs typeface="Helvetica Neue"/>
                <a:sym typeface="Helvetica Neue"/>
              </a:rPr>
              <a:t>.</a:t>
            </a:r>
          </a:p>
          <a:p>
            <a:pPr marL="0" indent="0" algn="just">
              <a:buNone/>
            </a:pPr>
            <a:endParaRPr lang="fr-FR" sz="1400">
              <a:ea typeface="Helvetica Neue"/>
              <a:cs typeface="Helvetica Neue"/>
              <a:sym typeface="Helvetica Neue"/>
            </a:endParaRPr>
          </a:p>
          <a:p>
            <a:pPr marL="0" indent="0" algn="just">
              <a:buNone/>
            </a:pPr>
            <a:r>
              <a:rPr lang="fr-FR" sz="1400" b="1">
                <a:solidFill>
                  <a:schemeClr val="accent3"/>
                </a:solidFill>
                <a:ea typeface="Helvetica Neue"/>
                <a:cs typeface="Helvetica Neue"/>
                <a:sym typeface="Helvetica Neue"/>
              </a:rPr>
              <a:t>Joyeuse et colorée</a:t>
            </a:r>
            <a:r>
              <a:rPr lang="fr-FR" sz="1400">
                <a:ea typeface="Helvetica Neue"/>
                <a:cs typeface="Helvetica Neue"/>
                <a:sym typeface="Helvetica Neue"/>
              </a:rPr>
              <a:t>, elle témoigne de la volonté de TotalEnergies de </a:t>
            </a:r>
            <a:r>
              <a:rPr lang="fr-FR" sz="1400" b="1">
                <a:solidFill>
                  <a:schemeClr val="accent3"/>
                </a:solidFill>
                <a:ea typeface="Helvetica Neue"/>
                <a:cs typeface="Helvetica Neue"/>
                <a:sym typeface="Helvetica Neue"/>
              </a:rPr>
              <a:t>partager la passion du football avec tous les fans</a:t>
            </a:r>
            <a:r>
              <a:rPr lang="fr-FR" sz="1400">
                <a:ea typeface="Helvetica Neue"/>
                <a:cs typeface="Helvetica Neue"/>
                <a:sym typeface="Helvetica Neue"/>
              </a:rPr>
              <a:t>.</a:t>
            </a:r>
          </a:p>
          <a:p>
            <a:pPr marL="0" indent="0" algn="just">
              <a:buNone/>
            </a:pPr>
            <a:endParaRPr lang="fr-FR" sz="1400" b="0">
              <a:ea typeface="Helvetica Neue"/>
              <a:cs typeface="Helvetica Neue"/>
              <a:sym typeface="Helvetica Neue"/>
            </a:endParaRPr>
          </a:p>
          <a:p>
            <a:pPr marL="0" indent="0" algn="just">
              <a:buNone/>
            </a:pPr>
            <a:r>
              <a:rPr lang="fr-FR" sz="1400">
                <a:ea typeface="Helvetica Neue"/>
                <a:cs typeface="Helvetica Neue"/>
                <a:sym typeface="Helvetica Neue"/>
              </a:rPr>
              <a:t>Inspirée des fresques dédiées au football qui jalonnent les rues africaines, elle met à l’honneur le football africain en s’inspirant de son territoire d’expression.</a:t>
            </a:r>
          </a:p>
          <a:p>
            <a:pPr marL="0" indent="0" algn="just">
              <a:buNone/>
            </a:pPr>
            <a:endParaRPr lang="fr-FR" sz="1400" b="0">
              <a:ea typeface="Helvetica Neue"/>
              <a:cs typeface="Helvetica Neue"/>
              <a:sym typeface="Helvetica Neue"/>
            </a:endParaRPr>
          </a:p>
          <a:p>
            <a:pPr marL="0" indent="0" algn="just">
              <a:buNone/>
            </a:pPr>
            <a:endParaRPr lang="fr-FR" sz="1400" b="0">
              <a:ea typeface="Helvetica Neue"/>
              <a:cs typeface="Helvetica Neue"/>
            </a:endParaRP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BCE45A21-C865-BF64-845D-804F37002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pic>
        <p:nvPicPr>
          <p:cNvPr id="3" name="Picture 2">
            <a:extLst>
              <a:ext uri="{FF2B5EF4-FFF2-40B4-BE49-F238E27FC236}">
                <a16:creationId xmlns:a16="http://schemas.microsoft.com/office/drawing/2014/main" id="{77905D55-B5BB-322D-F519-E884DB23545B}"/>
              </a:ext>
            </a:extLst>
          </p:cNvPr>
          <p:cNvPicPr>
            <a:picLocks noChangeAspect="1"/>
          </p:cNvPicPr>
          <p:nvPr/>
        </p:nvPicPr>
        <p:blipFill>
          <a:blip r:embed="rId3"/>
          <a:stretch>
            <a:fillRect/>
          </a:stretch>
        </p:blipFill>
        <p:spPr>
          <a:xfrm>
            <a:off x="8583084" y="1371977"/>
            <a:ext cx="2911928" cy="4041472"/>
          </a:xfrm>
          <a:prstGeom prst="rect">
            <a:avLst/>
          </a:prstGeom>
        </p:spPr>
      </p:pic>
      <p:sp>
        <p:nvSpPr>
          <p:cNvPr id="5" name="Espace réservé du pied de page 3">
            <a:extLst>
              <a:ext uri="{FF2B5EF4-FFF2-40B4-BE49-F238E27FC236}">
                <a16:creationId xmlns:a16="http://schemas.microsoft.com/office/drawing/2014/main" id="{C3810C39-56E3-87E0-9649-FC8D7A15F1CB}"/>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2060539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DE004F1-82FB-7A44-A199-A5CD6DF35E90}"/>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L’écosystème Football </a:t>
            </a:r>
            <a:r>
              <a:rPr kumimoji="0" lang="fr-FR" sz="3000" b="0" i="0" u="none" strike="noStrike" kern="1200" cap="none" spc="0" normalizeH="0" baseline="0" noProof="0" err="1">
                <a:ln>
                  <a:noFill/>
                </a:ln>
                <a:solidFill>
                  <a:schemeClr val="accent3"/>
                </a:solidFill>
                <a:effectLst/>
                <a:uLnTx/>
                <a:uFillTx/>
                <a:latin typeface="Arial" panose="020B0604020202020204"/>
                <a:ea typeface="+mj-ea"/>
                <a:cs typeface="+mj-cs"/>
              </a:rPr>
              <a:t>Together</a:t>
            </a:r>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 </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0B621CCF-7769-9C40-A655-1C0729A6FD9E}"/>
              </a:ext>
            </a:extLst>
          </p:cNvPr>
          <p:cNvSpPr>
            <a:spLocks noGrp="1"/>
          </p:cNvSpPr>
          <p:nvPr>
            <p:ph type="sldNum" sz="quarter" idx="20"/>
          </p:nvPr>
        </p:nvSpPr>
        <p:spPr/>
        <p:txBody>
          <a:bodyPr/>
          <a:lstStyle/>
          <a:p>
            <a:fld id="{975A587B-5814-4D9B-9598-FE9CB954CB01}" type="slidenum">
              <a:rPr lang="fr-FR" smtClean="0"/>
              <a:pPr/>
              <a:t>5</a:t>
            </a:fld>
            <a:endParaRPr lang="fr-FR"/>
          </a:p>
        </p:txBody>
      </p:sp>
      <p:sp>
        <p:nvSpPr>
          <p:cNvPr id="5" name="Espace réservé du texte 6">
            <a:extLst>
              <a:ext uri="{FF2B5EF4-FFF2-40B4-BE49-F238E27FC236}">
                <a16:creationId xmlns:a16="http://schemas.microsoft.com/office/drawing/2014/main" id="{FDB8373B-E623-D7FB-CD3A-D552D31540F6}"/>
              </a:ext>
            </a:extLst>
          </p:cNvPr>
          <p:cNvSpPr>
            <a:spLocks noGrp="1"/>
          </p:cNvSpPr>
          <p:nvPr>
            <p:ph type="body" sz="quarter" idx="13"/>
          </p:nvPr>
        </p:nvSpPr>
        <p:spPr>
          <a:xfrm>
            <a:off x="356462" y="1171697"/>
            <a:ext cx="5739538" cy="4860000"/>
          </a:xfrm>
        </p:spPr>
        <p:txBody>
          <a:bodyPr/>
          <a:lstStyle/>
          <a:p>
            <a:pPr marL="0" indent="0" algn="just">
              <a:buNone/>
            </a:pPr>
            <a:r>
              <a:rPr lang="fr-FR" sz="1300" b="1"/>
              <a:t>Football </a:t>
            </a:r>
            <a:r>
              <a:rPr lang="fr-FR" sz="1300" b="1" err="1"/>
              <a:t>Together</a:t>
            </a:r>
            <a:r>
              <a:rPr lang="fr-FR" sz="1300" b="1"/>
              <a:t> est le programme d'engagement de TotalEnergies qui propose à tous les passionnés de football africain un angle différent sur le football, qui va au-delà de la compétition sportive et met en avant la célébration du football africain sous toutes ses formes. </a:t>
            </a:r>
          </a:p>
          <a:p>
            <a:pPr marL="0" indent="0" algn="just">
              <a:buNone/>
            </a:pPr>
            <a:r>
              <a:rPr lang="fr-FR" sz="1300"/>
              <a:t>C'est un écosystème digital qui promeut via les réseaux sociaux Facebook, Instagram, </a:t>
            </a:r>
            <a:r>
              <a:rPr lang="fr-FR" sz="1300" err="1"/>
              <a:t>TikTok</a:t>
            </a:r>
            <a:r>
              <a:rPr lang="fr-FR" sz="1300"/>
              <a:t>, YouTube et X la passion et le rassemblement autour du football Africain. </a:t>
            </a:r>
          </a:p>
          <a:p>
            <a:pPr algn="just"/>
            <a:endParaRPr lang="fr-FR" sz="1300"/>
          </a:p>
          <a:p>
            <a:pPr marL="0" indent="0" algn="just">
              <a:buNone/>
            </a:pPr>
            <a:r>
              <a:rPr lang="fr-FR" sz="1300"/>
              <a:t>La dimension humaine est au cœur des activations et contenus Football </a:t>
            </a:r>
            <a:r>
              <a:rPr lang="fr-FR" sz="1300" err="1"/>
              <a:t>Together</a:t>
            </a:r>
            <a:r>
              <a:rPr lang="fr-FR" sz="1300"/>
              <a:t> notamment en intégrant la jeunesse africaine au plus près des terrains dans le rôle de ramasseurs de balles ou encore par l'immersion des fans dans l'ambiance des matchs grâce à des contenus exclusifs proposés par nos influenceurs et ambassadeurs.</a:t>
            </a:r>
          </a:p>
          <a:p>
            <a:pPr marL="0" indent="0" algn="just">
              <a:buNone/>
            </a:pPr>
            <a:endParaRPr lang="fr-FR" sz="1300"/>
          </a:p>
          <a:p>
            <a:pPr marL="0" indent="0" algn="just">
              <a:buNone/>
            </a:pPr>
            <a:r>
              <a:rPr lang="fr-FR" sz="1300" b="1">
                <a:solidFill>
                  <a:schemeClr val="accent3"/>
                </a:solidFill>
              </a:rPr>
              <a:t>Pendant la compétition, les comptes Social Media de Football </a:t>
            </a:r>
            <a:r>
              <a:rPr lang="fr-FR" sz="1300" b="1" err="1">
                <a:solidFill>
                  <a:schemeClr val="accent3"/>
                </a:solidFill>
              </a:rPr>
              <a:t>Together</a:t>
            </a:r>
            <a:r>
              <a:rPr lang="fr-FR" sz="1300" b="1">
                <a:solidFill>
                  <a:schemeClr val="accent3"/>
                </a:solidFill>
              </a:rPr>
              <a:t> mettront en avant l’énergie des fans à travers des contenus exclusifs.</a:t>
            </a:r>
          </a:p>
          <a:p>
            <a:pPr marL="0" indent="0" algn="just">
              <a:buNone/>
            </a:pPr>
            <a:endParaRPr lang="fr-FR" sz="1300"/>
          </a:p>
          <a:p>
            <a:pPr marL="0" indent="0" algn="just">
              <a:buNone/>
            </a:pPr>
            <a:endParaRPr lang="fr-FR" sz="1300"/>
          </a:p>
        </p:txBody>
      </p:sp>
      <p:pic>
        <p:nvPicPr>
          <p:cNvPr id="8" name="Image 7" descr="Une image contenant texte, Graphique, graphisme, clipart&#10;&#10;Description générée automatiquement">
            <a:extLst>
              <a:ext uri="{FF2B5EF4-FFF2-40B4-BE49-F238E27FC236}">
                <a16:creationId xmlns:a16="http://schemas.microsoft.com/office/drawing/2014/main" id="{1F436B1B-015E-73E7-1B5F-C64B2C3BD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315" y="1291154"/>
            <a:ext cx="4131334" cy="1988805"/>
          </a:xfrm>
          <a:prstGeom prst="rect">
            <a:avLst/>
          </a:prstGeom>
        </p:spPr>
      </p:pic>
      <p:pic>
        <p:nvPicPr>
          <p:cNvPr id="9" name="Image 8">
            <a:extLst>
              <a:ext uri="{FF2B5EF4-FFF2-40B4-BE49-F238E27FC236}">
                <a16:creationId xmlns:a16="http://schemas.microsoft.com/office/drawing/2014/main" id="{ED49871D-16E9-DD8B-C42A-76860EA527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5762" y="4921690"/>
            <a:ext cx="747047" cy="726380"/>
          </a:xfrm>
          <a:prstGeom prst="rect">
            <a:avLst/>
          </a:prstGeom>
        </p:spPr>
      </p:pic>
      <p:pic>
        <p:nvPicPr>
          <p:cNvPr id="10" name="Picture 2">
            <a:extLst>
              <a:ext uri="{FF2B5EF4-FFF2-40B4-BE49-F238E27FC236}">
                <a16:creationId xmlns:a16="http://schemas.microsoft.com/office/drawing/2014/main" id="{7F69CCCD-9126-A586-982B-73C6A13EAE0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07198" y="5059067"/>
            <a:ext cx="792329" cy="4516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 Youtube Play PNG transparents - StickPNG">
            <a:extLst>
              <a:ext uri="{FF2B5EF4-FFF2-40B4-BE49-F238E27FC236}">
                <a16:creationId xmlns:a16="http://schemas.microsoft.com/office/drawing/2014/main" id="{CCE32009-42FD-7924-1431-E3748755D0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78640" y="4979983"/>
            <a:ext cx="693577" cy="488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acebook Logo Réseau Social - Image gratuite sur Pixabay">
            <a:extLst>
              <a:ext uri="{FF2B5EF4-FFF2-40B4-BE49-F238E27FC236}">
                <a16:creationId xmlns:a16="http://schemas.microsoft.com/office/drawing/2014/main" id="{F98CF9CF-AEFF-1B00-19E3-2834A1580B1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32852" y="3594748"/>
            <a:ext cx="548617" cy="5486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nstagram-png-instagram-png-logo-1455 | Les Vergers de Ducy">
            <a:extLst>
              <a:ext uri="{FF2B5EF4-FFF2-40B4-BE49-F238E27FC236}">
                <a16:creationId xmlns:a16="http://schemas.microsoft.com/office/drawing/2014/main" id="{B28A7036-A44D-B92A-B86D-77C14629300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64808" y="3568215"/>
            <a:ext cx="625117" cy="624683"/>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numéro de diapositive 6">
            <a:extLst>
              <a:ext uri="{FF2B5EF4-FFF2-40B4-BE49-F238E27FC236}">
                <a16:creationId xmlns:a16="http://schemas.microsoft.com/office/drawing/2014/main" id="{5835F253-ED93-83ED-97BB-96FC6B91480B}"/>
              </a:ext>
            </a:extLst>
          </p:cNvPr>
          <p:cNvSpPr txBox="1">
            <a:spLocks/>
          </p:cNvSpPr>
          <p:nvPr/>
        </p:nvSpPr>
        <p:spPr>
          <a:xfrm>
            <a:off x="8391366" y="4268916"/>
            <a:ext cx="1185590" cy="48349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rPr>
              <a:t>Page </a:t>
            </a:r>
            <a:r>
              <a:rPr lang="fr-FR" sz="1100">
                <a:solidFill>
                  <a:srgbClr val="374649"/>
                </a:solidFill>
                <a:latin typeface="Arial" panose="020B0604020202020204"/>
                <a:hlinkClick r:id="rId8"/>
              </a:rPr>
              <a:t>à ce lien</a:t>
            </a:r>
            <a:endParaRPr kumimoji="0" lang="fr-FR" sz="1100" b="0"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a:ln>
                  <a:noFill/>
                </a:ln>
                <a:solidFill>
                  <a:srgbClr val="374649"/>
                </a:solidFill>
                <a:effectLst/>
                <a:uLnTx/>
                <a:uFillTx/>
                <a:latin typeface="Arial" panose="020B0604020202020204"/>
                <a:ea typeface="+mn-ea"/>
                <a:cs typeface="+mn-cs"/>
              </a:rPr>
              <a:t>145K</a:t>
            </a:r>
            <a:endParaRPr kumimoji="0" lang="fr-FR" sz="12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5" name="Espace réservé du numéro de diapositive 6">
            <a:extLst>
              <a:ext uri="{FF2B5EF4-FFF2-40B4-BE49-F238E27FC236}">
                <a16:creationId xmlns:a16="http://schemas.microsoft.com/office/drawing/2014/main" id="{D22A89DE-B661-56C1-F4A0-30EFFB2EE192}"/>
              </a:ext>
            </a:extLst>
          </p:cNvPr>
          <p:cNvSpPr txBox="1">
            <a:spLocks/>
          </p:cNvSpPr>
          <p:nvPr/>
        </p:nvSpPr>
        <p:spPr>
          <a:xfrm>
            <a:off x="7195891" y="4264686"/>
            <a:ext cx="1185590" cy="48349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rPr>
              <a:t>Page </a:t>
            </a: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hlinkClick r:id="rId9"/>
              </a:rPr>
              <a:t>à </a:t>
            </a:r>
            <a:r>
              <a:rPr lang="fr-FR" sz="1100">
                <a:solidFill>
                  <a:srgbClr val="374649"/>
                </a:solidFill>
                <a:latin typeface="Arial" panose="020B0604020202020204"/>
                <a:hlinkClick r:id="rId9"/>
              </a:rPr>
              <a:t>ce</a:t>
            </a: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hlinkClick r:id="rId9"/>
              </a:rPr>
              <a:t> lien </a:t>
            </a:r>
            <a:endParaRPr kumimoji="0" lang="fr-FR" sz="1100" b="0"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a:ln>
                  <a:noFill/>
                </a:ln>
                <a:solidFill>
                  <a:srgbClr val="374649"/>
                </a:solidFill>
                <a:effectLst/>
                <a:uLnTx/>
                <a:uFillTx/>
                <a:latin typeface="Arial" panose="020B0604020202020204"/>
                <a:ea typeface="+mn-ea"/>
                <a:cs typeface="+mn-cs"/>
              </a:rPr>
              <a:t>1,1M</a:t>
            </a:r>
            <a:endParaRPr kumimoji="0" lang="fr-FR" sz="12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6" name="Espace réservé du numéro de diapositive 6">
            <a:extLst>
              <a:ext uri="{FF2B5EF4-FFF2-40B4-BE49-F238E27FC236}">
                <a16:creationId xmlns:a16="http://schemas.microsoft.com/office/drawing/2014/main" id="{3EDA8801-AA5F-2F96-07EB-BA376AD33D57}"/>
              </a:ext>
            </a:extLst>
          </p:cNvPr>
          <p:cNvSpPr txBox="1">
            <a:spLocks/>
          </p:cNvSpPr>
          <p:nvPr/>
        </p:nvSpPr>
        <p:spPr>
          <a:xfrm>
            <a:off x="9453649" y="4264686"/>
            <a:ext cx="1185590" cy="48349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rPr>
              <a:t>Page </a:t>
            </a: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hlinkClick r:id="rId10"/>
              </a:rPr>
              <a:t>à </a:t>
            </a:r>
            <a:r>
              <a:rPr lang="fr-FR" sz="1100">
                <a:solidFill>
                  <a:srgbClr val="374649"/>
                </a:solidFill>
                <a:latin typeface="Arial" panose="020B0604020202020204"/>
                <a:hlinkClick r:id="rId10"/>
              </a:rPr>
              <a:t>ce</a:t>
            </a: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hlinkClick r:id="rId10"/>
              </a:rPr>
              <a:t> lien</a:t>
            </a:r>
            <a:endParaRPr kumimoji="0" lang="fr-FR" sz="1100" b="0"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a:ln>
                  <a:noFill/>
                </a:ln>
                <a:solidFill>
                  <a:srgbClr val="374649"/>
                </a:solidFill>
                <a:effectLst/>
                <a:uLnTx/>
                <a:uFillTx/>
                <a:latin typeface="Arial" panose="020B0604020202020204"/>
                <a:ea typeface="+mn-ea"/>
                <a:cs typeface="+mn-cs"/>
              </a:rPr>
              <a:t>67,9K</a:t>
            </a:r>
            <a:endParaRPr kumimoji="0" lang="fr-FR" sz="1200" b="1" i="0"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17" name="Picture 2" descr="TikTok/Other | Logopedia | Fandom">
            <a:extLst>
              <a:ext uri="{FF2B5EF4-FFF2-40B4-BE49-F238E27FC236}">
                <a16:creationId xmlns:a16="http://schemas.microsoft.com/office/drawing/2014/main" id="{B08BEA52-45D3-1672-90D5-59F968AC37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22280" y="3596101"/>
            <a:ext cx="553797" cy="62468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numéro de diapositive 6">
            <a:extLst>
              <a:ext uri="{FF2B5EF4-FFF2-40B4-BE49-F238E27FC236}">
                <a16:creationId xmlns:a16="http://schemas.microsoft.com/office/drawing/2014/main" id="{28D1F35C-3FC3-839E-6CE8-CBC20D865345}"/>
              </a:ext>
            </a:extLst>
          </p:cNvPr>
          <p:cNvSpPr txBox="1">
            <a:spLocks/>
          </p:cNvSpPr>
          <p:nvPr/>
        </p:nvSpPr>
        <p:spPr>
          <a:xfrm>
            <a:off x="10591848" y="4260456"/>
            <a:ext cx="1185590" cy="483494"/>
          </a:xfrm>
          <a:prstGeom prst="rect">
            <a:avLst/>
          </a:prstGeom>
        </p:spPr>
        <p:txBody>
          <a:bodyPr lIns="91440" tIns="45720" rIns="91440" bIns="4572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rPr>
              <a:t>Page </a:t>
            </a: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hlinkClick r:id="rId12"/>
              </a:rPr>
              <a:t>à </a:t>
            </a:r>
            <a:r>
              <a:rPr lang="fr-FR" sz="1100">
                <a:solidFill>
                  <a:srgbClr val="374649"/>
                </a:solidFill>
                <a:latin typeface="Arial" panose="020B0604020202020204"/>
                <a:hlinkClick r:id="rId12"/>
              </a:rPr>
              <a:t>ce</a:t>
            </a:r>
            <a:r>
              <a:rPr kumimoji="0" lang="fr-FR" sz="1100" b="0" i="0" u="none" strike="noStrike" kern="1200" cap="none" spc="0" normalizeH="0" baseline="0" noProof="0">
                <a:ln>
                  <a:noFill/>
                </a:ln>
                <a:solidFill>
                  <a:srgbClr val="374649"/>
                </a:solidFill>
                <a:effectLst/>
                <a:uLnTx/>
                <a:uFillTx/>
                <a:latin typeface="Arial" panose="020B0604020202020204"/>
                <a:ea typeface="+mn-ea"/>
                <a:cs typeface="+mn-cs"/>
                <a:hlinkClick r:id="rId12"/>
              </a:rPr>
              <a:t> lien</a:t>
            </a:r>
            <a:endParaRPr kumimoji="0" lang="fr-FR" sz="1100" b="0"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a:ln>
                  <a:noFill/>
                </a:ln>
                <a:solidFill>
                  <a:srgbClr val="374649"/>
                </a:solidFill>
                <a:effectLst/>
                <a:uLnTx/>
                <a:uFillTx/>
                <a:latin typeface="Arial" panose="020B0604020202020204"/>
                <a:ea typeface="+mn-ea"/>
                <a:cs typeface="+mn-cs"/>
              </a:rPr>
              <a:t>578K</a:t>
            </a:r>
            <a:endParaRPr kumimoji="0" lang="fr-FR" sz="1200" b="1" i="0"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19" name="Picture 2" descr="X Logo, symbol, meaning, history, PNG, brand">
            <a:extLst>
              <a:ext uri="{FF2B5EF4-FFF2-40B4-BE49-F238E27FC236}">
                <a16:creationId xmlns:a16="http://schemas.microsoft.com/office/drawing/2014/main" id="{4240685A-BBD5-72EE-5856-079A4875B61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946" t="-5122" r="20890" b="-12381"/>
          <a:stretch/>
        </p:blipFill>
        <p:spPr bwMode="auto">
          <a:xfrm>
            <a:off x="9869043" y="3615139"/>
            <a:ext cx="547975" cy="580270"/>
          </a:xfrm>
          <a:prstGeom prst="rect">
            <a:avLst/>
          </a:prstGeom>
          <a:noFill/>
          <a:extLst>
            <a:ext uri="{909E8E84-426E-40DD-AFC4-6F175D3DCCD1}">
              <a14:hiddenFill xmlns:a14="http://schemas.microsoft.com/office/drawing/2010/main">
                <a:solidFill>
                  <a:srgbClr val="FFFFFF"/>
                </a:solidFill>
              </a14:hiddenFill>
            </a:ext>
          </a:extLst>
        </p:spPr>
      </p:pic>
      <p:sp>
        <p:nvSpPr>
          <p:cNvPr id="20" name="Espace réservé du numéro de diapositive 6">
            <a:extLst>
              <a:ext uri="{FF2B5EF4-FFF2-40B4-BE49-F238E27FC236}">
                <a16:creationId xmlns:a16="http://schemas.microsoft.com/office/drawing/2014/main" id="{BC333D45-3D93-CE84-5FF6-1AEA9F865E00}"/>
              </a:ext>
            </a:extLst>
          </p:cNvPr>
          <p:cNvSpPr txBox="1">
            <a:spLocks/>
          </p:cNvSpPr>
          <p:nvPr/>
        </p:nvSpPr>
        <p:spPr>
          <a:xfrm>
            <a:off x="10208742" y="5629121"/>
            <a:ext cx="1185590" cy="48349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a:t>Page </a:t>
            </a:r>
            <a:r>
              <a:rPr lang="fr-FR" sz="1100">
                <a:hlinkClick r:id="rId14"/>
              </a:rPr>
              <a:t>à ce lien</a:t>
            </a:r>
            <a:r>
              <a:rPr lang="fr-FR" sz="1100">
                <a:hlinkClick r:id="rId15"/>
              </a:rPr>
              <a:t> </a:t>
            </a:r>
            <a:endParaRPr lang="fr-FR" sz="1100"/>
          </a:p>
        </p:txBody>
      </p:sp>
      <p:sp>
        <p:nvSpPr>
          <p:cNvPr id="21" name="Espace réservé du numéro de diapositive 6">
            <a:extLst>
              <a:ext uri="{FF2B5EF4-FFF2-40B4-BE49-F238E27FC236}">
                <a16:creationId xmlns:a16="http://schemas.microsoft.com/office/drawing/2014/main" id="{ECFCF495-4F40-3A2D-3E99-83723DD30467}"/>
              </a:ext>
            </a:extLst>
          </p:cNvPr>
          <p:cNvSpPr txBox="1">
            <a:spLocks/>
          </p:cNvSpPr>
          <p:nvPr/>
        </p:nvSpPr>
        <p:spPr>
          <a:xfrm>
            <a:off x="9023152" y="5618135"/>
            <a:ext cx="1185590" cy="48349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a:t>Page </a:t>
            </a:r>
            <a:r>
              <a:rPr lang="fr-FR" sz="1100">
                <a:hlinkClick r:id="rId16"/>
              </a:rPr>
              <a:t>à ce lien </a:t>
            </a:r>
            <a:endParaRPr lang="fr-FR" sz="1100"/>
          </a:p>
        </p:txBody>
      </p:sp>
      <p:sp>
        <p:nvSpPr>
          <p:cNvPr id="22" name="Espace réservé du numéro de diapositive 6">
            <a:extLst>
              <a:ext uri="{FF2B5EF4-FFF2-40B4-BE49-F238E27FC236}">
                <a16:creationId xmlns:a16="http://schemas.microsoft.com/office/drawing/2014/main" id="{736EC983-209D-967E-431E-F4F8B28BAC7A}"/>
              </a:ext>
            </a:extLst>
          </p:cNvPr>
          <p:cNvSpPr txBox="1">
            <a:spLocks/>
          </p:cNvSpPr>
          <p:nvPr/>
        </p:nvSpPr>
        <p:spPr>
          <a:xfrm>
            <a:off x="7810782" y="5618972"/>
            <a:ext cx="1185590" cy="48349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fr-FR" sz="1100"/>
              <a:t>Page </a:t>
            </a:r>
            <a:r>
              <a:rPr lang="fr-FR" sz="1100">
                <a:hlinkClick r:id="rId17"/>
              </a:rPr>
              <a:t>à ce lien </a:t>
            </a:r>
            <a:endParaRPr lang="fr-FR" sz="1100">
              <a:solidFill>
                <a:srgbClr val="374649"/>
              </a:solidFill>
            </a:endParaRPr>
          </a:p>
          <a:p>
            <a:pPr lvl="0" algn="ctr">
              <a:defRPr/>
            </a:pPr>
            <a:r>
              <a:rPr lang="fr-FR" sz="1100" b="1">
                <a:solidFill>
                  <a:srgbClr val="374649"/>
                </a:solidFill>
              </a:rPr>
              <a:t>33,1K</a:t>
            </a:r>
            <a:endParaRPr lang="fr-FR" sz="1100"/>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87EAAE13-4DD4-2696-FF71-5675AF4344D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7" name="Espace réservé du pied de page 3">
            <a:extLst>
              <a:ext uri="{FF2B5EF4-FFF2-40B4-BE49-F238E27FC236}">
                <a16:creationId xmlns:a16="http://schemas.microsoft.com/office/drawing/2014/main" id="{8D91020C-E288-110F-C1AC-33DCA9723BCD}"/>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199108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DE004F1-82FB-7A44-A199-A5CD6DF35E90}"/>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Le Maillot Football </a:t>
            </a:r>
            <a:r>
              <a:rPr kumimoji="0" lang="fr-FR" sz="3000" b="0" i="0" u="none" strike="noStrike" kern="1200" cap="none" spc="0" normalizeH="0" baseline="0" noProof="0" err="1">
                <a:ln>
                  <a:noFill/>
                </a:ln>
                <a:solidFill>
                  <a:schemeClr val="accent3"/>
                </a:solidFill>
                <a:effectLst/>
                <a:uLnTx/>
                <a:uFillTx/>
                <a:latin typeface="Arial" panose="020B0604020202020204"/>
                <a:ea typeface="+mj-ea"/>
                <a:cs typeface="+mj-cs"/>
              </a:rPr>
              <a:t>Together</a:t>
            </a:r>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 </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0B621CCF-7769-9C40-A655-1C0729A6FD9E}"/>
              </a:ext>
            </a:extLst>
          </p:cNvPr>
          <p:cNvSpPr>
            <a:spLocks noGrp="1"/>
          </p:cNvSpPr>
          <p:nvPr>
            <p:ph type="sldNum" sz="quarter" idx="20"/>
          </p:nvPr>
        </p:nvSpPr>
        <p:spPr/>
        <p:txBody>
          <a:bodyPr/>
          <a:lstStyle/>
          <a:p>
            <a:fld id="{975A587B-5814-4D9B-9598-FE9CB954CB01}" type="slidenum">
              <a:rPr lang="fr-FR" smtClean="0"/>
              <a:pPr/>
              <a:t>6</a:t>
            </a:fld>
            <a:endParaRPr lang="fr-FR"/>
          </a:p>
        </p:txBody>
      </p:sp>
      <p:sp>
        <p:nvSpPr>
          <p:cNvPr id="11" name="Espace réservé du texte 2">
            <a:extLst>
              <a:ext uri="{FF2B5EF4-FFF2-40B4-BE49-F238E27FC236}">
                <a16:creationId xmlns:a16="http://schemas.microsoft.com/office/drawing/2014/main" id="{01E15167-A9C0-E53E-CB58-3C1D96F26E18}"/>
              </a:ext>
            </a:extLst>
          </p:cNvPr>
          <p:cNvSpPr>
            <a:spLocks noGrp="1"/>
          </p:cNvSpPr>
          <p:nvPr>
            <p:ph type="body" sz="quarter" idx="13"/>
          </p:nvPr>
        </p:nvSpPr>
        <p:spPr>
          <a:xfrm>
            <a:off x="469878" y="1371600"/>
            <a:ext cx="7044105" cy="1676681"/>
          </a:xfrm>
        </p:spPr>
        <p:txBody>
          <a:bodyPr vert="horz" lIns="91440" tIns="45720" rIns="91440" bIns="45720" rtlCol="0" anchor="t">
            <a:noAutofit/>
          </a:bodyPr>
          <a:lstStyle/>
          <a:p>
            <a:pPr marL="0" indent="0" algn="just">
              <a:buNone/>
            </a:pPr>
            <a:r>
              <a:rPr lang="fr-FR" sz="1400" b="1">
                <a:solidFill>
                  <a:schemeClr val="tx1">
                    <a:lumMod val="75000"/>
                  </a:schemeClr>
                </a:solidFill>
                <a:ea typeface="Helvetica Neue"/>
                <a:cs typeface="Helvetica Neue"/>
                <a:sym typeface="Helvetica Neue"/>
              </a:rPr>
              <a:t>TotalEnergies continue d’affirmer à travers son programme « Football </a:t>
            </a:r>
            <a:r>
              <a:rPr lang="fr-FR" sz="1400" b="1" err="1">
                <a:solidFill>
                  <a:schemeClr val="tx1">
                    <a:lumMod val="75000"/>
                  </a:schemeClr>
                </a:solidFill>
                <a:ea typeface="Helvetica Neue"/>
                <a:cs typeface="Helvetica Neue"/>
                <a:sym typeface="Helvetica Neue"/>
              </a:rPr>
              <a:t>Together</a:t>
            </a:r>
            <a:r>
              <a:rPr lang="fr-FR" sz="1400" b="1">
                <a:solidFill>
                  <a:schemeClr val="tx1">
                    <a:lumMod val="75000"/>
                  </a:schemeClr>
                </a:solidFill>
                <a:ea typeface="Helvetica Neue"/>
                <a:cs typeface="Helvetica Neue"/>
                <a:sym typeface="Helvetica Neue"/>
              </a:rPr>
              <a:t> » son soutien au sport continental.</a:t>
            </a:r>
          </a:p>
          <a:p>
            <a:pPr marL="0" indent="0" algn="just">
              <a:buNone/>
            </a:pPr>
            <a:r>
              <a:rPr lang="fr-FR" sz="1400" b="0">
                <a:solidFill>
                  <a:schemeClr val="tx1">
                    <a:lumMod val="75000"/>
                  </a:schemeClr>
                </a:solidFill>
                <a:ea typeface="Helvetica Neue"/>
                <a:cs typeface="Helvetica Neue"/>
                <a:sym typeface="Helvetica Neue"/>
              </a:rPr>
              <a:t>Après l’hymne </a:t>
            </a:r>
            <a:r>
              <a:rPr lang="fr-FR" sz="1400" b="0" err="1">
                <a:solidFill>
                  <a:schemeClr val="tx1">
                    <a:lumMod val="75000"/>
                  </a:schemeClr>
                </a:solidFill>
                <a:ea typeface="Helvetica Neue"/>
                <a:cs typeface="Helvetica Neue"/>
                <a:sym typeface="Helvetica Neue"/>
              </a:rPr>
              <a:t>Fara</a:t>
            </a:r>
            <a:r>
              <a:rPr lang="fr-FR" sz="1400" b="0">
                <a:solidFill>
                  <a:schemeClr val="tx1">
                    <a:lumMod val="75000"/>
                  </a:schemeClr>
                </a:solidFill>
                <a:ea typeface="Helvetica Neue"/>
                <a:cs typeface="Helvetica Neue"/>
                <a:sym typeface="Helvetica Neue"/>
              </a:rPr>
              <a:t> </a:t>
            </a:r>
            <a:r>
              <a:rPr lang="fr-FR" sz="1400" b="0" err="1">
                <a:solidFill>
                  <a:schemeClr val="tx1">
                    <a:lumMod val="75000"/>
                  </a:schemeClr>
                </a:solidFill>
                <a:ea typeface="Helvetica Neue"/>
                <a:cs typeface="Helvetica Neue"/>
                <a:sym typeface="Helvetica Neue"/>
              </a:rPr>
              <a:t>Mbê</a:t>
            </a:r>
            <a:r>
              <a:rPr lang="fr-FR" sz="1400" b="0">
                <a:solidFill>
                  <a:schemeClr val="tx1">
                    <a:lumMod val="75000"/>
                  </a:schemeClr>
                </a:solidFill>
                <a:ea typeface="Helvetica Neue"/>
                <a:cs typeface="Helvetica Neue"/>
                <a:sym typeface="Helvetica Neue"/>
              </a:rPr>
              <a:t>, la marque a créé un symbole du rassemblement des énergies positives autour du football en Afrique : </a:t>
            </a:r>
            <a:r>
              <a:rPr lang="fr-FR" sz="1400" b="1">
                <a:solidFill>
                  <a:schemeClr val="tx1">
                    <a:lumMod val="75000"/>
                  </a:schemeClr>
                </a:solidFill>
                <a:ea typeface="Helvetica Neue"/>
                <a:cs typeface="Helvetica Neue"/>
                <a:sym typeface="Helvetica Neue"/>
              </a:rPr>
              <a:t>le maillot Football </a:t>
            </a:r>
            <a:r>
              <a:rPr lang="fr-FR" sz="1400" b="1" err="1">
                <a:solidFill>
                  <a:schemeClr val="tx1">
                    <a:lumMod val="75000"/>
                  </a:schemeClr>
                </a:solidFill>
                <a:ea typeface="Helvetica Neue"/>
                <a:cs typeface="Helvetica Neue"/>
                <a:sym typeface="Helvetica Neue"/>
              </a:rPr>
              <a:t>Together</a:t>
            </a:r>
            <a:r>
              <a:rPr lang="fr-FR" sz="1400" b="1">
                <a:solidFill>
                  <a:schemeClr val="tx1">
                    <a:lumMod val="75000"/>
                  </a:schemeClr>
                </a:solidFill>
                <a:ea typeface="Helvetica Neue"/>
                <a:cs typeface="Helvetica Neue"/>
                <a:sym typeface="Helvetica Neue"/>
              </a:rPr>
              <a:t>. </a:t>
            </a:r>
            <a:endParaRPr lang="fr-FR" sz="1400" b="1">
              <a:solidFill>
                <a:schemeClr val="tx1">
                  <a:lumMod val="75000"/>
                </a:schemeClr>
              </a:solidFill>
              <a:ea typeface="Helvetica Neue"/>
              <a:cs typeface="Helvetica Neue"/>
            </a:endParaRPr>
          </a:p>
          <a:p>
            <a:pPr marL="0" indent="0" algn="just">
              <a:buNone/>
            </a:pPr>
            <a:r>
              <a:rPr lang="fr-FR" sz="1400" b="0">
                <a:solidFill>
                  <a:schemeClr val="tx1">
                    <a:lumMod val="75000"/>
                  </a:schemeClr>
                </a:solidFill>
                <a:ea typeface="Helvetica Neue"/>
                <a:cs typeface="Helvetica Neue"/>
                <a:sym typeface="Helvetica Neue"/>
              </a:rPr>
              <a:t>Iconique et moderne, ce maillot vise à rassembler tous les supporters de football africain, </a:t>
            </a:r>
            <a:r>
              <a:rPr lang="fr-FR" sz="1400">
                <a:solidFill>
                  <a:schemeClr val="tx1">
                    <a:lumMod val="75000"/>
                  </a:schemeClr>
                </a:solidFill>
                <a:ea typeface="Helvetica Neue"/>
                <a:cs typeface="Helvetica Neue"/>
                <a:sym typeface="Helvetica Neue"/>
              </a:rPr>
              <a:t>quelle que </a:t>
            </a:r>
            <a:r>
              <a:rPr lang="fr-FR" sz="1400" b="0">
                <a:solidFill>
                  <a:schemeClr val="tx1">
                    <a:lumMod val="75000"/>
                  </a:schemeClr>
                </a:solidFill>
                <a:ea typeface="Helvetica Neue"/>
                <a:cs typeface="Helvetica Neue"/>
                <a:sym typeface="Helvetica Neue"/>
              </a:rPr>
              <a:t>soit leur équipe de cœur, autour de leur passion commune.</a:t>
            </a:r>
            <a:r>
              <a:rPr lang="fr-FR" sz="1400">
                <a:solidFill>
                  <a:schemeClr val="tx1">
                    <a:lumMod val="75000"/>
                  </a:schemeClr>
                </a:solidFill>
                <a:ea typeface="Helvetica Neue"/>
                <a:cs typeface="Helvetica Neue"/>
                <a:sym typeface="Helvetica Neue"/>
              </a:rPr>
              <a:t> </a:t>
            </a:r>
            <a:endParaRPr lang="fr-FR" sz="1400" b="0">
              <a:solidFill>
                <a:schemeClr val="tx1">
                  <a:lumMod val="75000"/>
                </a:schemeClr>
              </a:solidFill>
              <a:ea typeface="Helvetica Neue"/>
              <a:cs typeface="Helvetica Neue"/>
            </a:endParaRPr>
          </a:p>
        </p:txBody>
      </p:sp>
      <p:pic>
        <p:nvPicPr>
          <p:cNvPr id="12" name="Espace réservé pour une image  30" descr="Une image contenant herbe&#10;&#10;Description générée automatiquement">
            <a:extLst>
              <a:ext uri="{FF2B5EF4-FFF2-40B4-BE49-F238E27FC236}">
                <a16:creationId xmlns:a16="http://schemas.microsoft.com/office/drawing/2014/main" id="{C03606E3-6692-574E-F83F-1F2648C687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44190" y="1303758"/>
            <a:ext cx="3141277" cy="1767385"/>
          </a:xfrm>
          <a:prstGeom prst="rect">
            <a:avLst/>
          </a:prstGeom>
        </p:spPr>
      </p:pic>
      <p:pic>
        <p:nvPicPr>
          <p:cNvPr id="13" name="Picture 2" descr="Youtube free icon">
            <a:extLst>
              <a:ext uri="{FF2B5EF4-FFF2-40B4-BE49-F238E27FC236}">
                <a16:creationId xmlns:a16="http://schemas.microsoft.com/office/drawing/2014/main" id="{4684ACAC-F930-2662-8D9B-7251439495A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1259" y="4274927"/>
            <a:ext cx="799080" cy="799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ance free icon">
            <a:extLst>
              <a:ext uri="{FF2B5EF4-FFF2-40B4-BE49-F238E27FC236}">
                <a16:creationId xmlns:a16="http://schemas.microsoft.com/office/drawing/2014/main" id="{30D0D848-8777-E9F1-3948-6301987FF70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72860" y="4318134"/>
            <a:ext cx="344557" cy="3445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United kingdom free icon">
            <a:extLst>
              <a:ext uri="{FF2B5EF4-FFF2-40B4-BE49-F238E27FC236}">
                <a16:creationId xmlns:a16="http://schemas.microsoft.com/office/drawing/2014/main" id="{B78BBBDC-95FF-C42E-DC94-CCC434A895A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72859" y="4662691"/>
            <a:ext cx="344557" cy="344557"/>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072F8990-231A-33E8-0EA7-CE3E30605027}"/>
              </a:ext>
            </a:extLst>
          </p:cNvPr>
          <p:cNvSpPr txBox="1"/>
          <p:nvPr/>
        </p:nvSpPr>
        <p:spPr>
          <a:xfrm>
            <a:off x="1817416" y="4336243"/>
            <a:ext cx="6354416" cy="307777"/>
          </a:xfrm>
          <a:prstGeom prst="rect">
            <a:avLst/>
          </a:prstGeom>
          <a:noFill/>
        </p:spPr>
        <p:txBody>
          <a:bodyPr wrap="square">
            <a:spAutoFit/>
          </a:bodyPr>
          <a:lstStyle/>
          <a:p>
            <a:pPr marL="0" indent="0" algn="just">
              <a:buNone/>
            </a:pPr>
            <a:r>
              <a:rPr lang="fr-FR" sz="1400">
                <a:solidFill>
                  <a:schemeClr val="tx1">
                    <a:lumMod val="75000"/>
                  </a:schemeClr>
                </a:solidFill>
                <a:ea typeface="Helvetica Neue"/>
                <a:cs typeface="Helvetica Neue"/>
                <a:sym typeface="Helvetica Neue"/>
                <a:hlinkClick r:id="rId6">
                  <a:extLst>
                    <a:ext uri="{A12FA001-AC4F-418D-AE19-62706E023703}">
                      <ahyp:hlinkClr xmlns:ahyp="http://schemas.microsoft.com/office/drawing/2018/hyperlinkcolor" val="tx"/>
                    </a:ext>
                  </a:extLst>
                </a:hlinkClick>
              </a:rPr>
              <a:t>https://youtu.be/gmA33UoulHI</a:t>
            </a:r>
            <a:endParaRPr lang="fr-FR" sz="1400">
              <a:solidFill>
                <a:schemeClr val="tx1">
                  <a:lumMod val="75000"/>
                </a:schemeClr>
              </a:solidFill>
              <a:ea typeface="Helvetica Neue"/>
              <a:cs typeface="Helvetica Neue"/>
              <a:sym typeface="Helvetica Neue"/>
            </a:endParaRPr>
          </a:p>
        </p:txBody>
      </p:sp>
      <p:sp>
        <p:nvSpPr>
          <p:cNvPr id="17" name="ZoneTexte 16">
            <a:extLst>
              <a:ext uri="{FF2B5EF4-FFF2-40B4-BE49-F238E27FC236}">
                <a16:creationId xmlns:a16="http://schemas.microsoft.com/office/drawing/2014/main" id="{95C603D9-5DBA-4BFF-CB9A-D7DF84DDF1D9}"/>
              </a:ext>
            </a:extLst>
          </p:cNvPr>
          <p:cNvSpPr txBox="1"/>
          <p:nvPr/>
        </p:nvSpPr>
        <p:spPr>
          <a:xfrm>
            <a:off x="1817416" y="4654923"/>
            <a:ext cx="6354416" cy="307777"/>
          </a:xfrm>
          <a:prstGeom prst="rect">
            <a:avLst/>
          </a:prstGeom>
          <a:noFill/>
        </p:spPr>
        <p:txBody>
          <a:bodyPr wrap="square">
            <a:spAutoFit/>
          </a:bodyPr>
          <a:lstStyle/>
          <a:p>
            <a:pPr marL="0" indent="0" algn="just">
              <a:buNone/>
            </a:pPr>
            <a:r>
              <a:rPr lang="fr-FR" sz="1400">
                <a:solidFill>
                  <a:schemeClr val="tx1">
                    <a:lumMod val="75000"/>
                  </a:schemeClr>
                </a:solidFill>
                <a:ea typeface="Helvetica Neue"/>
                <a:cs typeface="Helvetica Neue"/>
                <a:sym typeface="Helvetica Neue"/>
                <a:hlinkClick r:id="rId7"/>
              </a:rPr>
              <a:t>https://youtu.be/bFnlkxK6slE</a:t>
            </a:r>
            <a:endParaRPr lang="fr-FR" sz="1400">
              <a:solidFill>
                <a:schemeClr val="tx1">
                  <a:lumMod val="75000"/>
                </a:schemeClr>
              </a:solidFill>
              <a:ea typeface="Helvetica Neue"/>
              <a:cs typeface="Helvetica Neue"/>
              <a:sym typeface="Helvetica Neue"/>
            </a:endParaRPr>
          </a:p>
        </p:txBody>
      </p:sp>
      <p:sp>
        <p:nvSpPr>
          <p:cNvPr id="18" name="Espace réservé du texte 2">
            <a:extLst>
              <a:ext uri="{FF2B5EF4-FFF2-40B4-BE49-F238E27FC236}">
                <a16:creationId xmlns:a16="http://schemas.microsoft.com/office/drawing/2014/main" id="{512924AC-4979-7C5D-BAA7-7550D550A928}"/>
              </a:ext>
            </a:extLst>
          </p:cNvPr>
          <p:cNvSpPr txBox="1">
            <a:spLocks/>
          </p:cNvSpPr>
          <p:nvPr/>
        </p:nvSpPr>
        <p:spPr>
          <a:xfrm>
            <a:off x="469877" y="3092828"/>
            <a:ext cx="7044104" cy="1199679"/>
          </a:xfrm>
          <a:prstGeom prst="rect">
            <a:avLst/>
          </a:prstGeom>
        </p:spPr>
        <p:txBody>
          <a:bodyPr vert="horz" lIns="91440" tIns="45720" rIns="91440" bIns="45720" rtlCol="0">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400" b="1">
                <a:solidFill>
                  <a:schemeClr val="tx1">
                    <a:lumMod val="75000"/>
                  </a:schemeClr>
                </a:solidFill>
                <a:ea typeface="Helvetica Neue"/>
                <a:cs typeface="Helvetica Neue"/>
                <a:sym typeface="Helvetica Neue"/>
              </a:rPr>
              <a:t>Un film dédié au maillot Football </a:t>
            </a:r>
            <a:r>
              <a:rPr lang="fr-FR" sz="1400" b="1" err="1">
                <a:solidFill>
                  <a:schemeClr val="tx1">
                    <a:lumMod val="75000"/>
                  </a:schemeClr>
                </a:solidFill>
                <a:ea typeface="Helvetica Neue"/>
                <a:cs typeface="Helvetica Neue"/>
                <a:sym typeface="Helvetica Neue"/>
              </a:rPr>
              <a:t>Together</a:t>
            </a:r>
            <a:r>
              <a:rPr lang="fr-FR" sz="1400" b="1">
                <a:solidFill>
                  <a:schemeClr val="tx1">
                    <a:lumMod val="75000"/>
                  </a:schemeClr>
                </a:solidFill>
                <a:ea typeface="Helvetica Neue"/>
                <a:cs typeface="Helvetica Neue"/>
                <a:sym typeface="Helvetica Neue"/>
              </a:rPr>
              <a:t> célèbre l’esprit de communion et de partage autour du football. </a:t>
            </a:r>
            <a:r>
              <a:rPr lang="fr-FR" sz="1400">
                <a:solidFill>
                  <a:schemeClr val="tx1">
                    <a:lumMod val="75000"/>
                  </a:schemeClr>
                </a:solidFill>
                <a:ea typeface="Helvetica Neue"/>
                <a:cs typeface="Helvetica Neue"/>
                <a:sym typeface="Helvetica Neue"/>
              </a:rPr>
              <a:t>Il honore la diversité des supporters africains et rassemble tous les passionnés de football autour du claim de la campagne :</a:t>
            </a:r>
          </a:p>
          <a:p>
            <a:pPr marL="0" indent="0" algn="ctr">
              <a:buNone/>
            </a:pPr>
            <a:r>
              <a:rPr kumimoji="0" lang="fr-FR" sz="1400" b="1" i="0" u="none" strike="noStrike" kern="1200" cap="none" spc="0" normalizeH="0" baseline="0" noProof="0">
                <a:ln>
                  <a:noFill/>
                </a:ln>
                <a:solidFill>
                  <a:schemeClr val="accent3"/>
                </a:solidFill>
                <a:effectLst/>
                <a:uLnTx/>
                <a:uFillTx/>
                <a:latin typeface="Arial" panose="020B0604020202020204"/>
                <a:ea typeface="Montserrat"/>
                <a:cs typeface="Montserrat"/>
                <a:sym typeface="Montserrat"/>
              </a:rPr>
              <a:t>Une Passion. Une Equipe. Un Maillot. </a:t>
            </a:r>
            <a:endParaRPr lang="fr-FR" sz="1400">
              <a:solidFill>
                <a:schemeClr val="accent3"/>
              </a:solidFill>
              <a:ea typeface="Helvetica Neue"/>
              <a:cs typeface="Helvetica Neue"/>
              <a:sym typeface="Helvetica Neue"/>
            </a:endParaRPr>
          </a:p>
          <a:p>
            <a:pPr marL="0" indent="0" algn="just">
              <a:buFont typeface="Arial" panose="020B0604020202020204" pitchFamily="34" charset="0"/>
              <a:buNone/>
            </a:pPr>
            <a:endParaRPr lang="fr-FR" sz="1400">
              <a:solidFill>
                <a:schemeClr val="tx1">
                  <a:lumMod val="75000"/>
                </a:schemeClr>
              </a:solidFill>
              <a:ea typeface="Helvetica Neue"/>
              <a:cs typeface="Helvetica Neue"/>
              <a:sym typeface="Helvetica Neue"/>
            </a:endParaRPr>
          </a:p>
        </p:txBody>
      </p:sp>
      <p:pic>
        <p:nvPicPr>
          <p:cNvPr id="20" name="Image 19" descr="Une image contenant ciel, personne, extérieur, très coloré&#10;&#10;Description générée automatiquement">
            <a:extLst>
              <a:ext uri="{FF2B5EF4-FFF2-40B4-BE49-F238E27FC236}">
                <a16:creationId xmlns:a16="http://schemas.microsoft.com/office/drawing/2014/main" id="{7157C72F-DCA1-2CA1-CAC6-0B1E2DBC009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44190" y="3161028"/>
            <a:ext cx="3141277" cy="1766969"/>
          </a:xfrm>
          <a:prstGeom prst="rect">
            <a:avLst/>
          </a:prstGeom>
        </p:spPr>
      </p:pic>
      <p:pic>
        <p:nvPicPr>
          <p:cNvPr id="3" name="Image 2" descr="Une image contenant texte, Graphique, logo, graphisme&#10;&#10;Le contenu généré par l’IA peut être incorrect.">
            <a:extLst>
              <a:ext uri="{FF2B5EF4-FFF2-40B4-BE49-F238E27FC236}">
                <a16:creationId xmlns:a16="http://schemas.microsoft.com/office/drawing/2014/main" id="{52175B1C-D847-C658-E17E-3231BEDCF2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
        <p:nvSpPr>
          <p:cNvPr id="2" name="Espace réservé du pied de page 3">
            <a:extLst>
              <a:ext uri="{FF2B5EF4-FFF2-40B4-BE49-F238E27FC236}">
                <a16:creationId xmlns:a16="http://schemas.microsoft.com/office/drawing/2014/main" id="{4E05E9C3-00D4-2ECF-4203-F8A4553E5595}"/>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3615216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18A45-16ED-0C12-57C0-05ED3E95A2B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8B47CAC-F59F-E745-24AB-917307040006}"/>
              </a:ext>
            </a:extLst>
          </p:cNvPr>
          <p:cNvSpPr>
            <a:spLocks noGrp="1"/>
          </p:cNvSpPr>
          <p:nvPr>
            <p:ph type="title"/>
          </p:nvPr>
        </p:nvSpPr>
        <p:spPr/>
        <p:txBody>
          <a:bodyPr vert="horz" lIns="91440" tIns="45720" rIns="91440" bIns="45720" rtlCol="0" anchor="t">
            <a:noAutofit/>
          </a:bodyPr>
          <a:lstStyle/>
          <a:p>
            <a:r>
              <a:rPr lang="fr-FR">
                <a:solidFill>
                  <a:schemeClr val="accent3"/>
                </a:solidFill>
                <a:latin typeface="Arial" panose="020B0604020202020204"/>
              </a:rPr>
              <a:t>Le ballon Football </a:t>
            </a:r>
            <a:r>
              <a:rPr lang="fr-FR" err="1">
                <a:solidFill>
                  <a:schemeClr val="accent3"/>
                </a:solidFill>
                <a:latin typeface="Arial" panose="020B0604020202020204"/>
              </a:rPr>
              <a:t>Together</a:t>
            </a:r>
            <a:endParaRPr lang="fr-FR">
              <a:solidFill>
                <a:schemeClr val="accent3"/>
              </a:solidFill>
              <a:latin typeface="Arial" panose="020B0604020202020204"/>
            </a:endParaRPr>
          </a:p>
        </p:txBody>
      </p:sp>
      <p:sp>
        <p:nvSpPr>
          <p:cNvPr id="2" name="Espace réservé du texte 2">
            <a:extLst>
              <a:ext uri="{FF2B5EF4-FFF2-40B4-BE49-F238E27FC236}">
                <a16:creationId xmlns:a16="http://schemas.microsoft.com/office/drawing/2014/main" id="{AE25E686-CF62-DB47-A4A7-45707138D070}"/>
              </a:ext>
            </a:extLst>
          </p:cNvPr>
          <p:cNvSpPr>
            <a:spLocks noGrp="1"/>
          </p:cNvSpPr>
          <p:nvPr>
            <p:ph type="body" sz="quarter" idx="13"/>
          </p:nvPr>
        </p:nvSpPr>
        <p:spPr>
          <a:xfrm>
            <a:off x="469879" y="1371600"/>
            <a:ext cx="5873048" cy="1676681"/>
          </a:xfrm>
        </p:spPr>
        <p:txBody>
          <a:bodyPr vert="horz" lIns="91440" tIns="45720" rIns="91440" bIns="45720" rtlCol="0" anchor="t">
            <a:noAutofit/>
          </a:bodyPr>
          <a:lstStyle/>
          <a:p>
            <a:pPr marL="0" indent="0" algn="just">
              <a:buNone/>
            </a:pPr>
            <a:r>
              <a:rPr lang="fr-FR" sz="1600" b="1">
                <a:solidFill>
                  <a:schemeClr val="tx1">
                    <a:lumMod val="75000"/>
                  </a:schemeClr>
                </a:solidFill>
                <a:ea typeface="Helvetica Neue"/>
                <a:cs typeface="Helvetica Neue"/>
                <a:sym typeface="Helvetica Neue"/>
              </a:rPr>
              <a:t>Au football tout commence avec un ballon.</a:t>
            </a:r>
          </a:p>
          <a:p>
            <a:pPr marL="0" indent="0" algn="just">
              <a:buNone/>
            </a:pPr>
            <a:endParaRPr lang="fr-FR" sz="1400" b="0">
              <a:solidFill>
                <a:schemeClr val="tx1">
                  <a:lumMod val="75000"/>
                </a:schemeClr>
              </a:solidFill>
              <a:ea typeface="Helvetica Neue"/>
              <a:cs typeface="Helvetica Neue"/>
              <a:sym typeface="Helvetica Neue"/>
            </a:endParaRPr>
          </a:p>
          <a:p>
            <a:pPr marL="0" indent="0" algn="just">
              <a:buNone/>
            </a:pPr>
            <a:r>
              <a:rPr lang="fr-FR" sz="1400" b="0">
                <a:solidFill>
                  <a:schemeClr val="tx1">
                    <a:lumMod val="75000"/>
                  </a:schemeClr>
                </a:solidFill>
                <a:ea typeface="Helvetica Neue"/>
                <a:cs typeface="Helvetica Neue"/>
                <a:sym typeface="Helvetica Neue"/>
              </a:rPr>
              <a:t>C’est pourquoi l’écosystème Football s’enrichit d’un nouvel asset de marque : le ballon Football </a:t>
            </a:r>
            <a:r>
              <a:rPr lang="fr-FR" sz="1400" b="0" err="1">
                <a:solidFill>
                  <a:schemeClr val="tx1">
                    <a:lumMod val="75000"/>
                  </a:schemeClr>
                </a:solidFill>
                <a:ea typeface="Helvetica Neue"/>
                <a:cs typeface="Helvetica Neue"/>
                <a:sym typeface="Helvetica Neue"/>
              </a:rPr>
              <a:t>Together</a:t>
            </a:r>
            <a:r>
              <a:rPr lang="fr-FR" sz="1400" b="0">
                <a:solidFill>
                  <a:schemeClr val="tx1">
                    <a:lumMod val="75000"/>
                  </a:schemeClr>
                </a:solidFill>
                <a:ea typeface="Helvetica Neue"/>
                <a:cs typeface="Helvetica Neue"/>
                <a:sym typeface="Helvetica Neue"/>
              </a:rPr>
              <a:t>.</a:t>
            </a:r>
            <a:endParaRPr lang="fr-FR" sz="1400" b="1">
              <a:solidFill>
                <a:schemeClr val="tx1">
                  <a:lumMod val="75000"/>
                </a:schemeClr>
              </a:solidFill>
              <a:ea typeface="Helvetica Neue"/>
              <a:cs typeface="Helvetica Neue"/>
            </a:endParaRPr>
          </a:p>
          <a:p>
            <a:pPr marL="0" indent="0" algn="just">
              <a:buNone/>
            </a:pPr>
            <a:endParaRPr lang="fr-FR" sz="1400" b="0">
              <a:solidFill>
                <a:schemeClr val="tx1">
                  <a:lumMod val="75000"/>
                </a:schemeClr>
              </a:solidFill>
              <a:ea typeface="Helvetica Neue"/>
              <a:cs typeface="Helvetica Neue"/>
              <a:sym typeface="Helvetica Neue"/>
            </a:endParaRPr>
          </a:p>
          <a:p>
            <a:pPr marL="0" indent="0" algn="just">
              <a:buNone/>
            </a:pPr>
            <a:r>
              <a:rPr lang="fr-FR" sz="1400" b="0">
                <a:solidFill>
                  <a:schemeClr val="tx1">
                    <a:lumMod val="75000"/>
                  </a:schemeClr>
                </a:solidFill>
                <a:ea typeface="Helvetica Neue"/>
                <a:cs typeface="Helvetica Neue"/>
                <a:sym typeface="Helvetica Neue"/>
              </a:rPr>
              <a:t>Il reprend le pattern caractéristique du programme Football </a:t>
            </a:r>
            <a:r>
              <a:rPr lang="fr-FR" sz="1400" b="0" err="1">
                <a:solidFill>
                  <a:schemeClr val="tx1">
                    <a:lumMod val="75000"/>
                  </a:schemeClr>
                </a:solidFill>
                <a:ea typeface="Helvetica Neue"/>
                <a:cs typeface="Helvetica Neue"/>
                <a:sym typeface="Helvetica Neue"/>
              </a:rPr>
              <a:t>Together</a:t>
            </a:r>
            <a:r>
              <a:rPr lang="fr-FR" sz="1400" b="0">
                <a:solidFill>
                  <a:schemeClr val="tx1">
                    <a:lumMod val="75000"/>
                  </a:schemeClr>
                </a:solidFill>
                <a:ea typeface="Helvetica Neue"/>
                <a:cs typeface="Helvetica Neue"/>
                <a:sym typeface="Helvetica Neue"/>
              </a:rPr>
              <a:t> et est fabriqué par Puma, l’équipementier officiel de la CAF.</a:t>
            </a:r>
            <a:endParaRPr lang="fr-FR" sz="1400" b="0">
              <a:solidFill>
                <a:schemeClr val="tx1">
                  <a:lumMod val="75000"/>
                </a:schemeClr>
              </a:solidFill>
              <a:ea typeface="Helvetica Neue"/>
              <a:cs typeface="Helvetica Neue"/>
            </a:endParaRPr>
          </a:p>
        </p:txBody>
      </p:sp>
      <p:pic>
        <p:nvPicPr>
          <p:cNvPr id="5122" name="Image 1">
            <a:extLst>
              <a:ext uri="{FF2B5EF4-FFF2-40B4-BE49-F238E27FC236}">
                <a16:creationId xmlns:a16="http://schemas.microsoft.com/office/drawing/2014/main" id="{087351F9-9640-2F6C-605D-F16DE11468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1" t="16611" r="29338" b="19242"/>
          <a:stretch/>
        </p:blipFill>
        <p:spPr bwMode="auto">
          <a:xfrm>
            <a:off x="6863787" y="1590612"/>
            <a:ext cx="4965539" cy="270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5">
            <a:extLst>
              <a:ext uri="{FF2B5EF4-FFF2-40B4-BE49-F238E27FC236}">
                <a16:creationId xmlns:a16="http://schemas.microsoft.com/office/drawing/2014/main" id="{ADCC42CD-206A-2D14-A4AB-7E09F6CE91BE}"/>
              </a:ext>
            </a:extLst>
          </p:cNvPr>
          <p:cNvSpPr txBox="1">
            <a:spLocks/>
          </p:cNvSpPr>
          <p:nvPr/>
        </p:nvSpPr>
        <p:spPr>
          <a:xfrm>
            <a:off x="219008" y="6449983"/>
            <a:ext cx="576000"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75A587B-5814-4D9B-9598-FE9CB954CB01}" type="slidenum">
              <a:rPr lang="fr-FR" sz="900" b="1" smtClean="0"/>
              <a:pPr algn="r"/>
              <a:t>7</a:t>
            </a:fld>
            <a:endParaRPr lang="fr-FR" sz="900" b="1"/>
          </a:p>
        </p:txBody>
      </p:sp>
      <p:sp>
        <p:nvSpPr>
          <p:cNvPr id="10" name="Espace réservé du pied de page 3">
            <a:extLst>
              <a:ext uri="{FF2B5EF4-FFF2-40B4-BE49-F238E27FC236}">
                <a16:creationId xmlns:a16="http://schemas.microsoft.com/office/drawing/2014/main" id="{E4D20397-9B4B-1DA1-4BDD-76E0BAF1EE4A}"/>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pic>
        <p:nvPicPr>
          <p:cNvPr id="5" name="Image 4" descr="Une image contenant texte, Graphique, logo, graphisme&#10;&#10;Le contenu généré par l’IA peut être incorrect.">
            <a:extLst>
              <a:ext uri="{FF2B5EF4-FFF2-40B4-BE49-F238E27FC236}">
                <a16:creationId xmlns:a16="http://schemas.microsoft.com/office/drawing/2014/main" id="{067842C5-0504-705A-C618-2E48595A1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Tree>
    <p:extLst>
      <p:ext uri="{BB962C8B-B14F-4D97-AF65-F5344CB8AC3E}">
        <p14:creationId xmlns:p14="http://schemas.microsoft.com/office/powerpoint/2010/main" val="128878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9EEBCC3-2D82-0EFE-E802-BCB56567A0EA}"/>
              </a:ext>
            </a:extLst>
          </p:cNvPr>
          <p:cNvSpPr>
            <a:spLocks noGrp="1"/>
          </p:cNvSpPr>
          <p:nvPr>
            <p:ph type="title"/>
          </p:nvPr>
        </p:nvSpPr>
        <p:spPr/>
        <p:txBody>
          <a:bodyPr vert="horz" lIns="91440" tIns="45720" rIns="91440" bIns="45720" rtlCol="0" anchor="t">
            <a:noAutofit/>
          </a:bodyPr>
          <a:lstStyle/>
          <a:p>
            <a:r>
              <a:rPr lang="fr-FR" err="1">
                <a:solidFill>
                  <a:schemeClr val="accent3"/>
                </a:solidFill>
                <a:latin typeface="Arial" panose="020B0604020202020204"/>
              </a:rPr>
              <a:t>Trophy</a:t>
            </a:r>
            <a:r>
              <a:rPr lang="fr-FR">
                <a:solidFill>
                  <a:schemeClr val="accent3"/>
                </a:solidFill>
                <a:latin typeface="Arial" panose="020B0604020202020204"/>
              </a:rPr>
              <a:t> Tour TotalEnergies</a:t>
            </a:r>
          </a:p>
        </p:txBody>
      </p:sp>
      <p:cxnSp>
        <p:nvCxnSpPr>
          <p:cNvPr id="6" name="Connecteur droit 5">
            <a:extLst>
              <a:ext uri="{FF2B5EF4-FFF2-40B4-BE49-F238E27FC236}">
                <a16:creationId xmlns:a16="http://schemas.microsoft.com/office/drawing/2014/main" id="{F7E1DCF6-2EC9-74FF-A835-28DD694EC4A5}"/>
              </a:ext>
            </a:extLst>
          </p:cNvPr>
          <p:cNvCxnSpPr>
            <a:cxnSpLocks/>
            <a:endCxn id="17" idx="3"/>
          </p:cNvCxnSpPr>
          <p:nvPr/>
        </p:nvCxnSpPr>
        <p:spPr>
          <a:xfrm>
            <a:off x="998470" y="4445939"/>
            <a:ext cx="5381502" cy="0"/>
          </a:xfrm>
          <a:prstGeom prst="line">
            <a:avLst/>
          </a:prstGeom>
          <a:ln w="28575">
            <a:solidFill>
              <a:srgbClr val="C00000"/>
            </a:solidFill>
            <a:tailEnd type="none"/>
          </a:ln>
        </p:spPr>
        <p:style>
          <a:lnRef idx="1">
            <a:schemeClr val="accent1"/>
          </a:lnRef>
          <a:fillRef idx="0">
            <a:schemeClr val="accent1"/>
          </a:fillRef>
          <a:effectRef idx="0">
            <a:schemeClr val="accent1"/>
          </a:effectRef>
          <a:fontRef idx="minor">
            <a:schemeClr val="tx1"/>
          </a:fontRef>
        </p:style>
      </p:cxnSp>
      <p:pic>
        <p:nvPicPr>
          <p:cNvPr id="7" name="Image 6" descr="Une image contenant cercle, Graphique, Caractère coloré&#10;&#10;Le contenu généré par l’IA peut être incorrect.">
            <a:extLst>
              <a:ext uri="{FF2B5EF4-FFF2-40B4-BE49-F238E27FC236}">
                <a16:creationId xmlns:a16="http://schemas.microsoft.com/office/drawing/2014/main" id="{2D6F232B-6FA3-5BD0-0099-0B656CB68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89" y="4228368"/>
            <a:ext cx="430955" cy="430955"/>
          </a:xfrm>
          <a:prstGeom prst="rect">
            <a:avLst/>
          </a:prstGeom>
        </p:spPr>
      </p:pic>
      <p:sp>
        <p:nvSpPr>
          <p:cNvPr id="8" name="ZoneTexte 7">
            <a:extLst>
              <a:ext uri="{FF2B5EF4-FFF2-40B4-BE49-F238E27FC236}">
                <a16:creationId xmlns:a16="http://schemas.microsoft.com/office/drawing/2014/main" id="{B2377202-2B0A-D272-53BD-09F066D24841}"/>
              </a:ext>
            </a:extLst>
          </p:cNvPr>
          <p:cNvSpPr txBox="1"/>
          <p:nvPr/>
        </p:nvSpPr>
        <p:spPr>
          <a:xfrm>
            <a:off x="674978" y="3669618"/>
            <a:ext cx="683200" cy="276999"/>
          </a:xfrm>
          <a:prstGeom prst="rect">
            <a:avLst/>
          </a:prstGeom>
          <a:noFill/>
        </p:spPr>
        <p:txBody>
          <a:bodyPr wrap="none" rtlCol="0">
            <a:spAutoFit/>
          </a:bodyPr>
          <a:lstStyle/>
          <a:p>
            <a:pPr algn="l"/>
            <a:r>
              <a:rPr lang="fr-FR" sz="1200" b="1">
                <a:latin typeface="Roboto" panose="02000000000000000000" pitchFamily="2" charset="0"/>
                <a:ea typeface="Roboto" panose="02000000000000000000" pitchFamily="2" charset="0"/>
              </a:rPr>
              <a:t>Nigeria</a:t>
            </a:r>
          </a:p>
        </p:txBody>
      </p:sp>
      <p:sp>
        <p:nvSpPr>
          <p:cNvPr id="9" name="ZoneTexte 8">
            <a:extLst>
              <a:ext uri="{FF2B5EF4-FFF2-40B4-BE49-F238E27FC236}">
                <a16:creationId xmlns:a16="http://schemas.microsoft.com/office/drawing/2014/main" id="{9C714319-8344-D192-F45E-18E3A1BEE870}"/>
              </a:ext>
            </a:extLst>
          </p:cNvPr>
          <p:cNvSpPr txBox="1"/>
          <p:nvPr/>
        </p:nvSpPr>
        <p:spPr>
          <a:xfrm>
            <a:off x="400063" y="4914330"/>
            <a:ext cx="1220206" cy="261610"/>
          </a:xfrm>
          <a:prstGeom prst="rect">
            <a:avLst/>
          </a:prstGeom>
          <a:noFill/>
        </p:spPr>
        <p:txBody>
          <a:bodyPr wrap="none" rtlCol="0">
            <a:spAutoFit/>
          </a:bodyPr>
          <a:lstStyle/>
          <a:p>
            <a:pPr algn="ctr"/>
            <a:r>
              <a:rPr lang="fr-FR" sz="1100" i="1">
                <a:latin typeface="Roboto" panose="02000000000000000000" pitchFamily="2" charset="0"/>
                <a:ea typeface="Roboto" panose="02000000000000000000" pitchFamily="2" charset="0"/>
              </a:rPr>
              <a:t>28 au 31 octobre</a:t>
            </a:r>
          </a:p>
        </p:txBody>
      </p:sp>
      <p:pic>
        <p:nvPicPr>
          <p:cNvPr id="10" name="Image 9" descr="Une image contenant Graphique, symbole, cercle, graphisme&#10;&#10;Le contenu généré par l’IA peut être incorrect.">
            <a:extLst>
              <a:ext uri="{FF2B5EF4-FFF2-40B4-BE49-F238E27FC236}">
                <a16:creationId xmlns:a16="http://schemas.microsoft.com/office/drawing/2014/main" id="{641DBEBE-8CFF-76FB-8A3F-0F36AF973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083" y="4228368"/>
            <a:ext cx="435143" cy="435143"/>
          </a:xfrm>
          <a:prstGeom prst="rect">
            <a:avLst/>
          </a:prstGeom>
        </p:spPr>
      </p:pic>
      <p:sp>
        <p:nvSpPr>
          <p:cNvPr id="11" name="ZoneTexte 10">
            <a:extLst>
              <a:ext uri="{FF2B5EF4-FFF2-40B4-BE49-F238E27FC236}">
                <a16:creationId xmlns:a16="http://schemas.microsoft.com/office/drawing/2014/main" id="{CD3853C8-E671-DD61-162F-CF1B4E792575}"/>
              </a:ext>
            </a:extLst>
          </p:cNvPr>
          <p:cNvSpPr txBox="1"/>
          <p:nvPr/>
        </p:nvSpPr>
        <p:spPr>
          <a:xfrm>
            <a:off x="1565162" y="4914330"/>
            <a:ext cx="1208985" cy="261610"/>
          </a:xfrm>
          <a:prstGeom prst="rect">
            <a:avLst/>
          </a:prstGeom>
          <a:noFill/>
        </p:spPr>
        <p:txBody>
          <a:bodyPr wrap="none" rtlCol="0">
            <a:spAutoFit/>
          </a:bodyPr>
          <a:lstStyle/>
          <a:p>
            <a:pPr algn="ctr"/>
            <a:r>
              <a:rPr lang="fr-FR" sz="1100" i="1">
                <a:latin typeface="Roboto" panose="02000000000000000000" pitchFamily="2" charset="0"/>
                <a:ea typeface="Roboto" panose="02000000000000000000" pitchFamily="2" charset="0"/>
              </a:rPr>
              <a:t>1 au 5 novembre</a:t>
            </a:r>
          </a:p>
        </p:txBody>
      </p:sp>
      <p:sp>
        <p:nvSpPr>
          <p:cNvPr id="12" name="ZoneTexte 11">
            <a:extLst>
              <a:ext uri="{FF2B5EF4-FFF2-40B4-BE49-F238E27FC236}">
                <a16:creationId xmlns:a16="http://schemas.microsoft.com/office/drawing/2014/main" id="{21373039-6E70-6914-34F8-0B0D46DC55FD}"/>
              </a:ext>
            </a:extLst>
          </p:cNvPr>
          <p:cNvSpPr txBox="1"/>
          <p:nvPr/>
        </p:nvSpPr>
        <p:spPr>
          <a:xfrm>
            <a:off x="1836871" y="3669618"/>
            <a:ext cx="665567" cy="276999"/>
          </a:xfrm>
          <a:prstGeom prst="rect">
            <a:avLst/>
          </a:prstGeom>
          <a:noFill/>
        </p:spPr>
        <p:txBody>
          <a:bodyPr wrap="none" rtlCol="0">
            <a:spAutoFit/>
          </a:bodyPr>
          <a:lstStyle/>
          <a:p>
            <a:pPr algn="l"/>
            <a:r>
              <a:rPr lang="fr-FR" sz="1200" b="1">
                <a:latin typeface="Roboto" panose="02000000000000000000" pitchFamily="2" charset="0"/>
                <a:ea typeface="Roboto" panose="02000000000000000000" pitchFamily="2" charset="0"/>
              </a:rPr>
              <a:t>Angola</a:t>
            </a:r>
          </a:p>
        </p:txBody>
      </p:sp>
      <p:pic>
        <p:nvPicPr>
          <p:cNvPr id="13" name="Image 12" descr="Une image contenant cercle, Graphique, Caractère coloré, capture d’écran&#10;&#10;Le contenu généré par l’IA peut être incorrect.">
            <a:extLst>
              <a:ext uri="{FF2B5EF4-FFF2-40B4-BE49-F238E27FC236}">
                <a16:creationId xmlns:a16="http://schemas.microsoft.com/office/drawing/2014/main" id="{DAF290C2-AF1C-AA5E-E377-3347C62A7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359" y="4228368"/>
            <a:ext cx="435142" cy="435142"/>
          </a:xfrm>
          <a:prstGeom prst="rect">
            <a:avLst/>
          </a:prstGeom>
        </p:spPr>
      </p:pic>
      <p:sp>
        <p:nvSpPr>
          <p:cNvPr id="14" name="ZoneTexte 13">
            <a:extLst>
              <a:ext uri="{FF2B5EF4-FFF2-40B4-BE49-F238E27FC236}">
                <a16:creationId xmlns:a16="http://schemas.microsoft.com/office/drawing/2014/main" id="{DB7D20D7-4282-8058-D317-998C7F2AE214}"/>
              </a:ext>
            </a:extLst>
          </p:cNvPr>
          <p:cNvSpPr txBox="1"/>
          <p:nvPr/>
        </p:nvSpPr>
        <p:spPr>
          <a:xfrm>
            <a:off x="2777966" y="4914330"/>
            <a:ext cx="1285929" cy="261610"/>
          </a:xfrm>
          <a:prstGeom prst="rect">
            <a:avLst/>
          </a:prstGeom>
          <a:noFill/>
        </p:spPr>
        <p:txBody>
          <a:bodyPr wrap="none" rtlCol="0">
            <a:spAutoFit/>
          </a:bodyPr>
          <a:lstStyle/>
          <a:p>
            <a:pPr algn="ctr"/>
            <a:r>
              <a:rPr lang="fr-FR" sz="1100" i="1">
                <a:latin typeface="Roboto" panose="02000000000000000000" pitchFamily="2" charset="0"/>
                <a:ea typeface="Roboto" panose="02000000000000000000" pitchFamily="2" charset="0"/>
              </a:rPr>
              <a:t>9 au 12 novembre</a:t>
            </a:r>
          </a:p>
        </p:txBody>
      </p:sp>
      <p:sp>
        <p:nvSpPr>
          <p:cNvPr id="15" name="ZoneTexte 14">
            <a:extLst>
              <a:ext uri="{FF2B5EF4-FFF2-40B4-BE49-F238E27FC236}">
                <a16:creationId xmlns:a16="http://schemas.microsoft.com/office/drawing/2014/main" id="{24B79718-60EC-B46A-82C1-DA49A18286F3}"/>
              </a:ext>
            </a:extLst>
          </p:cNvPr>
          <p:cNvSpPr txBox="1"/>
          <p:nvPr/>
        </p:nvSpPr>
        <p:spPr>
          <a:xfrm>
            <a:off x="2824453" y="3669618"/>
            <a:ext cx="1213794" cy="276999"/>
          </a:xfrm>
          <a:prstGeom prst="rect">
            <a:avLst/>
          </a:prstGeom>
          <a:noFill/>
        </p:spPr>
        <p:txBody>
          <a:bodyPr wrap="none" rtlCol="0">
            <a:spAutoFit/>
          </a:bodyPr>
          <a:lstStyle/>
          <a:p>
            <a:pPr algn="l"/>
            <a:r>
              <a:rPr lang="fr-FR" sz="1200" b="1">
                <a:latin typeface="Roboto" panose="02000000000000000000" pitchFamily="2" charset="0"/>
                <a:ea typeface="Roboto" panose="02000000000000000000" pitchFamily="2" charset="0"/>
              </a:rPr>
              <a:t>Afrique du Sud</a:t>
            </a:r>
          </a:p>
        </p:txBody>
      </p:sp>
      <p:pic>
        <p:nvPicPr>
          <p:cNvPr id="16" name="Image 15" descr="Une image contenant cercle, Caractère coloré, Graphique, capture d’écran&#10;&#10;Le contenu généré par l’IA peut être incorrect.">
            <a:extLst>
              <a:ext uri="{FF2B5EF4-FFF2-40B4-BE49-F238E27FC236}">
                <a16:creationId xmlns:a16="http://schemas.microsoft.com/office/drawing/2014/main" id="{7DD663FB-5226-2563-05B8-0C3EA5975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713" y="4228368"/>
            <a:ext cx="435142" cy="435142"/>
          </a:xfrm>
          <a:prstGeom prst="rect">
            <a:avLst/>
          </a:prstGeom>
        </p:spPr>
      </p:pic>
      <p:pic>
        <p:nvPicPr>
          <p:cNvPr id="17" name="Image 16" descr="Une image contenant cercle, symbole, Graphique, Caractère coloré&#10;&#10;Le contenu généré par l’IA peut être incorrect.">
            <a:extLst>
              <a:ext uri="{FF2B5EF4-FFF2-40B4-BE49-F238E27FC236}">
                <a16:creationId xmlns:a16="http://schemas.microsoft.com/office/drawing/2014/main" id="{D6184C5F-2FAE-8D66-F97E-2BC6096528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5305" y="4228368"/>
            <a:ext cx="435142" cy="435142"/>
          </a:xfrm>
          <a:prstGeom prst="rect">
            <a:avLst/>
          </a:prstGeom>
        </p:spPr>
      </p:pic>
      <p:sp>
        <p:nvSpPr>
          <p:cNvPr id="18" name="ZoneTexte 17">
            <a:extLst>
              <a:ext uri="{FF2B5EF4-FFF2-40B4-BE49-F238E27FC236}">
                <a16:creationId xmlns:a16="http://schemas.microsoft.com/office/drawing/2014/main" id="{48D07007-28E8-8E56-14B7-CA4F35014D62}"/>
              </a:ext>
            </a:extLst>
          </p:cNvPr>
          <p:cNvSpPr txBox="1"/>
          <p:nvPr/>
        </p:nvSpPr>
        <p:spPr>
          <a:xfrm>
            <a:off x="4204156" y="3669618"/>
            <a:ext cx="1056700" cy="276999"/>
          </a:xfrm>
          <a:prstGeom prst="rect">
            <a:avLst/>
          </a:prstGeom>
          <a:noFill/>
        </p:spPr>
        <p:txBody>
          <a:bodyPr wrap="none" rtlCol="0">
            <a:spAutoFit/>
          </a:bodyPr>
          <a:lstStyle/>
          <a:p>
            <a:pPr algn="l"/>
            <a:r>
              <a:rPr lang="fr-FR" sz="1200" b="1">
                <a:latin typeface="Roboto" panose="02000000000000000000" pitchFamily="2" charset="0"/>
                <a:ea typeface="Roboto" panose="02000000000000000000" pitchFamily="2" charset="0"/>
              </a:rPr>
              <a:t>Côte d’Ivoire</a:t>
            </a:r>
          </a:p>
        </p:txBody>
      </p:sp>
      <p:sp>
        <p:nvSpPr>
          <p:cNvPr id="19" name="ZoneTexte 18">
            <a:extLst>
              <a:ext uri="{FF2B5EF4-FFF2-40B4-BE49-F238E27FC236}">
                <a16:creationId xmlns:a16="http://schemas.microsoft.com/office/drawing/2014/main" id="{0BCE5BDF-E004-5EA1-4B47-03EAD7BF11A3}"/>
              </a:ext>
            </a:extLst>
          </p:cNvPr>
          <p:cNvSpPr txBox="1"/>
          <p:nvPr/>
        </p:nvSpPr>
        <p:spPr>
          <a:xfrm>
            <a:off x="5832208" y="3669618"/>
            <a:ext cx="622286" cy="276999"/>
          </a:xfrm>
          <a:prstGeom prst="rect">
            <a:avLst/>
          </a:prstGeom>
          <a:noFill/>
        </p:spPr>
        <p:txBody>
          <a:bodyPr wrap="none" rtlCol="0">
            <a:spAutoFit/>
          </a:bodyPr>
          <a:lstStyle/>
          <a:p>
            <a:pPr algn="l"/>
            <a:r>
              <a:rPr lang="fr-FR" sz="1200" b="1">
                <a:latin typeface="Roboto" panose="02000000000000000000" pitchFamily="2" charset="0"/>
                <a:ea typeface="Roboto" panose="02000000000000000000" pitchFamily="2" charset="0"/>
              </a:rPr>
              <a:t>Maroc</a:t>
            </a:r>
          </a:p>
        </p:txBody>
      </p:sp>
      <p:sp>
        <p:nvSpPr>
          <p:cNvPr id="20" name="ZoneTexte 19">
            <a:extLst>
              <a:ext uri="{FF2B5EF4-FFF2-40B4-BE49-F238E27FC236}">
                <a16:creationId xmlns:a16="http://schemas.microsoft.com/office/drawing/2014/main" id="{D936F33B-180A-DA8D-DB8A-4B0E6937AD25}"/>
              </a:ext>
            </a:extLst>
          </p:cNvPr>
          <p:cNvSpPr txBox="1"/>
          <p:nvPr/>
        </p:nvSpPr>
        <p:spPr>
          <a:xfrm>
            <a:off x="3971720" y="4914330"/>
            <a:ext cx="1499129" cy="261610"/>
          </a:xfrm>
          <a:prstGeom prst="rect">
            <a:avLst/>
          </a:prstGeom>
          <a:noFill/>
        </p:spPr>
        <p:txBody>
          <a:bodyPr wrap="none" rtlCol="0">
            <a:spAutoFit/>
          </a:bodyPr>
          <a:lstStyle/>
          <a:p>
            <a:pPr algn="ctr"/>
            <a:r>
              <a:rPr lang="fr-FR" sz="1100" i="1">
                <a:latin typeface="Roboto" panose="02000000000000000000" pitchFamily="2" charset="0"/>
                <a:ea typeface="Roboto" panose="02000000000000000000" pitchFamily="2" charset="0"/>
              </a:rPr>
              <a:t>30/11 au 2 décembre</a:t>
            </a:r>
          </a:p>
        </p:txBody>
      </p:sp>
      <p:sp>
        <p:nvSpPr>
          <p:cNvPr id="21" name="ZoneTexte 20">
            <a:extLst>
              <a:ext uri="{FF2B5EF4-FFF2-40B4-BE49-F238E27FC236}">
                <a16:creationId xmlns:a16="http://schemas.microsoft.com/office/drawing/2014/main" id="{D560FEE3-9EAB-793D-2DCA-DEA0F5758AAE}"/>
              </a:ext>
            </a:extLst>
          </p:cNvPr>
          <p:cNvSpPr txBox="1"/>
          <p:nvPr/>
        </p:nvSpPr>
        <p:spPr>
          <a:xfrm>
            <a:off x="5538057" y="4914330"/>
            <a:ext cx="1210588" cy="261610"/>
          </a:xfrm>
          <a:prstGeom prst="rect">
            <a:avLst/>
          </a:prstGeom>
          <a:noFill/>
        </p:spPr>
        <p:txBody>
          <a:bodyPr wrap="none" rtlCol="0">
            <a:spAutoFit/>
          </a:bodyPr>
          <a:lstStyle/>
          <a:p>
            <a:pPr algn="ctr"/>
            <a:r>
              <a:rPr lang="fr-FR" sz="1100" i="1">
                <a:latin typeface="Roboto" panose="02000000000000000000" pitchFamily="2" charset="0"/>
                <a:ea typeface="Roboto" panose="02000000000000000000" pitchFamily="2" charset="0"/>
              </a:rPr>
              <a:t>3 au 7 décembre</a:t>
            </a:r>
          </a:p>
        </p:txBody>
      </p:sp>
      <p:grpSp>
        <p:nvGrpSpPr>
          <p:cNvPr id="22" name="Groupe 21">
            <a:extLst>
              <a:ext uri="{FF2B5EF4-FFF2-40B4-BE49-F238E27FC236}">
                <a16:creationId xmlns:a16="http://schemas.microsoft.com/office/drawing/2014/main" id="{4F5F8ECD-1006-9EDE-1B5F-DEB3FCC05F8E}"/>
              </a:ext>
            </a:extLst>
          </p:cNvPr>
          <p:cNvGrpSpPr/>
          <p:nvPr/>
        </p:nvGrpSpPr>
        <p:grpSpPr>
          <a:xfrm>
            <a:off x="7507392" y="1647923"/>
            <a:ext cx="3972984" cy="4330927"/>
            <a:chOff x="7580376" y="1347505"/>
            <a:chExt cx="3972984" cy="4330927"/>
          </a:xfrm>
        </p:grpSpPr>
        <p:grpSp>
          <p:nvGrpSpPr>
            <p:cNvPr id="23" name="Groupe 22">
              <a:extLst>
                <a:ext uri="{FF2B5EF4-FFF2-40B4-BE49-F238E27FC236}">
                  <a16:creationId xmlns:a16="http://schemas.microsoft.com/office/drawing/2014/main" id="{226D082D-C471-0DAB-4B89-ADBC1B974F37}"/>
                </a:ext>
              </a:extLst>
            </p:cNvPr>
            <p:cNvGrpSpPr/>
            <p:nvPr/>
          </p:nvGrpSpPr>
          <p:grpSpPr>
            <a:xfrm>
              <a:off x="7580376" y="1347505"/>
              <a:ext cx="3972984" cy="4330927"/>
              <a:chOff x="6764940" y="1159266"/>
              <a:chExt cx="5038506" cy="5191707"/>
            </a:xfrm>
            <a:solidFill>
              <a:schemeClr val="bg1">
                <a:lumMod val="95000"/>
              </a:schemeClr>
            </a:solidFill>
          </p:grpSpPr>
          <p:sp>
            <p:nvSpPr>
              <p:cNvPr id="29" name="Mali">
                <a:extLst>
                  <a:ext uri="{FF2B5EF4-FFF2-40B4-BE49-F238E27FC236}">
                    <a16:creationId xmlns:a16="http://schemas.microsoft.com/office/drawing/2014/main" id="{3AB524A1-8312-D5B6-744C-CBF8A1F589FE}"/>
                  </a:ext>
                </a:extLst>
              </p:cNvPr>
              <p:cNvSpPr>
                <a:spLocks/>
              </p:cNvSpPr>
              <p:nvPr/>
            </p:nvSpPr>
            <p:spPr bwMode="auto">
              <a:xfrm>
                <a:off x="7127314" y="2016421"/>
                <a:ext cx="1156810" cy="1087122"/>
              </a:xfrm>
              <a:custGeom>
                <a:avLst/>
                <a:gdLst>
                  <a:gd name="T0" fmla="*/ 1382 w 3480"/>
                  <a:gd name="T1" fmla="*/ 3064 h 3265"/>
                  <a:gd name="T2" fmla="*/ 1405 w 3480"/>
                  <a:gd name="T3" fmla="*/ 2930 h 3265"/>
                  <a:gd name="T4" fmla="*/ 1460 w 3480"/>
                  <a:gd name="T5" fmla="*/ 2869 h 3265"/>
                  <a:gd name="T6" fmla="*/ 1544 w 3480"/>
                  <a:gd name="T7" fmla="*/ 2805 h 3265"/>
                  <a:gd name="T8" fmla="*/ 1565 w 3480"/>
                  <a:gd name="T9" fmla="*/ 2737 h 3265"/>
                  <a:gd name="T10" fmla="*/ 1613 w 3480"/>
                  <a:gd name="T11" fmla="*/ 2675 h 3265"/>
                  <a:gd name="T12" fmla="*/ 1696 w 3480"/>
                  <a:gd name="T13" fmla="*/ 2567 h 3265"/>
                  <a:gd name="T14" fmla="*/ 1779 w 3480"/>
                  <a:gd name="T15" fmla="*/ 2578 h 3265"/>
                  <a:gd name="T16" fmla="*/ 1823 w 3480"/>
                  <a:gd name="T17" fmla="*/ 2533 h 3265"/>
                  <a:gd name="T18" fmla="*/ 2377 w 3480"/>
                  <a:gd name="T19" fmla="*/ 2222 h 3265"/>
                  <a:gd name="T20" fmla="*/ 2812 w 3480"/>
                  <a:gd name="T21" fmla="*/ 2227 h 3265"/>
                  <a:gd name="T22" fmla="*/ 2993 w 3480"/>
                  <a:gd name="T23" fmla="*/ 2193 h 3265"/>
                  <a:gd name="T24" fmla="*/ 3239 w 3480"/>
                  <a:gd name="T25" fmla="*/ 2170 h 3265"/>
                  <a:gd name="T26" fmla="*/ 3304 w 3480"/>
                  <a:gd name="T27" fmla="*/ 2091 h 3265"/>
                  <a:gd name="T28" fmla="*/ 3383 w 3480"/>
                  <a:gd name="T29" fmla="*/ 2053 h 3265"/>
                  <a:gd name="T30" fmla="*/ 3442 w 3480"/>
                  <a:gd name="T31" fmla="*/ 1908 h 3265"/>
                  <a:gd name="T32" fmla="*/ 3476 w 3480"/>
                  <a:gd name="T33" fmla="*/ 1766 h 3265"/>
                  <a:gd name="T34" fmla="*/ 3376 w 3480"/>
                  <a:gd name="T35" fmla="*/ 1374 h 3265"/>
                  <a:gd name="T36" fmla="*/ 3259 w 3480"/>
                  <a:gd name="T37" fmla="*/ 1349 h 3265"/>
                  <a:gd name="T38" fmla="*/ 3241 w 3480"/>
                  <a:gd name="T39" fmla="*/ 1201 h 3265"/>
                  <a:gd name="T40" fmla="*/ 3115 w 3480"/>
                  <a:gd name="T41" fmla="*/ 1109 h 3265"/>
                  <a:gd name="T42" fmla="*/ 3023 w 3480"/>
                  <a:gd name="T43" fmla="*/ 1083 h 3265"/>
                  <a:gd name="T44" fmla="*/ 2902 w 3480"/>
                  <a:gd name="T45" fmla="*/ 947 h 3265"/>
                  <a:gd name="T46" fmla="*/ 1713 w 3480"/>
                  <a:gd name="T47" fmla="*/ 3 h 3265"/>
                  <a:gd name="T48" fmla="*/ 607 w 3480"/>
                  <a:gd name="T49" fmla="*/ 2042 h 3265"/>
                  <a:gd name="T50" fmla="*/ 580 w 3480"/>
                  <a:gd name="T51" fmla="*/ 2050 h 3265"/>
                  <a:gd name="T52" fmla="*/ 495 w 3480"/>
                  <a:gd name="T53" fmla="*/ 2096 h 3265"/>
                  <a:gd name="T54" fmla="*/ 357 w 3480"/>
                  <a:gd name="T55" fmla="*/ 2071 h 3265"/>
                  <a:gd name="T56" fmla="*/ 295 w 3480"/>
                  <a:gd name="T57" fmla="*/ 2119 h 3265"/>
                  <a:gd name="T58" fmla="*/ 208 w 3480"/>
                  <a:gd name="T59" fmla="*/ 2054 h 3265"/>
                  <a:gd name="T60" fmla="*/ 78 w 3480"/>
                  <a:gd name="T61" fmla="*/ 2059 h 3265"/>
                  <a:gd name="T62" fmla="*/ 59 w 3480"/>
                  <a:gd name="T63" fmla="*/ 2146 h 3265"/>
                  <a:gd name="T64" fmla="*/ 1 w 3480"/>
                  <a:gd name="T65" fmla="*/ 2263 h 3265"/>
                  <a:gd name="T66" fmla="*/ 17 w 3480"/>
                  <a:gd name="T67" fmla="*/ 2340 h 3265"/>
                  <a:gd name="T68" fmla="*/ 38 w 3480"/>
                  <a:gd name="T69" fmla="*/ 2480 h 3265"/>
                  <a:gd name="T70" fmla="*/ 106 w 3480"/>
                  <a:gd name="T71" fmla="*/ 2524 h 3265"/>
                  <a:gd name="T72" fmla="*/ 118 w 3480"/>
                  <a:gd name="T73" fmla="*/ 2625 h 3265"/>
                  <a:gd name="T74" fmla="*/ 86 w 3480"/>
                  <a:gd name="T75" fmla="*/ 2727 h 3265"/>
                  <a:gd name="T76" fmla="*/ 102 w 3480"/>
                  <a:gd name="T77" fmla="*/ 2791 h 3265"/>
                  <a:gd name="T78" fmla="*/ 168 w 3480"/>
                  <a:gd name="T79" fmla="*/ 2803 h 3265"/>
                  <a:gd name="T80" fmla="*/ 233 w 3480"/>
                  <a:gd name="T81" fmla="*/ 2840 h 3265"/>
                  <a:gd name="T82" fmla="*/ 311 w 3480"/>
                  <a:gd name="T83" fmla="*/ 2797 h 3265"/>
                  <a:gd name="T84" fmla="*/ 396 w 3480"/>
                  <a:gd name="T85" fmla="*/ 2820 h 3265"/>
                  <a:gd name="T86" fmla="*/ 486 w 3480"/>
                  <a:gd name="T87" fmla="*/ 2796 h 3265"/>
                  <a:gd name="T88" fmla="*/ 583 w 3480"/>
                  <a:gd name="T89" fmla="*/ 2756 h 3265"/>
                  <a:gd name="T90" fmla="*/ 602 w 3480"/>
                  <a:gd name="T91" fmla="*/ 2822 h 3265"/>
                  <a:gd name="T92" fmla="*/ 640 w 3480"/>
                  <a:gd name="T93" fmla="*/ 2868 h 3265"/>
                  <a:gd name="T94" fmla="*/ 657 w 3480"/>
                  <a:gd name="T95" fmla="*/ 2950 h 3265"/>
                  <a:gd name="T96" fmla="*/ 671 w 3480"/>
                  <a:gd name="T97" fmla="*/ 3042 h 3265"/>
                  <a:gd name="T98" fmla="*/ 734 w 3480"/>
                  <a:gd name="T99" fmla="*/ 3074 h 3265"/>
                  <a:gd name="T100" fmla="*/ 761 w 3480"/>
                  <a:gd name="T101" fmla="*/ 3139 h 3265"/>
                  <a:gd name="T102" fmla="*/ 845 w 3480"/>
                  <a:gd name="T103" fmla="*/ 3178 h 3265"/>
                  <a:gd name="T104" fmla="*/ 942 w 3480"/>
                  <a:gd name="T105" fmla="*/ 3220 h 3265"/>
                  <a:gd name="T106" fmla="*/ 1007 w 3480"/>
                  <a:gd name="T107" fmla="*/ 3265 h 3265"/>
                  <a:gd name="T108" fmla="*/ 1069 w 3480"/>
                  <a:gd name="T109" fmla="*/ 3201 h 3265"/>
                  <a:gd name="T110" fmla="*/ 1155 w 3480"/>
                  <a:gd name="T111" fmla="*/ 3166 h 3265"/>
                  <a:gd name="T112" fmla="*/ 1209 w 3480"/>
                  <a:gd name="T113" fmla="*/ 3208 h 3265"/>
                  <a:gd name="T114" fmla="*/ 1270 w 3480"/>
                  <a:gd name="T115" fmla="*/ 3251 h 3265"/>
                  <a:gd name="T116" fmla="*/ 1299 w 3480"/>
                  <a:gd name="T117" fmla="*/ 3193 h 3265"/>
                  <a:gd name="T118" fmla="*/ 1361 w 3480"/>
                  <a:gd name="T119" fmla="*/ 3193 h 3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80" h="3265">
                    <a:moveTo>
                      <a:pt x="1361" y="3193"/>
                    </a:moveTo>
                    <a:lnTo>
                      <a:pt x="1366" y="3181"/>
                    </a:lnTo>
                    <a:lnTo>
                      <a:pt x="1369" y="3168"/>
                    </a:lnTo>
                    <a:lnTo>
                      <a:pt x="1368" y="3150"/>
                    </a:lnTo>
                    <a:lnTo>
                      <a:pt x="1365" y="3136"/>
                    </a:lnTo>
                    <a:lnTo>
                      <a:pt x="1362" y="3121"/>
                    </a:lnTo>
                    <a:lnTo>
                      <a:pt x="1361" y="3104"/>
                    </a:lnTo>
                    <a:lnTo>
                      <a:pt x="1360" y="3092"/>
                    </a:lnTo>
                    <a:lnTo>
                      <a:pt x="1361" y="3082"/>
                    </a:lnTo>
                    <a:lnTo>
                      <a:pt x="1371" y="3073"/>
                    </a:lnTo>
                    <a:lnTo>
                      <a:pt x="1382" y="3064"/>
                    </a:lnTo>
                    <a:lnTo>
                      <a:pt x="1388" y="3053"/>
                    </a:lnTo>
                    <a:lnTo>
                      <a:pt x="1392" y="3043"/>
                    </a:lnTo>
                    <a:lnTo>
                      <a:pt x="1395" y="3033"/>
                    </a:lnTo>
                    <a:lnTo>
                      <a:pt x="1398" y="3022"/>
                    </a:lnTo>
                    <a:lnTo>
                      <a:pt x="1400" y="3011"/>
                    </a:lnTo>
                    <a:lnTo>
                      <a:pt x="1401" y="3001"/>
                    </a:lnTo>
                    <a:lnTo>
                      <a:pt x="1401" y="2990"/>
                    </a:lnTo>
                    <a:lnTo>
                      <a:pt x="1401" y="2981"/>
                    </a:lnTo>
                    <a:lnTo>
                      <a:pt x="1401" y="2962"/>
                    </a:lnTo>
                    <a:lnTo>
                      <a:pt x="1403" y="2940"/>
                    </a:lnTo>
                    <a:lnTo>
                      <a:pt x="1405" y="2930"/>
                    </a:lnTo>
                    <a:lnTo>
                      <a:pt x="1407" y="2923"/>
                    </a:lnTo>
                    <a:lnTo>
                      <a:pt x="1411" y="2916"/>
                    </a:lnTo>
                    <a:lnTo>
                      <a:pt x="1416" y="2908"/>
                    </a:lnTo>
                    <a:lnTo>
                      <a:pt x="1420" y="2901"/>
                    </a:lnTo>
                    <a:lnTo>
                      <a:pt x="1424" y="2895"/>
                    </a:lnTo>
                    <a:lnTo>
                      <a:pt x="1429" y="2889"/>
                    </a:lnTo>
                    <a:lnTo>
                      <a:pt x="1434" y="2884"/>
                    </a:lnTo>
                    <a:lnTo>
                      <a:pt x="1440" y="2879"/>
                    </a:lnTo>
                    <a:lnTo>
                      <a:pt x="1446" y="2875"/>
                    </a:lnTo>
                    <a:lnTo>
                      <a:pt x="1452" y="2872"/>
                    </a:lnTo>
                    <a:lnTo>
                      <a:pt x="1460" y="2869"/>
                    </a:lnTo>
                    <a:lnTo>
                      <a:pt x="1477" y="2864"/>
                    </a:lnTo>
                    <a:lnTo>
                      <a:pt x="1493" y="2860"/>
                    </a:lnTo>
                    <a:lnTo>
                      <a:pt x="1500" y="2857"/>
                    </a:lnTo>
                    <a:lnTo>
                      <a:pt x="1507" y="2853"/>
                    </a:lnTo>
                    <a:lnTo>
                      <a:pt x="1515" y="2849"/>
                    </a:lnTo>
                    <a:lnTo>
                      <a:pt x="1522" y="2844"/>
                    </a:lnTo>
                    <a:lnTo>
                      <a:pt x="1528" y="2840"/>
                    </a:lnTo>
                    <a:lnTo>
                      <a:pt x="1532" y="2836"/>
                    </a:lnTo>
                    <a:lnTo>
                      <a:pt x="1537" y="2825"/>
                    </a:lnTo>
                    <a:lnTo>
                      <a:pt x="1541" y="2815"/>
                    </a:lnTo>
                    <a:lnTo>
                      <a:pt x="1544" y="2805"/>
                    </a:lnTo>
                    <a:lnTo>
                      <a:pt x="1545" y="2795"/>
                    </a:lnTo>
                    <a:lnTo>
                      <a:pt x="1546" y="2786"/>
                    </a:lnTo>
                    <a:lnTo>
                      <a:pt x="1547" y="2775"/>
                    </a:lnTo>
                    <a:lnTo>
                      <a:pt x="1548" y="2764"/>
                    </a:lnTo>
                    <a:lnTo>
                      <a:pt x="1551" y="2753"/>
                    </a:lnTo>
                    <a:lnTo>
                      <a:pt x="1550" y="2747"/>
                    </a:lnTo>
                    <a:lnTo>
                      <a:pt x="1551" y="2742"/>
                    </a:lnTo>
                    <a:lnTo>
                      <a:pt x="1554" y="2740"/>
                    </a:lnTo>
                    <a:lnTo>
                      <a:pt x="1557" y="2738"/>
                    </a:lnTo>
                    <a:lnTo>
                      <a:pt x="1561" y="2737"/>
                    </a:lnTo>
                    <a:lnTo>
                      <a:pt x="1565" y="2737"/>
                    </a:lnTo>
                    <a:lnTo>
                      <a:pt x="1573" y="2737"/>
                    </a:lnTo>
                    <a:lnTo>
                      <a:pt x="1581" y="2735"/>
                    </a:lnTo>
                    <a:lnTo>
                      <a:pt x="1586" y="2732"/>
                    </a:lnTo>
                    <a:lnTo>
                      <a:pt x="1589" y="2728"/>
                    </a:lnTo>
                    <a:lnTo>
                      <a:pt x="1592" y="2724"/>
                    </a:lnTo>
                    <a:lnTo>
                      <a:pt x="1593" y="2720"/>
                    </a:lnTo>
                    <a:lnTo>
                      <a:pt x="1596" y="2709"/>
                    </a:lnTo>
                    <a:lnTo>
                      <a:pt x="1599" y="2698"/>
                    </a:lnTo>
                    <a:lnTo>
                      <a:pt x="1604" y="2690"/>
                    </a:lnTo>
                    <a:lnTo>
                      <a:pt x="1609" y="2683"/>
                    </a:lnTo>
                    <a:lnTo>
                      <a:pt x="1613" y="2675"/>
                    </a:lnTo>
                    <a:lnTo>
                      <a:pt x="1618" y="2668"/>
                    </a:lnTo>
                    <a:lnTo>
                      <a:pt x="1625" y="2652"/>
                    </a:lnTo>
                    <a:lnTo>
                      <a:pt x="1632" y="2639"/>
                    </a:lnTo>
                    <a:lnTo>
                      <a:pt x="1640" y="2626"/>
                    </a:lnTo>
                    <a:lnTo>
                      <a:pt x="1649" y="2613"/>
                    </a:lnTo>
                    <a:lnTo>
                      <a:pt x="1661" y="2596"/>
                    </a:lnTo>
                    <a:lnTo>
                      <a:pt x="1673" y="2581"/>
                    </a:lnTo>
                    <a:lnTo>
                      <a:pt x="1680" y="2575"/>
                    </a:lnTo>
                    <a:lnTo>
                      <a:pt x="1687" y="2570"/>
                    </a:lnTo>
                    <a:lnTo>
                      <a:pt x="1691" y="2569"/>
                    </a:lnTo>
                    <a:lnTo>
                      <a:pt x="1696" y="2567"/>
                    </a:lnTo>
                    <a:lnTo>
                      <a:pt x="1700" y="2567"/>
                    </a:lnTo>
                    <a:lnTo>
                      <a:pt x="1706" y="2566"/>
                    </a:lnTo>
                    <a:lnTo>
                      <a:pt x="1714" y="2567"/>
                    </a:lnTo>
                    <a:lnTo>
                      <a:pt x="1723" y="2568"/>
                    </a:lnTo>
                    <a:lnTo>
                      <a:pt x="1730" y="2570"/>
                    </a:lnTo>
                    <a:lnTo>
                      <a:pt x="1737" y="2573"/>
                    </a:lnTo>
                    <a:lnTo>
                      <a:pt x="1744" y="2575"/>
                    </a:lnTo>
                    <a:lnTo>
                      <a:pt x="1751" y="2577"/>
                    </a:lnTo>
                    <a:lnTo>
                      <a:pt x="1759" y="2579"/>
                    </a:lnTo>
                    <a:lnTo>
                      <a:pt x="1768" y="2579"/>
                    </a:lnTo>
                    <a:lnTo>
                      <a:pt x="1779" y="2578"/>
                    </a:lnTo>
                    <a:lnTo>
                      <a:pt x="1789" y="2576"/>
                    </a:lnTo>
                    <a:lnTo>
                      <a:pt x="1793" y="2574"/>
                    </a:lnTo>
                    <a:lnTo>
                      <a:pt x="1797" y="2571"/>
                    </a:lnTo>
                    <a:lnTo>
                      <a:pt x="1801" y="2568"/>
                    </a:lnTo>
                    <a:lnTo>
                      <a:pt x="1804" y="2564"/>
                    </a:lnTo>
                    <a:lnTo>
                      <a:pt x="1807" y="2554"/>
                    </a:lnTo>
                    <a:lnTo>
                      <a:pt x="1809" y="2542"/>
                    </a:lnTo>
                    <a:lnTo>
                      <a:pt x="1812" y="2539"/>
                    </a:lnTo>
                    <a:lnTo>
                      <a:pt x="1815" y="2537"/>
                    </a:lnTo>
                    <a:lnTo>
                      <a:pt x="1819" y="2535"/>
                    </a:lnTo>
                    <a:lnTo>
                      <a:pt x="1823" y="2533"/>
                    </a:lnTo>
                    <a:lnTo>
                      <a:pt x="1832" y="2531"/>
                    </a:lnTo>
                    <a:lnTo>
                      <a:pt x="1841" y="2530"/>
                    </a:lnTo>
                    <a:lnTo>
                      <a:pt x="1852" y="2528"/>
                    </a:lnTo>
                    <a:lnTo>
                      <a:pt x="1861" y="2528"/>
                    </a:lnTo>
                    <a:lnTo>
                      <a:pt x="1871" y="2528"/>
                    </a:lnTo>
                    <a:lnTo>
                      <a:pt x="1882" y="2527"/>
                    </a:lnTo>
                    <a:lnTo>
                      <a:pt x="1894" y="2525"/>
                    </a:lnTo>
                    <a:lnTo>
                      <a:pt x="1903" y="2521"/>
                    </a:lnTo>
                    <a:lnTo>
                      <a:pt x="1913" y="2517"/>
                    </a:lnTo>
                    <a:lnTo>
                      <a:pt x="1923" y="2512"/>
                    </a:lnTo>
                    <a:lnTo>
                      <a:pt x="2377" y="2222"/>
                    </a:lnTo>
                    <a:lnTo>
                      <a:pt x="2612" y="2222"/>
                    </a:lnTo>
                    <a:lnTo>
                      <a:pt x="2644" y="2232"/>
                    </a:lnTo>
                    <a:lnTo>
                      <a:pt x="2644" y="2232"/>
                    </a:lnTo>
                    <a:lnTo>
                      <a:pt x="2656" y="2234"/>
                    </a:lnTo>
                    <a:lnTo>
                      <a:pt x="2666" y="2234"/>
                    </a:lnTo>
                    <a:lnTo>
                      <a:pt x="2677" y="2235"/>
                    </a:lnTo>
                    <a:lnTo>
                      <a:pt x="2689" y="2235"/>
                    </a:lnTo>
                    <a:lnTo>
                      <a:pt x="2722" y="2234"/>
                    </a:lnTo>
                    <a:lnTo>
                      <a:pt x="2751" y="2232"/>
                    </a:lnTo>
                    <a:lnTo>
                      <a:pt x="2779" y="2230"/>
                    </a:lnTo>
                    <a:lnTo>
                      <a:pt x="2812" y="2227"/>
                    </a:lnTo>
                    <a:lnTo>
                      <a:pt x="2826" y="2226"/>
                    </a:lnTo>
                    <a:lnTo>
                      <a:pt x="2838" y="2226"/>
                    </a:lnTo>
                    <a:lnTo>
                      <a:pt x="2850" y="2225"/>
                    </a:lnTo>
                    <a:lnTo>
                      <a:pt x="2864" y="2224"/>
                    </a:lnTo>
                    <a:lnTo>
                      <a:pt x="2878" y="2222"/>
                    </a:lnTo>
                    <a:lnTo>
                      <a:pt x="2892" y="2218"/>
                    </a:lnTo>
                    <a:lnTo>
                      <a:pt x="2904" y="2215"/>
                    </a:lnTo>
                    <a:lnTo>
                      <a:pt x="2915" y="2212"/>
                    </a:lnTo>
                    <a:lnTo>
                      <a:pt x="2940" y="2204"/>
                    </a:lnTo>
                    <a:lnTo>
                      <a:pt x="2967" y="2198"/>
                    </a:lnTo>
                    <a:lnTo>
                      <a:pt x="2993" y="2193"/>
                    </a:lnTo>
                    <a:lnTo>
                      <a:pt x="3016" y="2190"/>
                    </a:lnTo>
                    <a:lnTo>
                      <a:pt x="3040" y="2187"/>
                    </a:lnTo>
                    <a:lnTo>
                      <a:pt x="3061" y="2186"/>
                    </a:lnTo>
                    <a:lnTo>
                      <a:pt x="3083" y="2184"/>
                    </a:lnTo>
                    <a:lnTo>
                      <a:pt x="3106" y="2183"/>
                    </a:lnTo>
                    <a:lnTo>
                      <a:pt x="3130" y="2182"/>
                    </a:lnTo>
                    <a:lnTo>
                      <a:pt x="3157" y="2180"/>
                    </a:lnTo>
                    <a:lnTo>
                      <a:pt x="3178" y="2178"/>
                    </a:lnTo>
                    <a:lnTo>
                      <a:pt x="3197" y="2176"/>
                    </a:lnTo>
                    <a:lnTo>
                      <a:pt x="3217" y="2173"/>
                    </a:lnTo>
                    <a:lnTo>
                      <a:pt x="3239" y="2170"/>
                    </a:lnTo>
                    <a:lnTo>
                      <a:pt x="3240" y="2159"/>
                    </a:lnTo>
                    <a:lnTo>
                      <a:pt x="3242" y="2150"/>
                    </a:lnTo>
                    <a:lnTo>
                      <a:pt x="3245" y="2141"/>
                    </a:lnTo>
                    <a:lnTo>
                      <a:pt x="3247" y="2132"/>
                    </a:lnTo>
                    <a:lnTo>
                      <a:pt x="3250" y="2123"/>
                    </a:lnTo>
                    <a:lnTo>
                      <a:pt x="3252" y="2115"/>
                    </a:lnTo>
                    <a:lnTo>
                      <a:pt x="3254" y="2104"/>
                    </a:lnTo>
                    <a:lnTo>
                      <a:pt x="3254" y="2094"/>
                    </a:lnTo>
                    <a:lnTo>
                      <a:pt x="3273" y="2092"/>
                    </a:lnTo>
                    <a:lnTo>
                      <a:pt x="3288" y="2091"/>
                    </a:lnTo>
                    <a:lnTo>
                      <a:pt x="3304" y="2091"/>
                    </a:lnTo>
                    <a:lnTo>
                      <a:pt x="3321" y="2089"/>
                    </a:lnTo>
                    <a:lnTo>
                      <a:pt x="3334" y="2088"/>
                    </a:lnTo>
                    <a:lnTo>
                      <a:pt x="3344" y="2088"/>
                    </a:lnTo>
                    <a:lnTo>
                      <a:pt x="3349" y="2088"/>
                    </a:lnTo>
                    <a:lnTo>
                      <a:pt x="3354" y="2086"/>
                    </a:lnTo>
                    <a:lnTo>
                      <a:pt x="3359" y="2084"/>
                    </a:lnTo>
                    <a:lnTo>
                      <a:pt x="3363" y="2081"/>
                    </a:lnTo>
                    <a:lnTo>
                      <a:pt x="3370" y="2075"/>
                    </a:lnTo>
                    <a:lnTo>
                      <a:pt x="3375" y="2069"/>
                    </a:lnTo>
                    <a:lnTo>
                      <a:pt x="3379" y="2062"/>
                    </a:lnTo>
                    <a:lnTo>
                      <a:pt x="3383" y="2053"/>
                    </a:lnTo>
                    <a:lnTo>
                      <a:pt x="3387" y="2037"/>
                    </a:lnTo>
                    <a:lnTo>
                      <a:pt x="3392" y="2019"/>
                    </a:lnTo>
                    <a:lnTo>
                      <a:pt x="3397" y="2006"/>
                    </a:lnTo>
                    <a:lnTo>
                      <a:pt x="3402" y="1993"/>
                    </a:lnTo>
                    <a:lnTo>
                      <a:pt x="3407" y="1981"/>
                    </a:lnTo>
                    <a:lnTo>
                      <a:pt x="3413" y="1967"/>
                    </a:lnTo>
                    <a:lnTo>
                      <a:pt x="3419" y="1954"/>
                    </a:lnTo>
                    <a:lnTo>
                      <a:pt x="3425" y="1941"/>
                    </a:lnTo>
                    <a:lnTo>
                      <a:pt x="3431" y="1929"/>
                    </a:lnTo>
                    <a:lnTo>
                      <a:pt x="3439" y="1916"/>
                    </a:lnTo>
                    <a:lnTo>
                      <a:pt x="3442" y="1908"/>
                    </a:lnTo>
                    <a:lnTo>
                      <a:pt x="3444" y="1900"/>
                    </a:lnTo>
                    <a:lnTo>
                      <a:pt x="3446" y="1893"/>
                    </a:lnTo>
                    <a:lnTo>
                      <a:pt x="3447" y="1885"/>
                    </a:lnTo>
                    <a:lnTo>
                      <a:pt x="3450" y="1870"/>
                    </a:lnTo>
                    <a:lnTo>
                      <a:pt x="3454" y="1854"/>
                    </a:lnTo>
                    <a:lnTo>
                      <a:pt x="3459" y="1838"/>
                    </a:lnTo>
                    <a:lnTo>
                      <a:pt x="3463" y="1822"/>
                    </a:lnTo>
                    <a:lnTo>
                      <a:pt x="3467" y="1808"/>
                    </a:lnTo>
                    <a:lnTo>
                      <a:pt x="3470" y="1791"/>
                    </a:lnTo>
                    <a:lnTo>
                      <a:pt x="3472" y="1777"/>
                    </a:lnTo>
                    <a:lnTo>
                      <a:pt x="3476" y="1766"/>
                    </a:lnTo>
                    <a:lnTo>
                      <a:pt x="3479" y="1754"/>
                    </a:lnTo>
                    <a:lnTo>
                      <a:pt x="3480" y="1740"/>
                    </a:lnTo>
                    <a:lnTo>
                      <a:pt x="3478" y="1735"/>
                    </a:lnTo>
                    <a:lnTo>
                      <a:pt x="3477" y="1729"/>
                    </a:lnTo>
                    <a:lnTo>
                      <a:pt x="3477" y="1356"/>
                    </a:lnTo>
                    <a:lnTo>
                      <a:pt x="3477" y="1356"/>
                    </a:lnTo>
                    <a:lnTo>
                      <a:pt x="3454" y="1358"/>
                    </a:lnTo>
                    <a:lnTo>
                      <a:pt x="3431" y="1362"/>
                    </a:lnTo>
                    <a:lnTo>
                      <a:pt x="3410" y="1366"/>
                    </a:lnTo>
                    <a:lnTo>
                      <a:pt x="3387" y="1371"/>
                    </a:lnTo>
                    <a:lnTo>
                      <a:pt x="3376" y="1374"/>
                    </a:lnTo>
                    <a:lnTo>
                      <a:pt x="3365" y="1376"/>
                    </a:lnTo>
                    <a:lnTo>
                      <a:pt x="3314" y="1376"/>
                    </a:lnTo>
                    <a:lnTo>
                      <a:pt x="3307" y="1376"/>
                    </a:lnTo>
                    <a:lnTo>
                      <a:pt x="3299" y="1375"/>
                    </a:lnTo>
                    <a:lnTo>
                      <a:pt x="3292" y="1373"/>
                    </a:lnTo>
                    <a:lnTo>
                      <a:pt x="3286" y="1371"/>
                    </a:lnTo>
                    <a:lnTo>
                      <a:pt x="3280" y="1368"/>
                    </a:lnTo>
                    <a:lnTo>
                      <a:pt x="3274" y="1364"/>
                    </a:lnTo>
                    <a:lnTo>
                      <a:pt x="3268" y="1359"/>
                    </a:lnTo>
                    <a:lnTo>
                      <a:pt x="3262" y="1353"/>
                    </a:lnTo>
                    <a:lnTo>
                      <a:pt x="3259" y="1349"/>
                    </a:lnTo>
                    <a:lnTo>
                      <a:pt x="3256" y="1344"/>
                    </a:lnTo>
                    <a:lnTo>
                      <a:pt x="3255" y="1338"/>
                    </a:lnTo>
                    <a:lnTo>
                      <a:pt x="3254" y="1333"/>
                    </a:lnTo>
                    <a:lnTo>
                      <a:pt x="3253" y="1323"/>
                    </a:lnTo>
                    <a:lnTo>
                      <a:pt x="3252" y="1312"/>
                    </a:lnTo>
                    <a:lnTo>
                      <a:pt x="3249" y="1297"/>
                    </a:lnTo>
                    <a:lnTo>
                      <a:pt x="3247" y="1281"/>
                    </a:lnTo>
                    <a:lnTo>
                      <a:pt x="3247" y="1217"/>
                    </a:lnTo>
                    <a:lnTo>
                      <a:pt x="3246" y="1211"/>
                    </a:lnTo>
                    <a:lnTo>
                      <a:pt x="3244" y="1206"/>
                    </a:lnTo>
                    <a:lnTo>
                      <a:pt x="3241" y="1201"/>
                    </a:lnTo>
                    <a:lnTo>
                      <a:pt x="3238" y="1197"/>
                    </a:lnTo>
                    <a:lnTo>
                      <a:pt x="3229" y="1189"/>
                    </a:lnTo>
                    <a:lnTo>
                      <a:pt x="3219" y="1182"/>
                    </a:lnTo>
                    <a:lnTo>
                      <a:pt x="3199" y="1168"/>
                    </a:lnTo>
                    <a:lnTo>
                      <a:pt x="3183" y="1155"/>
                    </a:lnTo>
                    <a:lnTo>
                      <a:pt x="3166" y="1143"/>
                    </a:lnTo>
                    <a:lnTo>
                      <a:pt x="3145" y="1131"/>
                    </a:lnTo>
                    <a:lnTo>
                      <a:pt x="3137" y="1125"/>
                    </a:lnTo>
                    <a:lnTo>
                      <a:pt x="3130" y="1121"/>
                    </a:lnTo>
                    <a:lnTo>
                      <a:pt x="3123" y="1115"/>
                    </a:lnTo>
                    <a:lnTo>
                      <a:pt x="3115" y="1109"/>
                    </a:lnTo>
                    <a:lnTo>
                      <a:pt x="3105" y="1100"/>
                    </a:lnTo>
                    <a:lnTo>
                      <a:pt x="3095" y="1091"/>
                    </a:lnTo>
                    <a:lnTo>
                      <a:pt x="3086" y="1089"/>
                    </a:lnTo>
                    <a:lnTo>
                      <a:pt x="3078" y="1088"/>
                    </a:lnTo>
                    <a:lnTo>
                      <a:pt x="3071" y="1088"/>
                    </a:lnTo>
                    <a:lnTo>
                      <a:pt x="3063" y="1088"/>
                    </a:lnTo>
                    <a:lnTo>
                      <a:pt x="3056" y="1089"/>
                    </a:lnTo>
                    <a:lnTo>
                      <a:pt x="3048" y="1089"/>
                    </a:lnTo>
                    <a:lnTo>
                      <a:pt x="3041" y="1088"/>
                    </a:lnTo>
                    <a:lnTo>
                      <a:pt x="3031" y="1086"/>
                    </a:lnTo>
                    <a:lnTo>
                      <a:pt x="3023" y="1083"/>
                    </a:lnTo>
                    <a:lnTo>
                      <a:pt x="3015" y="1077"/>
                    </a:lnTo>
                    <a:lnTo>
                      <a:pt x="3008" y="1072"/>
                    </a:lnTo>
                    <a:lnTo>
                      <a:pt x="3001" y="1066"/>
                    </a:lnTo>
                    <a:lnTo>
                      <a:pt x="2989" y="1056"/>
                    </a:lnTo>
                    <a:lnTo>
                      <a:pt x="2979" y="1047"/>
                    </a:lnTo>
                    <a:lnTo>
                      <a:pt x="2969" y="1038"/>
                    </a:lnTo>
                    <a:lnTo>
                      <a:pt x="2961" y="1029"/>
                    </a:lnTo>
                    <a:lnTo>
                      <a:pt x="2946" y="1008"/>
                    </a:lnTo>
                    <a:lnTo>
                      <a:pt x="2929" y="985"/>
                    </a:lnTo>
                    <a:lnTo>
                      <a:pt x="2914" y="966"/>
                    </a:lnTo>
                    <a:lnTo>
                      <a:pt x="2902" y="947"/>
                    </a:lnTo>
                    <a:lnTo>
                      <a:pt x="2896" y="939"/>
                    </a:lnTo>
                    <a:lnTo>
                      <a:pt x="2889" y="931"/>
                    </a:lnTo>
                    <a:lnTo>
                      <a:pt x="2881" y="923"/>
                    </a:lnTo>
                    <a:lnTo>
                      <a:pt x="2872" y="915"/>
                    </a:lnTo>
                    <a:lnTo>
                      <a:pt x="2857" y="905"/>
                    </a:lnTo>
                    <a:lnTo>
                      <a:pt x="2845" y="894"/>
                    </a:lnTo>
                    <a:lnTo>
                      <a:pt x="2839" y="889"/>
                    </a:lnTo>
                    <a:lnTo>
                      <a:pt x="2833" y="884"/>
                    </a:lnTo>
                    <a:lnTo>
                      <a:pt x="2828" y="878"/>
                    </a:lnTo>
                    <a:lnTo>
                      <a:pt x="2822" y="871"/>
                    </a:lnTo>
                    <a:lnTo>
                      <a:pt x="1713" y="3"/>
                    </a:lnTo>
                    <a:lnTo>
                      <a:pt x="1713" y="3"/>
                    </a:lnTo>
                    <a:lnTo>
                      <a:pt x="1359" y="0"/>
                    </a:lnTo>
                    <a:lnTo>
                      <a:pt x="1418" y="1908"/>
                    </a:lnTo>
                    <a:lnTo>
                      <a:pt x="1514" y="1950"/>
                    </a:lnTo>
                    <a:lnTo>
                      <a:pt x="1405" y="2094"/>
                    </a:lnTo>
                    <a:lnTo>
                      <a:pt x="647" y="2066"/>
                    </a:lnTo>
                    <a:lnTo>
                      <a:pt x="638" y="2061"/>
                    </a:lnTo>
                    <a:lnTo>
                      <a:pt x="629" y="2056"/>
                    </a:lnTo>
                    <a:lnTo>
                      <a:pt x="619" y="2050"/>
                    </a:lnTo>
                    <a:lnTo>
                      <a:pt x="610" y="2045"/>
                    </a:lnTo>
                    <a:lnTo>
                      <a:pt x="607" y="2042"/>
                    </a:lnTo>
                    <a:lnTo>
                      <a:pt x="606" y="2039"/>
                    </a:lnTo>
                    <a:lnTo>
                      <a:pt x="605" y="2037"/>
                    </a:lnTo>
                    <a:lnTo>
                      <a:pt x="603" y="2036"/>
                    </a:lnTo>
                    <a:lnTo>
                      <a:pt x="602" y="2035"/>
                    </a:lnTo>
                    <a:lnTo>
                      <a:pt x="600" y="2035"/>
                    </a:lnTo>
                    <a:lnTo>
                      <a:pt x="596" y="2035"/>
                    </a:lnTo>
                    <a:lnTo>
                      <a:pt x="594" y="2036"/>
                    </a:lnTo>
                    <a:lnTo>
                      <a:pt x="591" y="2038"/>
                    </a:lnTo>
                    <a:lnTo>
                      <a:pt x="589" y="2040"/>
                    </a:lnTo>
                    <a:lnTo>
                      <a:pt x="585" y="2045"/>
                    </a:lnTo>
                    <a:lnTo>
                      <a:pt x="580" y="2050"/>
                    </a:lnTo>
                    <a:lnTo>
                      <a:pt x="569" y="2059"/>
                    </a:lnTo>
                    <a:lnTo>
                      <a:pt x="558" y="2065"/>
                    </a:lnTo>
                    <a:lnTo>
                      <a:pt x="549" y="2072"/>
                    </a:lnTo>
                    <a:lnTo>
                      <a:pt x="538" y="2079"/>
                    </a:lnTo>
                    <a:lnTo>
                      <a:pt x="529" y="2085"/>
                    </a:lnTo>
                    <a:lnTo>
                      <a:pt x="521" y="2091"/>
                    </a:lnTo>
                    <a:lnTo>
                      <a:pt x="517" y="2093"/>
                    </a:lnTo>
                    <a:lnTo>
                      <a:pt x="512" y="2095"/>
                    </a:lnTo>
                    <a:lnTo>
                      <a:pt x="507" y="2096"/>
                    </a:lnTo>
                    <a:lnTo>
                      <a:pt x="501" y="2097"/>
                    </a:lnTo>
                    <a:lnTo>
                      <a:pt x="495" y="2096"/>
                    </a:lnTo>
                    <a:lnTo>
                      <a:pt x="489" y="2095"/>
                    </a:lnTo>
                    <a:lnTo>
                      <a:pt x="483" y="2093"/>
                    </a:lnTo>
                    <a:lnTo>
                      <a:pt x="478" y="2091"/>
                    </a:lnTo>
                    <a:lnTo>
                      <a:pt x="468" y="2087"/>
                    </a:lnTo>
                    <a:lnTo>
                      <a:pt x="455" y="2084"/>
                    </a:lnTo>
                    <a:lnTo>
                      <a:pt x="433" y="2081"/>
                    </a:lnTo>
                    <a:lnTo>
                      <a:pt x="414" y="2078"/>
                    </a:lnTo>
                    <a:lnTo>
                      <a:pt x="395" y="2076"/>
                    </a:lnTo>
                    <a:lnTo>
                      <a:pt x="372" y="2074"/>
                    </a:lnTo>
                    <a:lnTo>
                      <a:pt x="364" y="2072"/>
                    </a:lnTo>
                    <a:lnTo>
                      <a:pt x="357" y="2071"/>
                    </a:lnTo>
                    <a:lnTo>
                      <a:pt x="350" y="2069"/>
                    </a:lnTo>
                    <a:lnTo>
                      <a:pt x="341" y="2069"/>
                    </a:lnTo>
                    <a:lnTo>
                      <a:pt x="338" y="2069"/>
                    </a:lnTo>
                    <a:lnTo>
                      <a:pt x="335" y="2071"/>
                    </a:lnTo>
                    <a:lnTo>
                      <a:pt x="333" y="2073"/>
                    </a:lnTo>
                    <a:lnTo>
                      <a:pt x="332" y="2075"/>
                    </a:lnTo>
                    <a:lnTo>
                      <a:pt x="329" y="2081"/>
                    </a:lnTo>
                    <a:lnTo>
                      <a:pt x="325" y="2087"/>
                    </a:lnTo>
                    <a:lnTo>
                      <a:pt x="312" y="2101"/>
                    </a:lnTo>
                    <a:lnTo>
                      <a:pt x="297" y="2116"/>
                    </a:lnTo>
                    <a:lnTo>
                      <a:pt x="295" y="2119"/>
                    </a:lnTo>
                    <a:lnTo>
                      <a:pt x="293" y="2122"/>
                    </a:lnTo>
                    <a:lnTo>
                      <a:pt x="290" y="2125"/>
                    </a:lnTo>
                    <a:lnTo>
                      <a:pt x="287" y="2126"/>
                    </a:lnTo>
                    <a:lnTo>
                      <a:pt x="278" y="2125"/>
                    </a:lnTo>
                    <a:lnTo>
                      <a:pt x="271" y="2122"/>
                    </a:lnTo>
                    <a:lnTo>
                      <a:pt x="265" y="2118"/>
                    </a:lnTo>
                    <a:lnTo>
                      <a:pt x="259" y="2113"/>
                    </a:lnTo>
                    <a:lnTo>
                      <a:pt x="249" y="2100"/>
                    </a:lnTo>
                    <a:lnTo>
                      <a:pt x="238" y="2087"/>
                    </a:lnTo>
                    <a:lnTo>
                      <a:pt x="221" y="2070"/>
                    </a:lnTo>
                    <a:lnTo>
                      <a:pt x="208" y="2054"/>
                    </a:lnTo>
                    <a:lnTo>
                      <a:pt x="202" y="2046"/>
                    </a:lnTo>
                    <a:lnTo>
                      <a:pt x="196" y="2037"/>
                    </a:lnTo>
                    <a:lnTo>
                      <a:pt x="191" y="2028"/>
                    </a:lnTo>
                    <a:lnTo>
                      <a:pt x="186" y="2017"/>
                    </a:lnTo>
                    <a:lnTo>
                      <a:pt x="163" y="2024"/>
                    </a:lnTo>
                    <a:lnTo>
                      <a:pt x="144" y="2031"/>
                    </a:lnTo>
                    <a:lnTo>
                      <a:pt x="124" y="2039"/>
                    </a:lnTo>
                    <a:lnTo>
                      <a:pt x="102" y="2047"/>
                    </a:lnTo>
                    <a:lnTo>
                      <a:pt x="92" y="2051"/>
                    </a:lnTo>
                    <a:lnTo>
                      <a:pt x="82" y="2056"/>
                    </a:lnTo>
                    <a:lnTo>
                      <a:pt x="78" y="2059"/>
                    </a:lnTo>
                    <a:lnTo>
                      <a:pt x="75" y="2062"/>
                    </a:lnTo>
                    <a:lnTo>
                      <a:pt x="72" y="2066"/>
                    </a:lnTo>
                    <a:lnTo>
                      <a:pt x="69" y="2071"/>
                    </a:lnTo>
                    <a:lnTo>
                      <a:pt x="67" y="2081"/>
                    </a:lnTo>
                    <a:lnTo>
                      <a:pt x="65" y="2090"/>
                    </a:lnTo>
                    <a:lnTo>
                      <a:pt x="65" y="2099"/>
                    </a:lnTo>
                    <a:lnTo>
                      <a:pt x="64" y="2108"/>
                    </a:lnTo>
                    <a:lnTo>
                      <a:pt x="64" y="2118"/>
                    </a:lnTo>
                    <a:lnTo>
                      <a:pt x="64" y="2127"/>
                    </a:lnTo>
                    <a:lnTo>
                      <a:pt x="62" y="2136"/>
                    </a:lnTo>
                    <a:lnTo>
                      <a:pt x="59" y="2146"/>
                    </a:lnTo>
                    <a:lnTo>
                      <a:pt x="55" y="2156"/>
                    </a:lnTo>
                    <a:lnTo>
                      <a:pt x="51" y="2164"/>
                    </a:lnTo>
                    <a:lnTo>
                      <a:pt x="45" y="2173"/>
                    </a:lnTo>
                    <a:lnTo>
                      <a:pt x="39" y="2179"/>
                    </a:lnTo>
                    <a:lnTo>
                      <a:pt x="26" y="2192"/>
                    </a:lnTo>
                    <a:lnTo>
                      <a:pt x="12" y="2206"/>
                    </a:lnTo>
                    <a:lnTo>
                      <a:pt x="12" y="2206"/>
                    </a:lnTo>
                    <a:lnTo>
                      <a:pt x="8" y="2228"/>
                    </a:lnTo>
                    <a:lnTo>
                      <a:pt x="4" y="2245"/>
                    </a:lnTo>
                    <a:lnTo>
                      <a:pt x="2" y="2254"/>
                    </a:lnTo>
                    <a:lnTo>
                      <a:pt x="1" y="2263"/>
                    </a:lnTo>
                    <a:lnTo>
                      <a:pt x="0" y="2272"/>
                    </a:lnTo>
                    <a:lnTo>
                      <a:pt x="0" y="2284"/>
                    </a:lnTo>
                    <a:lnTo>
                      <a:pt x="0" y="2290"/>
                    </a:lnTo>
                    <a:lnTo>
                      <a:pt x="2" y="2295"/>
                    </a:lnTo>
                    <a:lnTo>
                      <a:pt x="5" y="2300"/>
                    </a:lnTo>
                    <a:lnTo>
                      <a:pt x="8" y="2304"/>
                    </a:lnTo>
                    <a:lnTo>
                      <a:pt x="12" y="2308"/>
                    </a:lnTo>
                    <a:lnTo>
                      <a:pt x="15" y="2313"/>
                    </a:lnTo>
                    <a:lnTo>
                      <a:pt x="17" y="2318"/>
                    </a:lnTo>
                    <a:lnTo>
                      <a:pt x="17" y="2324"/>
                    </a:lnTo>
                    <a:lnTo>
                      <a:pt x="17" y="2340"/>
                    </a:lnTo>
                    <a:lnTo>
                      <a:pt x="16" y="2354"/>
                    </a:lnTo>
                    <a:lnTo>
                      <a:pt x="15" y="2367"/>
                    </a:lnTo>
                    <a:lnTo>
                      <a:pt x="15" y="2382"/>
                    </a:lnTo>
                    <a:lnTo>
                      <a:pt x="15" y="2402"/>
                    </a:lnTo>
                    <a:lnTo>
                      <a:pt x="18" y="2419"/>
                    </a:lnTo>
                    <a:lnTo>
                      <a:pt x="22" y="2436"/>
                    </a:lnTo>
                    <a:lnTo>
                      <a:pt x="28" y="2455"/>
                    </a:lnTo>
                    <a:lnTo>
                      <a:pt x="31" y="2464"/>
                    </a:lnTo>
                    <a:lnTo>
                      <a:pt x="34" y="2473"/>
                    </a:lnTo>
                    <a:lnTo>
                      <a:pt x="36" y="2477"/>
                    </a:lnTo>
                    <a:lnTo>
                      <a:pt x="38" y="2480"/>
                    </a:lnTo>
                    <a:lnTo>
                      <a:pt x="41" y="2483"/>
                    </a:lnTo>
                    <a:lnTo>
                      <a:pt x="45" y="2485"/>
                    </a:lnTo>
                    <a:lnTo>
                      <a:pt x="57" y="2488"/>
                    </a:lnTo>
                    <a:lnTo>
                      <a:pt x="67" y="2491"/>
                    </a:lnTo>
                    <a:lnTo>
                      <a:pt x="74" y="2494"/>
                    </a:lnTo>
                    <a:lnTo>
                      <a:pt x="81" y="2499"/>
                    </a:lnTo>
                    <a:lnTo>
                      <a:pt x="87" y="2503"/>
                    </a:lnTo>
                    <a:lnTo>
                      <a:pt x="93" y="2508"/>
                    </a:lnTo>
                    <a:lnTo>
                      <a:pt x="98" y="2513"/>
                    </a:lnTo>
                    <a:lnTo>
                      <a:pt x="102" y="2518"/>
                    </a:lnTo>
                    <a:lnTo>
                      <a:pt x="106" y="2524"/>
                    </a:lnTo>
                    <a:lnTo>
                      <a:pt x="111" y="2531"/>
                    </a:lnTo>
                    <a:lnTo>
                      <a:pt x="114" y="2537"/>
                    </a:lnTo>
                    <a:lnTo>
                      <a:pt x="117" y="2544"/>
                    </a:lnTo>
                    <a:lnTo>
                      <a:pt x="119" y="2552"/>
                    </a:lnTo>
                    <a:lnTo>
                      <a:pt x="121" y="2560"/>
                    </a:lnTo>
                    <a:lnTo>
                      <a:pt x="123" y="2575"/>
                    </a:lnTo>
                    <a:lnTo>
                      <a:pt x="124" y="2592"/>
                    </a:lnTo>
                    <a:lnTo>
                      <a:pt x="123" y="2601"/>
                    </a:lnTo>
                    <a:lnTo>
                      <a:pt x="122" y="2610"/>
                    </a:lnTo>
                    <a:lnTo>
                      <a:pt x="120" y="2617"/>
                    </a:lnTo>
                    <a:lnTo>
                      <a:pt x="118" y="2625"/>
                    </a:lnTo>
                    <a:lnTo>
                      <a:pt x="111" y="2639"/>
                    </a:lnTo>
                    <a:lnTo>
                      <a:pt x="102" y="2654"/>
                    </a:lnTo>
                    <a:lnTo>
                      <a:pt x="97" y="2668"/>
                    </a:lnTo>
                    <a:lnTo>
                      <a:pt x="92" y="2680"/>
                    </a:lnTo>
                    <a:lnTo>
                      <a:pt x="89" y="2692"/>
                    </a:lnTo>
                    <a:lnTo>
                      <a:pt x="85" y="2706"/>
                    </a:lnTo>
                    <a:lnTo>
                      <a:pt x="85" y="2706"/>
                    </a:lnTo>
                    <a:lnTo>
                      <a:pt x="84" y="2711"/>
                    </a:lnTo>
                    <a:lnTo>
                      <a:pt x="84" y="2717"/>
                    </a:lnTo>
                    <a:lnTo>
                      <a:pt x="84" y="2722"/>
                    </a:lnTo>
                    <a:lnTo>
                      <a:pt x="86" y="2727"/>
                    </a:lnTo>
                    <a:lnTo>
                      <a:pt x="88" y="2737"/>
                    </a:lnTo>
                    <a:lnTo>
                      <a:pt x="90" y="2748"/>
                    </a:lnTo>
                    <a:lnTo>
                      <a:pt x="89" y="2756"/>
                    </a:lnTo>
                    <a:lnTo>
                      <a:pt x="88" y="2764"/>
                    </a:lnTo>
                    <a:lnTo>
                      <a:pt x="87" y="2767"/>
                    </a:lnTo>
                    <a:lnTo>
                      <a:pt x="87" y="2772"/>
                    </a:lnTo>
                    <a:lnTo>
                      <a:pt x="88" y="2775"/>
                    </a:lnTo>
                    <a:lnTo>
                      <a:pt x="90" y="2779"/>
                    </a:lnTo>
                    <a:lnTo>
                      <a:pt x="93" y="2784"/>
                    </a:lnTo>
                    <a:lnTo>
                      <a:pt x="97" y="2788"/>
                    </a:lnTo>
                    <a:lnTo>
                      <a:pt x="102" y="2791"/>
                    </a:lnTo>
                    <a:lnTo>
                      <a:pt x="108" y="2794"/>
                    </a:lnTo>
                    <a:lnTo>
                      <a:pt x="117" y="2800"/>
                    </a:lnTo>
                    <a:lnTo>
                      <a:pt x="125" y="2805"/>
                    </a:lnTo>
                    <a:lnTo>
                      <a:pt x="129" y="2807"/>
                    </a:lnTo>
                    <a:lnTo>
                      <a:pt x="134" y="2808"/>
                    </a:lnTo>
                    <a:lnTo>
                      <a:pt x="139" y="2809"/>
                    </a:lnTo>
                    <a:lnTo>
                      <a:pt x="144" y="2810"/>
                    </a:lnTo>
                    <a:lnTo>
                      <a:pt x="151" y="2809"/>
                    </a:lnTo>
                    <a:lnTo>
                      <a:pt x="156" y="2808"/>
                    </a:lnTo>
                    <a:lnTo>
                      <a:pt x="162" y="2806"/>
                    </a:lnTo>
                    <a:lnTo>
                      <a:pt x="168" y="2803"/>
                    </a:lnTo>
                    <a:lnTo>
                      <a:pt x="173" y="2801"/>
                    </a:lnTo>
                    <a:lnTo>
                      <a:pt x="179" y="2799"/>
                    </a:lnTo>
                    <a:lnTo>
                      <a:pt x="184" y="2797"/>
                    </a:lnTo>
                    <a:lnTo>
                      <a:pt x="191" y="2797"/>
                    </a:lnTo>
                    <a:lnTo>
                      <a:pt x="195" y="2801"/>
                    </a:lnTo>
                    <a:lnTo>
                      <a:pt x="199" y="2807"/>
                    </a:lnTo>
                    <a:lnTo>
                      <a:pt x="209" y="2813"/>
                    </a:lnTo>
                    <a:lnTo>
                      <a:pt x="219" y="2820"/>
                    </a:lnTo>
                    <a:lnTo>
                      <a:pt x="226" y="2828"/>
                    </a:lnTo>
                    <a:lnTo>
                      <a:pt x="231" y="2836"/>
                    </a:lnTo>
                    <a:lnTo>
                      <a:pt x="233" y="2840"/>
                    </a:lnTo>
                    <a:lnTo>
                      <a:pt x="236" y="2844"/>
                    </a:lnTo>
                    <a:lnTo>
                      <a:pt x="239" y="2847"/>
                    </a:lnTo>
                    <a:lnTo>
                      <a:pt x="243" y="2849"/>
                    </a:lnTo>
                    <a:lnTo>
                      <a:pt x="256" y="2839"/>
                    </a:lnTo>
                    <a:lnTo>
                      <a:pt x="267" y="2829"/>
                    </a:lnTo>
                    <a:lnTo>
                      <a:pt x="272" y="2823"/>
                    </a:lnTo>
                    <a:lnTo>
                      <a:pt x="278" y="2818"/>
                    </a:lnTo>
                    <a:lnTo>
                      <a:pt x="285" y="2814"/>
                    </a:lnTo>
                    <a:lnTo>
                      <a:pt x="292" y="2810"/>
                    </a:lnTo>
                    <a:lnTo>
                      <a:pt x="302" y="2804"/>
                    </a:lnTo>
                    <a:lnTo>
                      <a:pt x="311" y="2797"/>
                    </a:lnTo>
                    <a:lnTo>
                      <a:pt x="319" y="2790"/>
                    </a:lnTo>
                    <a:lnTo>
                      <a:pt x="325" y="2781"/>
                    </a:lnTo>
                    <a:lnTo>
                      <a:pt x="327" y="2787"/>
                    </a:lnTo>
                    <a:lnTo>
                      <a:pt x="330" y="2792"/>
                    </a:lnTo>
                    <a:lnTo>
                      <a:pt x="339" y="2795"/>
                    </a:lnTo>
                    <a:lnTo>
                      <a:pt x="346" y="2797"/>
                    </a:lnTo>
                    <a:lnTo>
                      <a:pt x="354" y="2799"/>
                    </a:lnTo>
                    <a:lnTo>
                      <a:pt x="362" y="2802"/>
                    </a:lnTo>
                    <a:lnTo>
                      <a:pt x="376" y="2810"/>
                    </a:lnTo>
                    <a:lnTo>
                      <a:pt x="389" y="2817"/>
                    </a:lnTo>
                    <a:lnTo>
                      <a:pt x="396" y="2820"/>
                    </a:lnTo>
                    <a:lnTo>
                      <a:pt x="403" y="2823"/>
                    </a:lnTo>
                    <a:lnTo>
                      <a:pt x="411" y="2824"/>
                    </a:lnTo>
                    <a:lnTo>
                      <a:pt x="419" y="2825"/>
                    </a:lnTo>
                    <a:lnTo>
                      <a:pt x="424" y="2825"/>
                    </a:lnTo>
                    <a:lnTo>
                      <a:pt x="429" y="2824"/>
                    </a:lnTo>
                    <a:lnTo>
                      <a:pt x="433" y="2822"/>
                    </a:lnTo>
                    <a:lnTo>
                      <a:pt x="437" y="2821"/>
                    </a:lnTo>
                    <a:lnTo>
                      <a:pt x="446" y="2817"/>
                    </a:lnTo>
                    <a:lnTo>
                      <a:pt x="455" y="2812"/>
                    </a:lnTo>
                    <a:lnTo>
                      <a:pt x="472" y="2804"/>
                    </a:lnTo>
                    <a:lnTo>
                      <a:pt x="486" y="2796"/>
                    </a:lnTo>
                    <a:lnTo>
                      <a:pt x="501" y="2788"/>
                    </a:lnTo>
                    <a:lnTo>
                      <a:pt x="518" y="2779"/>
                    </a:lnTo>
                    <a:lnTo>
                      <a:pt x="531" y="2769"/>
                    </a:lnTo>
                    <a:lnTo>
                      <a:pt x="544" y="2761"/>
                    </a:lnTo>
                    <a:lnTo>
                      <a:pt x="551" y="2757"/>
                    </a:lnTo>
                    <a:lnTo>
                      <a:pt x="558" y="2755"/>
                    </a:lnTo>
                    <a:lnTo>
                      <a:pt x="565" y="2753"/>
                    </a:lnTo>
                    <a:lnTo>
                      <a:pt x="574" y="2753"/>
                    </a:lnTo>
                    <a:lnTo>
                      <a:pt x="578" y="2753"/>
                    </a:lnTo>
                    <a:lnTo>
                      <a:pt x="581" y="2754"/>
                    </a:lnTo>
                    <a:lnTo>
                      <a:pt x="583" y="2756"/>
                    </a:lnTo>
                    <a:lnTo>
                      <a:pt x="586" y="2758"/>
                    </a:lnTo>
                    <a:lnTo>
                      <a:pt x="590" y="2764"/>
                    </a:lnTo>
                    <a:lnTo>
                      <a:pt x="592" y="2770"/>
                    </a:lnTo>
                    <a:lnTo>
                      <a:pt x="595" y="2778"/>
                    </a:lnTo>
                    <a:lnTo>
                      <a:pt x="596" y="2785"/>
                    </a:lnTo>
                    <a:lnTo>
                      <a:pt x="597" y="2791"/>
                    </a:lnTo>
                    <a:lnTo>
                      <a:pt x="597" y="2797"/>
                    </a:lnTo>
                    <a:lnTo>
                      <a:pt x="598" y="2803"/>
                    </a:lnTo>
                    <a:lnTo>
                      <a:pt x="599" y="2809"/>
                    </a:lnTo>
                    <a:lnTo>
                      <a:pt x="600" y="2816"/>
                    </a:lnTo>
                    <a:lnTo>
                      <a:pt x="602" y="2822"/>
                    </a:lnTo>
                    <a:lnTo>
                      <a:pt x="604" y="2825"/>
                    </a:lnTo>
                    <a:lnTo>
                      <a:pt x="606" y="2829"/>
                    </a:lnTo>
                    <a:lnTo>
                      <a:pt x="609" y="2831"/>
                    </a:lnTo>
                    <a:lnTo>
                      <a:pt x="611" y="2833"/>
                    </a:lnTo>
                    <a:lnTo>
                      <a:pt x="617" y="2837"/>
                    </a:lnTo>
                    <a:lnTo>
                      <a:pt x="623" y="2841"/>
                    </a:lnTo>
                    <a:lnTo>
                      <a:pt x="628" y="2846"/>
                    </a:lnTo>
                    <a:lnTo>
                      <a:pt x="632" y="2851"/>
                    </a:lnTo>
                    <a:lnTo>
                      <a:pt x="635" y="2856"/>
                    </a:lnTo>
                    <a:lnTo>
                      <a:pt x="638" y="2862"/>
                    </a:lnTo>
                    <a:lnTo>
                      <a:pt x="640" y="2868"/>
                    </a:lnTo>
                    <a:lnTo>
                      <a:pt x="641" y="2874"/>
                    </a:lnTo>
                    <a:lnTo>
                      <a:pt x="641" y="2880"/>
                    </a:lnTo>
                    <a:lnTo>
                      <a:pt x="642" y="2888"/>
                    </a:lnTo>
                    <a:lnTo>
                      <a:pt x="639" y="2901"/>
                    </a:lnTo>
                    <a:lnTo>
                      <a:pt x="637" y="2913"/>
                    </a:lnTo>
                    <a:lnTo>
                      <a:pt x="638" y="2919"/>
                    </a:lnTo>
                    <a:lnTo>
                      <a:pt x="640" y="2924"/>
                    </a:lnTo>
                    <a:lnTo>
                      <a:pt x="644" y="2929"/>
                    </a:lnTo>
                    <a:lnTo>
                      <a:pt x="647" y="2934"/>
                    </a:lnTo>
                    <a:lnTo>
                      <a:pt x="652" y="2943"/>
                    </a:lnTo>
                    <a:lnTo>
                      <a:pt x="657" y="2950"/>
                    </a:lnTo>
                    <a:lnTo>
                      <a:pt x="663" y="2956"/>
                    </a:lnTo>
                    <a:lnTo>
                      <a:pt x="670" y="2962"/>
                    </a:lnTo>
                    <a:lnTo>
                      <a:pt x="684" y="2973"/>
                    </a:lnTo>
                    <a:lnTo>
                      <a:pt x="699" y="2986"/>
                    </a:lnTo>
                    <a:lnTo>
                      <a:pt x="691" y="2993"/>
                    </a:lnTo>
                    <a:lnTo>
                      <a:pt x="686" y="3000"/>
                    </a:lnTo>
                    <a:lnTo>
                      <a:pt x="680" y="3007"/>
                    </a:lnTo>
                    <a:lnTo>
                      <a:pt x="676" y="3015"/>
                    </a:lnTo>
                    <a:lnTo>
                      <a:pt x="674" y="3024"/>
                    </a:lnTo>
                    <a:lnTo>
                      <a:pt x="672" y="3033"/>
                    </a:lnTo>
                    <a:lnTo>
                      <a:pt x="671" y="3042"/>
                    </a:lnTo>
                    <a:lnTo>
                      <a:pt x="671" y="3053"/>
                    </a:lnTo>
                    <a:lnTo>
                      <a:pt x="671" y="3103"/>
                    </a:lnTo>
                    <a:lnTo>
                      <a:pt x="693" y="3103"/>
                    </a:lnTo>
                    <a:lnTo>
                      <a:pt x="696" y="3103"/>
                    </a:lnTo>
                    <a:lnTo>
                      <a:pt x="699" y="3102"/>
                    </a:lnTo>
                    <a:lnTo>
                      <a:pt x="702" y="3099"/>
                    </a:lnTo>
                    <a:lnTo>
                      <a:pt x="704" y="3097"/>
                    </a:lnTo>
                    <a:lnTo>
                      <a:pt x="709" y="3093"/>
                    </a:lnTo>
                    <a:lnTo>
                      <a:pt x="714" y="3089"/>
                    </a:lnTo>
                    <a:lnTo>
                      <a:pt x="725" y="3082"/>
                    </a:lnTo>
                    <a:lnTo>
                      <a:pt x="734" y="3074"/>
                    </a:lnTo>
                    <a:lnTo>
                      <a:pt x="734" y="3089"/>
                    </a:lnTo>
                    <a:lnTo>
                      <a:pt x="735" y="3102"/>
                    </a:lnTo>
                    <a:lnTo>
                      <a:pt x="736" y="3109"/>
                    </a:lnTo>
                    <a:lnTo>
                      <a:pt x="738" y="3114"/>
                    </a:lnTo>
                    <a:lnTo>
                      <a:pt x="742" y="3120"/>
                    </a:lnTo>
                    <a:lnTo>
                      <a:pt x="745" y="3126"/>
                    </a:lnTo>
                    <a:lnTo>
                      <a:pt x="747" y="3129"/>
                    </a:lnTo>
                    <a:lnTo>
                      <a:pt x="749" y="3132"/>
                    </a:lnTo>
                    <a:lnTo>
                      <a:pt x="750" y="3134"/>
                    </a:lnTo>
                    <a:lnTo>
                      <a:pt x="753" y="3136"/>
                    </a:lnTo>
                    <a:lnTo>
                      <a:pt x="761" y="3139"/>
                    </a:lnTo>
                    <a:lnTo>
                      <a:pt x="769" y="3142"/>
                    </a:lnTo>
                    <a:lnTo>
                      <a:pt x="776" y="3143"/>
                    </a:lnTo>
                    <a:lnTo>
                      <a:pt x="784" y="3145"/>
                    </a:lnTo>
                    <a:lnTo>
                      <a:pt x="791" y="3146"/>
                    </a:lnTo>
                    <a:lnTo>
                      <a:pt x="800" y="3148"/>
                    </a:lnTo>
                    <a:lnTo>
                      <a:pt x="807" y="3151"/>
                    </a:lnTo>
                    <a:lnTo>
                      <a:pt x="815" y="3154"/>
                    </a:lnTo>
                    <a:lnTo>
                      <a:pt x="824" y="3160"/>
                    </a:lnTo>
                    <a:lnTo>
                      <a:pt x="832" y="3165"/>
                    </a:lnTo>
                    <a:lnTo>
                      <a:pt x="839" y="3171"/>
                    </a:lnTo>
                    <a:lnTo>
                      <a:pt x="845" y="3178"/>
                    </a:lnTo>
                    <a:lnTo>
                      <a:pt x="858" y="3192"/>
                    </a:lnTo>
                    <a:lnTo>
                      <a:pt x="870" y="3208"/>
                    </a:lnTo>
                    <a:lnTo>
                      <a:pt x="870" y="3208"/>
                    </a:lnTo>
                    <a:lnTo>
                      <a:pt x="874" y="3210"/>
                    </a:lnTo>
                    <a:lnTo>
                      <a:pt x="879" y="3212"/>
                    </a:lnTo>
                    <a:lnTo>
                      <a:pt x="887" y="3208"/>
                    </a:lnTo>
                    <a:lnTo>
                      <a:pt x="895" y="3206"/>
                    </a:lnTo>
                    <a:lnTo>
                      <a:pt x="908" y="3207"/>
                    </a:lnTo>
                    <a:lnTo>
                      <a:pt x="920" y="3209"/>
                    </a:lnTo>
                    <a:lnTo>
                      <a:pt x="931" y="3214"/>
                    </a:lnTo>
                    <a:lnTo>
                      <a:pt x="942" y="3220"/>
                    </a:lnTo>
                    <a:lnTo>
                      <a:pt x="951" y="3226"/>
                    </a:lnTo>
                    <a:lnTo>
                      <a:pt x="958" y="3233"/>
                    </a:lnTo>
                    <a:lnTo>
                      <a:pt x="964" y="3241"/>
                    </a:lnTo>
                    <a:lnTo>
                      <a:pt x="972" y="3248"/>
                    </a:lnTo>
                    <a:lnTo>
                      <a:pt x="978" y="3255"/>
                    </a:lnTo>
                    <a:lnTo>
                      <a:pt x="985" y="3261"/>
                    </a:lnTo>
                    <a:lnTo>
                      <a:pt x="989" y="3263"/>
                    </a:lnTo>
                    <a:lnTo>
                      <a:pt x="994" y="3264"/>
                    </a:lnTo>
                    <a:lnTo>
                      <a:pt x="999" y="3265"/>
                    </a:lnTo>
                    <a:lnTo>
                      <a:pt x="1004" y="3265"/>
                    </a:lnTo>
                    <a:lnTo>
                      <a:pt x="1007" y="3265"/>
                    </a:lnTo>
                    <a:lnTo>
                      <a:pt x="1009" y="3264"/>
                    </a:lnTo>
                    <a:lnTo>
                      <a:pt x="1011" y="3262"/>
                    </a:lnTo>
                    <a:lnTo>
                      <a:pt x="1013" y="3259"/>
                    </a:lnTo>
                    <a:lnTo>
                      <a:pt x="1016" y="3253"/>
                    </a:lnTo>
                    <a:lnTo>
                      <a:pt x="1019" y="3248"/>
                    </a:lnTo>
                    <a:lnTo>
                      <a:pt x="1029" y="3237"/>
                    </a:lnTo>
                    <a:lnTo>
                      <a:pt x="1038" y="3227"/>
                    </a:lnTo>
                    <a:lnTo>
                      <a:pt x="1046" y="3220"/>
                    </a:lnTo>
                    <a:lnTo>
                      <a:pt x="1054" y="3215"/>
                    </a:lnTo>
                    <a:lnTo>
                      <a:pt x="1061" y="3208"/>
                    </a:lnTo>
                    <a:lnTo>
                      <a:pt x="1069" y="3201"/>
                    </a:lnTo>
                    <a:lnTo>
                      <a:pt x="1071" y="3195"/>
                    </a:lnTo>
                    <a:lnTo>
                      <a:pt x="1074" y="3191"/>
                    </a:lnTo>
                    <a:lnTo>
                      <a:pt x="1081" y="3184"/>
                    </a:lnTo>
                    <a:lnTo>
                      <a:pt x="1089" y="3179"/>
                    </a:lnTo>
                    <a:lnTo>
                      <a:pt x="1097" y="3174"/>
                    </a:lnTo>
                    <a:lnTo>
                      <a:pt x="1105" y="3171"/>
                    </a:lnTo>
                    <a:lnTo>
                      <a:pt x="1113" y="3168"/>
                    </a:lnTo>
                    <a:lnTo>
                      <a:pt x="1122" y="3167"/>
                    </a:lnTo>
                    <a:lnTo>
                      <a:pt x="1131" y="3166"/>
                    </a:lnTo>
                    <a:lnTo>
                      <a:pt x="1142" y="3165"/>
                    </a:lnTo>
                    <a:lnTo>
                      <a:pt x="1155" y="3166"/>
                    </a:lnTo>
                    <a:lnTo>
                      <a:pt x="1166" y="3168"/>
                    </a:lnTo>
                    <a:lnTo>
                      <a:pt x="1172" y="3169"/>
                    </a:lnTo>
                    <a:lnTo>
                      <a:pt x="1177" y="3172"/>
                    </a:lnTo>
                    <a:lnTo>
                      <a:pt x="1182" y="3174"/>
                    </a:lnTo>
                    <a:lnTo>
                      <a:pt x="1188" y="3178"/>
                    </a:lnTo>
                    <a:lnTo>
                      <a:pt x="1191" y="3181"/>
                    </a:lnTo>
                    <a:lnTo>
                      <a:pt x="1194" y="3184"/>
                    </a:lnTo>
                    <a:lnTo>
                      <a:pt x="1197" y="3188"/>
                    </a:lnTo>
                    <a:lnTo>
                      <a:pt x="1200" y="3192"/>
                    </a:lnTo>
                    <a:lnTo>
                      <a:pt x="1204" y="3200"/>
                    </a:lnTo>
                    <a:lnTo>
                      <a:pt x="1209" y="3208"/>
                    </a:lnTo>
                    <a:lnTo>
                      <a:pt x="1219" y="3226"/>
                    </a:lnTo>
                    <a:lnTo>
                      <a:pt x="1231" y="3241"/>
                    </a:lnTo>
                    <a:lnTo>
                      <a:pt x="1237" y="3247"/>
                    </a:lnTo>
                    <a:lnTo>
                      <a:pt x="1244" y="3251"/>
                    </a:lnTo>
                    <a:lnTo>
                      <a:pt x="1248" y="3253"/>
                    </a:lnTo>
                    <a:lnTo>
                      <a:pt x="1253" y="3254"/>
                    </a:lnTo>
                    <a:lnTo>
                      <a:pt x="1258" y="3255"/>
                    </a:lnTo>
                    <a:lnTo>
                      <a:pt x="1263" y="3255"/>
                    </a:lnTo>
                    <a:lnTo>
                      <a:pt x="1266" y="3255"/>
                    </a:lnTo>
                    <a:lnTo>
                      <a:pt x="1268" y="3253"/>
                    </a:lnTo>
                    <a:lnTo>
                      <a:pt x="1270" y="3251"/>
                    </a:lnTo>
                    <a:lnTo>
                      <a:pt x="1271" y="3249"/>
                    </a:lnTo>
                    <a:lnTo>
                      <a:pt x="1274" y="3243"/>
                    </a:lnTo>
                    <a:lnTo>
                      <a:pt x="1276" y="3237"/>
                    </a:lnTo>
                    <a:lnTo>
                      <a:pt x="1282" y="3226"/>
                    </a:lnTo>
                    <a:lnTo>
                      <a:pt x="1289" y="3215"/>
                    </a:lnTo>
                    <a:lnTo>
                      <a:pt x="1291" y="3208"/>
                    </a:lnTo>
                    <a:lnTo>
                      <a:pt x="1292" y="3202"/>
                    </a:lnTo>
                    <a:lnTo>
                      <a:pt x="1293" y="3200"/>
                    </a:lnTo>
                    <a:lnTo>
                      <a:pt x="1295" y="3197"/>
                    </a:lnTo>
                    <a:lnTo>
                      <a:pt x="1297" y="3195"/>
                    </a:lnTo>
                    <a:lnTo>
                      <a:pt x="1299" y="3193"/>
                    </a:lnTo>
                    <a:lnTo>
                      <a:pt x="1301" y="3192"/>
                    </a:lnTo>
                    <a:lnTo>
                      <a:pt x="1304" y="3192"/>
                    </a:lnTo>
                    <a:lnTo>
                      <a:pt x="1306" y="3192"/>
                    </a:lnTo>
                    <a:lnTo>
                      <a:pt x="1309" y="3193"/>
                    </a:lnTo>
                    <a:lnTo>
                      <a:pt x="1315" y="3195"/>
                    </a:lnTo>
                    <a:lnTo>
                      <a:pt x="1320" y="3196"/>
                    </a:lnTo>
                    <a:lnTo>
                      <a:pt x="1331" y="3196"/>
                    </a:lnTo>
                    <a:lnTo>
                      <a:pt x="1341" y="3195"/>
                    </a:lnTo>
                    <a:lnTo>
                      <a:pt x="1350" y="3194"/>
                    </a:lnTo>
                    <a:lnTo>
                      <a:pt x="1361" y="3193"/>
                    </a:lnTo>
                    <a:lnTo>
                      <a:pt x="1361" y="3193"/>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0" name="Burkina Faso">
                <a:extLst>
                  <a:ext uri="{FF2B5EF4-FFF2-40B4-BE49-F238E27FC236}">
                    <a16:creationId xmlns:a16="http://schemas.microsoft.com/office/drawing/2014/main" id="{EC2C9C6D-2DA3-6F20-F7A2-4CA5FDF1338F}"/>
                  </a:ext>
                </a:extLst>
              </p:cNvPr>
              <p:cNvSpPr>
                <a:spLocks/>
              </p:cNvSpPr>
              <p:nvPr/>
            </p:nvSpPr>
            <p:spPr bwMode="auto">
              <a:xfrm>
                <a:off x="7580282" y="2755107"/>
                <a:ext cx="550530" cy="397218"/>
              </a:xfrm>
              <a:custGeom>
                <a:avLst/>
                <a:gdLst>
                  <a:gd name="T0" fmla="*/ 1236 w 1656"/>
                  <a:gd name="T1" fmla="*/ 134 h 1191"/>
                  <a:gd name="T2" fmla="*/ 1243 w 1656"/>
                  <a:gd name="T3" fmla="*/ 186 h 1191"/>
                  <a:gd name="T4" fmla="*/ 1319 w 1656"/>
                  <a:gd name="T5" fmla="*/ 295 h 1191"/>
                  <a:gd name="T6" fmla="*/ 1379 w 1656"/>
                  <a:gd name="T7" fmla="*/ 326 h 1191"/>
                  <a:gd name="T8" fmla="*/ 1395 w 1656"/>
                  <a:gd name="T9" fmla="*/ 355 h 1191"/>
                  <a:gd name="T10" fmla="*/ 1437 w 1656"/>
                  <a:gd name="T11" fmla="*/ 433 h 1191"/>
                  <a:gd name="T12" fmla="*/ 1509 w 1656"/>
                  <a:gd name="T13" fmla="*/ 484 h 1191"/>
                  <a:gd name="T14" fmla="*/ 1602 w 1656"/>
                  <a:gd name="T15" fmla="*/ 516 h 1191"/>
                  <a:gd name="T16" fmla="*/ 1629 w 1656"/>
                  <a:gd name="T17" fmla="*/ 544 h 1191"/>
                  <a:gd name="T18" fmla="*/ 1638 w 1656"/>
                  <a:gd name="T19" fmla="*/ 627 h 1191"/>
                  <a:gd name="T20" fmla="*/ 1650 w 1656"/>
                  <a:gd name="T21" fmla="*/ 713 h 1191"/>
                  <a:gd name="T22" fmla="*/ 1626 w 1656"/>
                  <a:gd name="T23" fmla="*/ 790 h 1191"/>
                  <a:gd name="T24" fmla="*/ 1559 w 1656"/>
                  <a:gd name="T25" fmla="*/ 800 h 1191"/>
                  <a:gd name="T26" fmla="*/ 1464 w 1656"/>
                  <a:gd name="T27" fmla="*/ 804 h 1191"/>
                  <a:gd name="T28" fmla="*/ 1413 w 1656"/>
                  <a:gd name="T29" fmla="*/ 860 h 1191"/>
                  <a:gd name="T30" fmla="*/ 1358 w 1656"/>
                  <a:gd name="T31" fmla="*/ 903 h 1191"/>
                  <a:gd name="T32" fmla="*/ 1281 w 1656"/>
                  <a:gd name="T33" fmla="*/ 891 h 1191"/>
                  <a:gd name="T34" fmla="*/ 1236 w 1656"/>
                  <a:gd name="T35" fmla="*/ 864 h 1191"/>
                  <a:gd name="T36" fmla="*/ 1180 w 1656"/>
                  <a:gd name="T37" fmla="*/ 837 h 1191"/>
                  <a:gd name="T38" fmla="*/ 1091 w 1656"/>
                  <a:gd name="T39" fmla="*/ 829 h 1191"/>
                  <a:gd name="T40" fmla="*/ 1041 w 1656"/>
                  <a:gd name="T41" fmla="*/ 852 h 1191"/>
                  <a:gd name="T42" fmla="*/ 992 w 1656"/>
                  <a:gd name="T43" fmla="*/ 880 h 1191"/>
                  <a:gd name="T44" fmla="*/ 841 w 1656"/>
                  <a:gd name="T45" fmla="*/ 880 h 1191"/>
                  <a:gd name="T46" fmla="*/ 565 w 1656"/>
                  <a:gd name="T47" fmla="*/ 885 h 1191"/>
                  <a:gd name="T48" fmla="*/ 553 w 1656"/>
                  <a:gd name="T49" fmla="*/ 936 h 1191"/>
                  <a:gd name="T50" fmla="*/ 571 w 1656"/>
                  <a:gd name="T51" fmla="*/ 1030 h 1191"/>
                  <a:gd name="T52" fmla="*/ 566 w 1656"/>
                  <a:gd name="T53" fmla="*/ 1119 h 1191"/>
                  <a:gd name="T54" fmla="*/ 556 w 1656"/>
                  <a:gd name="T55" fmla="*/ 1185 h 1191"/>
                  <a:gd name="T56" fmla="*/ 462 w 1656"/>
                  <a:gd name="T57" fmla="*/ 1125 h 1191"/>
                  <a:gd name="T58" fmla="*/ 410 w 1656"/>
                  <a:gd name="T59" fmla="*/ 1098 h 1191"/>
                  <a:gd name="T60" fmla="*/ 377 w 1656"/>
                  <a:gd name="T61" fmla="*/ 1127 h 1191"/>
                  <a:gd name="T62" fmla="*/ 330 w 1656"/>
                  <a:gd name="T63" fmla="*/ 1147 h 1191"/>
                  <a:gd name="T64" fmla="*/ 282 w 1656"/>
                  <a:gd name="T65" fmla="*/ 1149 h 1191"/>
                  <a:gd name="T66" fmla="*/ 255 w 1656"/>
                  <a:gd name="T67" fmla="*/ 1186 h 1191"/>
                  <a:gd name="T68" fmla="*/ 225 w 1656"/>
                  <a:gd name="T69" fmla="*/ 1188 h 1191"/>
                  <a:gd name="T70" fmla="*/ 169 w 1656"/>
                  <a:gd name="T71" fmla="*/ 1149 h 1191"/>
                  <a:gd name="T72" fmla="*/ 79 w 1656"/>
                  <a:gd name="T73" fmla="*/ 1052 h 1191"/>
                  <a:gd name="T74" fmla="*/ 50 w 1656"/>
                  <a:gd name="T75" fmla="*/ 1018 h 1191"/>
                  <a:gd name="T76" fmla="*/ 2 w 1656"/>
                  <a:gd name="T77" fmla="*/ 983 h 1191"/>
                  <a:gd name="T78" fmla="*/ 2 w 1656"/>
                  <a:gd name="T79" fmla="*/ 899 h 1191"/>
                  <a:gd name="T80" fmla="*/ 32 w 1656"/>
                  <a:gd name="T81" fmla="*/ 821 h 1191"/>
                  <a:gd name="T82" fmla="*/ 41 w 1656"/>
                  <a:gd name="T83" fmla="*/ 740 h 1191"/>
                  <a:gd name="T84" fmla="*/ 64 w 1656"/>
                  <a:gd name="T85" fmla="*/ 673 h 1191"/>
                  <a:gd name="T86" fmla="*/ 117 w 1656"/>
                  <a:gd name="T87" fmla="*/ 642 h 1191"/>
                  <a:gd name="T88" fmla="*/ 172 w 1656"/>
                  <a:gd name="T89" fmla="*/ 614 h 1191"/>
                  <a:gd name="T90" fmla="*/ 188 w 1656"/>
                  <a:gd name="T91" fmla="*/ 542 h 1191"/>
                  <a:gd name="T92" fmla="*/ 205 w 1656"/>
                  <a:gd name="T93" fmla="*/ 515 h 1191"/>
                  <a:gd name="T94" fmla="*/ 236 w 1656"/>
                  <a:gd name="T95" fmla="*/ 487 h 1191"/>
                  <a:gd name="T96" fmla="*/ 272 w 1656"/>
                  <a:gd name="T97" fmla="*/ 417 h 1191"/>
                  <a:gd name="T98" fmla="*/ 331 w 1656"/>
                  <a:gd name="T99" fmla="*/ 347 h 1191"/>
                  <a:gd name="T100" fmla="*/ 377 w 1656"/>
                  <a:gd name="T101" fmla="*/ 351 h 1191"/>
                  <a:gd name="T102" fmla="*/ 433 w 1656"/>
                  <a:gd name="T103" fmla="*/ 352 h 1191"/>
                  <a:gd name="T104" fmla="*/ 455 w 1656"/>
                  <a:gd name="T105" fmla="*/ 315 h 1191"/>
                  <a:gd name="T106" fmla="*/ 511 w 1656"/>
                  <a:gd name="T107" fmla="*/ 306 h 1191"/>
                  <a:gd name="T108" fmla="*/ 1252 w 1656"/>
                  <a:gd name="T109"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6" h="1191">
                    <a:moveTo>
                      <a:pt x="1284" y="10"/>
                    </a:moveTo>
                    <a:lnTo>
                      <a:pt x="1266" y="47"/>
                    </a:lnTo>
                    <a:lnTo>
                      <a:pt x="1250" y="80"/>
                    </a:lnTo>
                    <a:lnTo>
                      <a:pt x="1244" y="97"/>
                    </a:lnTo>
                    <a:lnTo>
                      <a:pt x="1239" y="115"/>
                    </a:lnTo>
                    <a:lnTo>
                      <a:pt x="1237" y="124"/>
                    </a:lnTo>
                    <a:lnTo>
                      <a:pt x="1236" y="134"/>
                    </a:lnTo>
                    <a:lnTo>
                      <a:pt x="1235" y="144"/>
                    </a:lnTo>
                    <a:lnTo>
                      <a:pt x="1234" y="155"/>
                    </a:lnTo>
                    <a:lnTo>
                      <a:pt x="1235" y="160"/>
                    </a:lnTo>
                    <a:lnTo>
                      <a:pt x="1236" y="167"/>
                    </a:lnTo>
                    <a:lnTo>
                      <a:pt x="1237" y="172"/>
                    </a:lnTo>
                    <a:lnTo>
                      <a:pt x="1239" y="176"/>
                    </a:lnTo>
                    <a:lnTo>
                      <a:pt x="1243" y="186"/>
                    </a:lnTo>
                    <a:lnTo>
                      <a:pt x="1247" y="196"/>
                    </a:lnTo>
                    <a:lnTo>
                      <a:pt x="1253" y="212"/>
                    </a:lnTo>
                    <a:lnTo>
                      <a:pt x="1260" y="226"/>
                    </a:lnTo>
                    <a:lnTo>
                      <a:pt x="1268" y="238"/>
                    </a:lnTo>
                    <a:lnTo>
                      <a:pt x="1278" y="250"/>
                    </a:lnTo>
                    <a:lnTo>
                      <a:pt x="1297" y="271"/>
                    </a:lnTo>
                    <a:lnTo>
                      <a:pt x="1319" y="295"/>
                    </a:lnTo>
                    <a:lnTo>
                      <a:pt x="1328" y="303"/>
                    </a:lnTo>
                    <a:lnTo>
                      <a:pt x="1338" y="310"/>
                    </a:lnTo>
                    <a:lnTo>
                      <a:pt x="1348" y="315"/>
                    </a:lnTo>
                    <a:lnTo>
                      <a:pt x="1359" y="320"/>
                    </a:lnTo>
                    <a:lnTo>
                      <a:pt x="1367" y="323"/>
                    </a:lnTo>
                    <a:lnTo>
                      <a:pt x="1375" y="325"/>
                    </a:lnTo>
                    <a:lnTo>
                      <a:pt x="1379" y="326"/>
                    </a:lnTo>
                    <a:lnTo>
                      <a:pt x="1382" y="328"/>
                    </a:lnTo>
                    <a:lnTo>
                      <a:pt x="1386" y="331"/>
                    </a:lnTo>
                    <a:lnTo>
                      <a:pt x="1390" y="334"/>
                    </a:lnTo>
                    <a:lnTo>
                      <a:pt x="1393" y="339"/>
                    </a:lnTo>
                    <a:lnTo>
                      <a:pt x="1394" y="344"/>
                    </a:lnTo>
                    <a:lnTo>
                      <a:pt x="1395" y="349"/>
                    </a:lnTo>
                    <a:lnTo>
                      <a:pt x="1395" y="355"/>
                    </a:lnTo>
                    <a:lnTo>
                      <a:pt x="1398" y="366"/>
                    </a:lnTo>
                    <a:lnTo>
                      <a:pt x="1401" y="375"/>
                    </a:lnTo>
                    <a:lnTo>
                      <a:pt x="1405" y="386"/>
                    </a:lnTo>
                    <a:lnTo>
                      <a:pt x="1410" y="396"/>
                    </a:lnTo>
                    <a:lnTo>
                      <a:pt x="1418" y="410"/>
                    </a:lnTo>
                    <a:lnTo>
                      <a:pt x="1427" y="422"/>
                    </a:lnTo>
                    <a:lnTo>
                      <a:pt x="1437" y="433"/>
                    </a:lnTo>
                    <a:lnTo>
                      <a:pt x="1450" y="446"/>
                    </a:lnTo>
                    <a:lnTo>
                      <a:pt x="1456" y="453"/>
                    </a:lnTo>
                    <a:lnTo>
                      <a:pt x="1463" y="460"/>
                    </a:lnTo>
                    <a:lnTo>
                      <a:pt x="1469" y="466"/>
                    </a:lnTo>
                    <a:lnTo>
                      <a:pt x="1478" y="471"/>
                    </a:lnTo>
                    <a:lnTo>
                      <a:pt x="1493" y="478"/>
                    </a:lnTo>
                    <a:lnTo>
                      <a:pt x="1509" y="484"/>
                    </a:lnTo>
                    <a:lnTo>
                      <a:pt x="1523" y="490"/>
                    </a:lnTo>
                    <a:lnTo>
                      <a:pt x="1540" y="497"/>
                    </a:lnTo>
                    <a:lnTo>
                      <a:pt x="1558" y="504"/>
                    </a:lnTo>
                    <a:lnTo>
                      <a:pt x="1577" y="509"/>
                    </a:lnTo>
                    <a:lnTo>
                      <a:pt x="1585" y="511"/>
                    </a:lnTo>
                    <a:lnTo>
                      <a:pt x="1594" y="513"/>
                    </a:lnTo>
                    <a:lnTo>
                      <a:pt x="1602" y="516"/>
                    </a:lnTo>
                    <a:lnTo>
                      <a:pt x="1612" y="520"/>
                    </a:lnTo>
                    <a:lnTo>
                      <a:pt x="1617" y="521"/>
                    </a:lnTo>
                    <a:lnTo>
                      <a:pt x="1623" y="523"/>
                    </a:lnTo>
                    <a:lnTo>
                      <a:pt x="1626" y="528"/>
                    </a:lnTo>
                    <a:lnTo>
                      <a:pt x="1628" y="533"/>
                    </a:lnTo>
                    <a:lnTo>
                      <a:pt x="1629" y="538"/>
                    </a:lnTo>
                    <a:lnTo>
                      <a:pt x="1629" y="544"/>
                    </a:lnTo>
                    <a:lnTo>
                      <a:pt x="1627" y="557"/>
                    </a:lnTo>
                    <a:lnTo>
                      <a:pt x="1626" y="570"/>
                    </a:lnTo>
                    <a:lnTo>
                      <a:pt x="1626" y="581"/>
                    </a:lnTo>
                    <a:lnTo>
                      <a:pt x="1627" y="590"/>
                    </a:lnTo>
                    <a:lnTo>
                      <a:pt x="1629" y="599"/>
                    </a:lnTo>
                    <a:lnTo>
                      <a:pt x="1632" y="609"/>
                    </a:lnTo>
                    <a:lnTo>
                      <a:pt x="1638" y="627"/>
                    </a:lnTo>
                    <a:lnTo>
                      <a:pt x="1643" y="647"/>
                    </a:lnTo>
                    <a:lnTo>
                      <a:pt x="1646" y="662"/>
                    </a:lnTo>
                    <a:lnTo>
                      <a:pt x="1649" y="674"/>
                    </a:lnTo>
                    <a:lnTo>
                      <a:pt x="1652" y="686"/>
                    </a:lnTo>
                    <a:lnTo>
                      <a:pt x="1656" y="699"/>
                    </a:lnTo>
                    <a:lnTo>
                      <a:pt x="1656" y="699"/>
                    </a:lnTo>
                    <a:lnTo>
                      <a:pt x="1650" y="713"/>
                    </a:lnTo>
                    <a:lnTo>
                      <a:pt x="1645" y="727"/>
                    </a:lnTo>
                    <a:lnTo>
                      <a:pt x="1640" y="741"/>
                    </a:lnTo>
                    <a:lnTo>
                      <a:pt x="1636" y="756"/>
                    </a:lnTo>
                    <a:lnTo>
                      <a:pt x="1633" y="768"/>
                    </a:lnTo>
                    <a:lnTo>
                      <a:pt x="1630" y="780"/>
                    </a:lnTo>
                    <a:lnTo>
                      <a:pt x="1629" y="785"/>
                    </a:lnTo>
                    <a:lnTo>
                      <a:pt x="1626" y="790"/>
                    </a:lnTo>
                    <a:lnTo>
                      <a:pt x="1623" y="794"/>
                    </a:lnTo>
                    <a:lnTo>
                      <a:pt x="1617" y="798"/>
                    </a:lnTo>
                    <a:lnTo>
                      <a:pt x="1611" y="800"/>
                    </a:lnTo>
                    <a:lnTo>
                      <a:pt x="1605" y="801"/>
                    </a:lnTo>
                    <a:lnTo>
                      <a:pt x="1598" y="800"/>
                    </a:lnTo>
                    <a:lnTo>
                      <a:pt x="1591" y="800"/>
                    </a:lnTo>
                    <a:lnTo>
                      <a:pt x="1559" y="800"/>
                    </a:lnTo>
                    <a:lnTo>
                      <a:pt x="1532" y="800"/>
                    </a:lnTo>
                    <a:lnTo>
                      <a:pt x="1505" y="800"/>
                    </a:lnTo>
                    <a:lnTo>
                      <a:pt x="1473" y="800"/>
                    </a:lnTo>
                    <a:lnTo>
                      <a:pt x="1470" y="800"/>
                    </a:lnTo>
                    <a:lnTo>
                      <a:pt x="1468" y="801"/>
                    </a:lnTo>
                    <a:lnTo>
                      <a:pt x="1466" y="802"/>
                    </a:lnTo>
                    <a:lnTo>
                      <a:pt x="1464" y="804"/>
                    </a:lnTo>
                    <a:lnTo>
                      <a:pt x="1461" y="809"/>
                    </a:lnTo>
                    <a:lnTo>
                      <a:pt x="1457" y="813"/>
                    </a:lnTo>
                    <a:lnTo>
                      <a:pt x="1447" y="823"/>
                    </a:lnTo>
                    <a:lnTo>
                      <a:pt x="1437" y="833"/>
                    </a:lnTo>
                    <a:lnTo>
                      <a:pt x="1428" y="841"/>
                    </a:lnTo>
                    <a:lnTo>
                      <a:pt x="1418" y="852"/>
                    </a:lnTo>
                    <a:lnTo>
                      <a:pt x="1413" y="860"/>
                    </a:lnTo>
                    <a:lnTo>
                      <a:pt x="1408" y="867"/>
                    </a:lnTo>
                    <a:lnTo>
                      <a:pt x="1405" y="875"/>
                    </a:lnTo>
                    <a:lnTo>
                      <a:pt x="1400" y="884"/>
                    </a:lnTo>
                    <a:lnTo>
                      <a:pt x="1387" y="895"/>
                    </a:lnTo>
                    <a:lnTo>
                      <a:pt x="1374" y="907"/>
                    </a:lnTo>
                    <a:lnTo>
                      <a:pt x="1374" y="907"/>
                    </a:lnTo>
                    <a:lnTo>
                      <a:pt x="1358" y="903"/>
                    </a:lnTo>
                    <a:lnTo>
                      <a:pt x="1344" y="899"/>
                    </a:lnTo>
                    <a:lnTo>
                      <a:pt x="1328" y="896"/>
                    </a:lnTo>
                    <a:lnTo>
                      <a:pt x="1312" y="894"/>
                    </a:lnTo>
                    <a:lnTo>
                      <a:pt x="1303" y="893"/>
                    </a:lnTo>
                    <a:lnTo>
                      <a:pt x="1296" y="894"/>
                    </a:lnTo>
                    <a:lnTo>
                      <a:pt x="1289" y="893"/>
                    </a:lnTo>
                    <a:lnTo>
                      <a:pt x="1281" y="891"/>
                    </a:lnTo>
                    <a:lnTo>
                      <a:pt x="1272" y="888"/>
                    </a:lnTo>
                    <a:lnTo>
                      <a:pt x="1266" y="883"/>
                    </a:lnTo>
                    <a:lnTo>
                      <a:pt x="1259" y="876"/>
                    </a:lnTo>
                    <a:lnTo>
                      <a:pt x="1252" y="870"/>
                    </a:lnTo>
                    <a:lnTo>
                      <a:pt x="1247" y="867"/>
                    </a:lnTo>
                    <a:lnTo>
                      <a:pt x="1241" y="865"/>
                    </a:lnTo>
                    <a:lnTo>
                      <a:pt x="1236" y="864"/>
                    </a:lnTo>
                    <a:lnTo>
                      <a:pt x="1230" y="863"/>
                    </a:lnTo>
                    <a:lnTo>
                      <a:pt x="1218" y="862"/>
                    </a:lnTo>
                    <a:lnTo>
                      <a:pt x="1205" y="860"/>
                    </a:lnTo>
                    <a:lnTo>
                      <a:pt x="1205" y="860"/>
                    </a:lnTo>
                    <a:lnTo>
                      <a:pt x="1197" y="850"/>
                    </a:lnTo>
                    <a:lnTo>
                      <a:pt x="1189" y="843"/>
                    </a:lnTo>
                    <a:lnTo>
                      <a:pt x="1180" y="837"/>
                    </a:lnTo>
                    <a:lnTo>
                      <a:pt x="1170" y="833"/>
                    </a:lnTo>
                    <a:lnTo>
                      <a:pt x="1158" y="830"/>
                    </a:lnTo>
                    <a:lnTo>
                      <a:pt x="1147" y="828"/>
                    </a:lnTo>
                    <a:lnTo>
                      <a:pt x="1135" y="827"/>
                    </a:lnTo>
                    <a:lnTo>
                      <a:pt x="1123" y="827"/>
                    </a:lnTo>
                    <a:lnTo>
                      <a:pt x="1106" y="827"/>
                    </a:lnTo>
                    <a:lnTo>
                      <a:pt x="1091" y="829"/>
                    </a:lnTo>
                    <a:lnTo>
                      <a:pt x="1077" y="832"/>
                    </a:lnTo>
                    <a:lnTo>
                      <a:pt x="1061" y="837"/>
                    </a:lnTo>
                    <a:lnTo>
                      <a:pt x="1056" y="839"/>
                    </a:lnTo>
                    <a:lnTo>
                      <a:pt x="1052" y="841"/>
                    </a:lnTo>
                    <a:lnTo>
                      <a:pt x="1049" y="845"/>
                    </a:lnTo>
                    <a:lnTo>
                      <a:pt x="1045" y="848"/>
                    </a:lnTo>
                    <a:lnTo>
                      <a:pt x="1041" y="852"/>
                    </a:lnTo>
                    <a:lnTo>
                      <a:pt x="1038" y="856"/>
                    </a:lnTo>
                    <a:lnTo>
                      <a:pt x="1034" y="859"/>
                    </a:lnTo>
                    <a:lnTo>
                      <a:pt x="1029" y="862"/>
                    </a:lnTo>
                    <a:lnTo>
                      <a:pt x="1017" y="869"/>
                    </a:lnTo>
                    <a:lnTo>
                      <a:pt x="1005" y="875"/>
                    </a:lnTo>
                    <a:lnTo>
                      <a:pt x="999" y="877"/>
                    </a:lnTo>
                    <a:lnTo>
                      <a:pt x="992" y="880"/>
                    </a:lnTo>
                    <a:lnTo>
                      <a:pt x="984" y="881"/>
                    </a:lnTo>
                    <a:lnTo>
                      <a:pt x="977" y="881"/>
                    </a:lnTo>
                    <a:lnTo>
                      <a:pt x="946" y="881"/>
                    </a:lnTo>
                    <a:lnTo>
                      <a:pt x="918" y="881"/>
                    </a:lnTo>
                    <a:lnTo>
                      <a:pt x="892" y="880"/>
                    </a:lnTo>
                    <a:lnTo>
                      <a:pt x="866" y="880"/>
                    </a:lnTo>
                    <a:lnTo>
                      <a:pt x="841" y="880"/>
                    </a:lnTo>
                    <a:lnTo>
                      <a:pt x="815" y="878"/>
                    </a:lnTo>
                    <a:lnTo>
                      <a:pt x="786" y="878"/>
                    </a:lnTo>
                    <a:lnTo>
                      <a:pt x="755" y="878"/>
                    </a:lnTo>
                    <a:lnTo>
                      <a:pt x="571" y="870"/>
                    </a:lnTo>
                    <a:lnTo>
                      <a:pt x="570" y="875"/>
                    </a:lnTo>
                    <a:lnTo>
                      <a:pt x="568" y="881"/>
                    </a:lnTo>
                    <a:lnTo>
                      <a:pt x="565" y="885"/>
                    </a:lnTo>
                    <a:lnTo>
                      <a:pt x="562" y="888"/>
                    </a:lnTo>
                    <a:lnTo>
                      <a:pt x="559" y="892"/>
                    </a:lnTo>
                    <a:lnTo>
                      <a:pt x="556" y="896"/>
                    </a:lnTo>
                    <a:lnTo>
                      <a:pt x="554" y="901"/>
                    </a:lnTo>
                    <a:lnTo>
                      <a:pt x="553" y="906"/>
                    </a:lnTo>
                    <a:lnTo>
                      <a:pt x="553" y="920"/>
                    </a:lnTo>
                    <a:lnTo>
                      <a:pt x="553" y="936"/>
                    </a:lnTo>
                    <a:lnTo>
                      <a:pt x="553" y="950"/>
                    </a:lnTo>
                    <a:lnTo>
                      <a:pt x="553" y="964"/>
                    </a:lnTo>
                    <a:lnTo>
                      <a:pt x="554" y="979"/>
                    </a:lnTo>
                    <a:lnTo>
                      <a:pt x="557" y="993"/>
                    </a:lnTo>
                    <a:lnTo>
                      <a:pt x="561" y="1006"/>
                    </a:lnTo>
                    <a:lnTo>
                      <a:pt x="566" y="1018"/>
                    </a:lnTo>
                    <a:lnTo>
                      <a:pt x="571" y="1030"/>
                    </a:lnTo>
                    <a:lnTo>
                      <a:pt x="575" y="1042"/>
                    </a:lnTo>
                    <a:lnTo>
                      <a:pt x="577" y="1056"/>
                    </a:lnTo>
                    <a:lnTo>
                      <a:pt x="579" y="1071"/>
                    </a:lnTo>
                    <a:lnTo>
                      <a:pt x="577" y="1085"/>
                    </a:lnTo>
                    <a:lnTo>
                      <a:pt x="575" y="1097"/>
                    </a:lnTo>
                    <a:lnTo>
                      <a:pt x="571" y="1109"/>
                    </a:lnTo>
                    <a:lnTo>
                      <a:pt x="566" y="1119"/>
                    </a:lnTo>
                    <a:lnTo>
                      <a:pt x="561" y="1130"/>
                    </a:lnTo>
                    <a:lnTo>
                      <a:pt x="557" y="1141"/>
                    </a:lnTo>
                    <a:lnTo>
                      <a:pt x="554" y="1153"/>
                    </a:lnTo>
                    <a:lnTo>
                      <a:pt x="553" y="1167"/>
                    </a:lnTo>
                    <a:lnTo>
                      <a:pt x="554" y="1177"/>
                    </a:lnTo>
                    <a:lnTo>
                      <a:pt x="556" y="1185"/>
                    </a:lnTo>
                    <a:lnTo>
                      <a:pt x="556" y="1185"/>
                    </a:lnTo>
                    <a:lnTo>
                      <a:pt x="540" y="1171"/>
                    </a:lnTo>
                    <a:lnTo>
                      <a:pt x="526" y="1160"/>
                    </a:lnTo>
                    <a:lnTo>
                      <a:pt x="512" y="1150"/>
                    </a:lnTo>
                    <a:lnTo>
                      <a:pt x="494" y="1140"/>
                    </a:lnTo>
                    <a:lnTo>
                      <a:pt x="483" y="1134"/>
                    </a:lnTo>
                    <a:lnTo>
                      <a:pt x="473" y="1130"/>
                    </a:lnTo>
                    <a:lnTo>
                      <a:pt x="462" y="1125"/>
                    </a:lnTo>
                    <a:lnTo>
                      <a:pt x="452" y="1119"/>
                    </a:lnTo>
                    <a:lnTo>
                      <a:pt x="442" y="1113"/>
                    </a:lnTo>
                    <a:lnTo>
                      <a:pt x="432" y="1106"/>
                    </a:lnTo>
                    <a:lnTo>
                      <a:pt x="428" y="1103"/>
                    </a:lnTo>
                    <a:lnTo>
                      <a:pt x="423" y="1101"/>
                    </a:lnTo>
                    <a:lnTo>
                      <a:pt x="417" y="1098"/>
                    </a:lnTo>
                    <a:lnTo>
                      <a:pt x="410" y="1098"/>
                    </a:lnTo>
                    <a:lnTo>
                      <a:pt x="405" y="1098"/>
                    </a:lnTo>
                    <a:lnTo>
                      <a:pt x="401" y="1101"/>
                    </a:lnTo>
                    <a:lnTo>
                      <a:pt x="398" y="1104"/>
                    </a:lnTo>
                    <a:lnTo>
                      <a:pt x="395" y="1107"/>
                    </a:lnTo>
                    <a:lnTo>
                      <a:pt x="389" y="1114"/>
                    </a:lnTo>
                    <a:lnTo>
                      <a:pt x="382" y="1122"/>
                    </a:lnTo>
                    <a:lnTo>
                      <a:pt x="377" y="1127"/>
                    </a:lnTo>
                    <a:lnTo>
                      <a:pt x="371" y="1132"/>
                    </a:lnTo>
                    <a:lnTo>
                      <a:pt x="365" y="1136"/>
                    </a:lnTo>
                    <a:lnTo>
                      <a:pt x="359" y="1140"/>
                    </a:lnTo>
                    <a:lnTo>
                      <a:pt x="352" y="1143"/>
                    </a:lnTo>
                    <a:lnTo>
                      <a:pt x="345" y="1145"/>
                    </a:lnTo>
                    <a:lnTo>
                      <a:pt x="338" y="1146"/>
                    </a:lnTo>
                    <a:lnTo>
                      <a:pt x="330" y="1147"/>
                    </a:lnTo>
                    <a:lnTo>
                      <a:pt x="322" y="1148"/>
                    </a:lnTo>
                    <a:lnTo>
                      <a:pt x="314" y="1149"/>
                    </a:lnTo>
                    <a:lnTo>
                      <a:pt x="306" y="1149"/>
                    </a:lnTo>
                    <a:lnTo>
                      <a:pt x="296" y="1150"/>
                    </a:lnTo>
                    <a:lnTo>
                      <a:pt x="291" y="1148"/>
                    </a:lnTo>
                    <a:lnTo>
                      <a:pt x="286" y="1147"/>
                    </a:lnTo>
                    <a:lnTo>
                      <a:pt x="282" y="1149"/>
                    </a:lnTo>
                    <a:lnTo>
                      <a:pt x="278" y="1151"/>
                    </a:lnTo>
                    <a:lnTo>
                      <a:pt x="275" y="1153"/>
                    </a:lnTo>
                    <a:lnTo>
                      <a:pt x="272" y="1157"/>
                    </a:lnTo>
                    <a:lnTo>
                      <a:pt x="268" y="1164"/>
                    </a:lnTo>
                    <a:lnTo>
                      <a:pt x="264" y="1172"/>
                    </a:lnTo>
                    <a:lnTo>
                      <a:pt x="259" y="1179"/>
                    </a:lnTo>
                    <a:lnTo>
                      <a:pt x="255" y="1186"/>
                    </a:lnTo>
                    <a:lnTo>
                      <a:pt x="252" y="1188"/>
                    </a:lnTo>
                    <a:lnTo>
                      <a:pt x="248" y="1190"/>
                    </a:lnTo>
                    <a:lnTo>
                      <a:pt x="245" y="1191"/>
                    </a:lnTo>
                    <a:lnTo>
                      <a:pt x="239" y="1191"/>
                    </a:lnTo>
                    <a:lnTo>
                      <a:pt x="234" y="1191"/>
                    </a:lnTo>
                    <a:lnTo>
                      <a:pt x="229" y="1190"/>
                    </a:lnTo>
                    <a:lnTo>
                      <a:pt x="225" y="1188"/>
                    </a:lnTo>
                    <a:lnTo>
                      <a:pt x="220" y="1186"/>
                    </a:lnTo>
                    <a:lnTo>
                      <a:pt x="212" y="1182"/>
                    </a:lnTo>
                    <a:lnTo>
                      <a:pt x="204" y="1176"/>
                    </a:lnTo>
                    <a:lnTo>
                      <a:pt x="194" y="1170"/>
                    </a:lnTo>
                    <a:lnTo>
                      <a:pt x="185" y="1163"/>
                    </a:lnTo>
                    <a:lnTo>
                      <a:pt x="176" y="1156"/>
                    </a:lnTo>
                    <a:lnTo>
                      <a:pt x="169" y="1149"/>
                    </a:lnTo>
                    <a:lnTo>
                      <a:pt x="155" y="1134"/>
                    </a:lnTo>
                    <a:lnTo>
                      <a:pt x="139" y="1117"/>
                    </a:lnTo>
                    <a:lnTo>
                      <a:pt x="124" y="1102"/>
                    </a:lnTo>
                    <a:lnTo>
                      <a:pt x="111" y="1088"/>
                    </a:lnTo>
                    <a:lnTo>
                      <a:pt x="98" y="1075"/>
                    </a:lnTo>
                    <a:lnTo>
                      <a:pt x="85" y="1060"/>
                    </a:lnTo>
                    <a:lnTo>
                      <a:pt x="79" y="1052"/>
                    </a:lnTo>
                    <a:lnTo>
                      <a:pt x="74" y="1045"/>
                    </a:lnTo>
                    <a:lnTo>
                      <a:pt x="69" y="1036"/>
                    </a:lnTo>
                    <a:lnTo>
                      <a:pt x="63" y="1028"/>
                    </a:lnTo>
                    <a:lnTo>
                      <a:pt x="62" y="1023"/>
                    </a:lnTo>
                    <a:lnTo>
                      <a:pt x="61" y="1018"/>
                    </a:lnTo>
                    <a:lnTo>
                      <a:pt x="56" y="1018"/>
                    </a:lnTo>
                    <a:lnTo>
                      <a:pt x="50" y="1018"/>
                    </a:lnTo>
                    <a:lnTo>
                      <a:pt x="40" y="1016"/>
                    </a:lnTo>
                    <a:lnTo>
                      <a:pt x="30" y="1015"/>
                    </a:lnTo>
                    <a:lnTo>
                      <a:pt x="20" y="1015"/>
                    </a:lnTo>
                    <a:lnTo>
                      <a:pt x="7" y="1015"/>
                    </a:lnTo>
                    <a:lnTo>
                      <a:pt x="6" y="1004"/>
                    </a:lnTo>
                    <a:lnTo>
                      <a:pt x="4" y="994"/>
                    </a:lnTo>
                    <a:lnTo>
                      <a:pt x="2" y="983"/>
                    </a:lnTo>
                    <a:lnTo>
                      <a:pt x="1" y="971"/>
                    </a:lnTo>
                    <a:lnTo>
                      <a:pt x="1" y="971"/>
                    </a:lnTo>
                    <a:lnTo>
                      <a:pt x="6" y="959"/>
                    </a:lnTo>
                    <a:lnTo>
                      <a:pt x="9" y="946"/>
                    </a:lnTo>
                    <a:lnTo>
                      <a:pt x="8" y="928"/>
                    </a:lnTo>
                    <a:lnTo>
                      <a:pt x="5" y="914"/>
                    </a:lnTo>
                    <a:lnTo>
                      <a:pt x="2" y="899"/>
                    </a:lnTo>
                    <a:lnTo>
                      <a:pt x="1" y="882"/>
                    </a:lnTo>
                    <a:lnTo>
                      <a:pt x="0" y="870"/>
                    </a:lnTo>
                    <a:lnTo>
                      <a:pt x="1" y="860"/>
                    </a:lnTo>
                    <a:lnTo>
                      <a:pt x="11" y="851"/>
                    </a:lnTo>
                    <a:lnTo>
                      <a:pt x="22" y="842"/>
                    </a:lnTo>
                    <a:lnTo>
                      <a:pt x="28" y="831"/>
                    </a:lnTo>
                    <a:lnTo>
                      <a:pt x="32" y="821"/>
                    </a:lnTo>
                    <a:lnTo>
                      <a:pt x="35" y="811"/>
                    </a:lnTo>
                    <a:lnTo>
                      <a:pt x="38" y="800"/>
                    </a:lnTo>
                    <a:lnTo>
                      <a:pt x="40" y="789"/>
                    </a:lnTo>
                    <a:lnTo>
                      <a:pt x="41" y="779"/>
                    </a:lnTo>
                    <a:lnTo>
                      <a:pt x="41" y="768"/>
                    </a:lnTo>
                    <a:lnTo>
                      <a:pt x="41" y="759"/>
                    </a:lnTo>
                    <a:lnTo>
                      <a:pt x="41" y="740"/>
                    </a:lnTo>
                    <a:lnTo>
                      <a:pt x="43" y="718"/>
                    </a:lnTo>
                    <a:lnTo>
                      <a:pt x="45" y="708"/>
                    </a:lnTo>
                    <a:lnTo>
                      <a:pt x="47" y="701"/>
                    </a:lnTo>
                    <a:lnTo>
                      <a:pt x="51" y="694"/>
                    </a:lnTo>
                    <a:lnTo>
                      <a:pt x="56" y="686"/>
                    </a:lnTo>
                    <a:lnTo>
                      <a:pt x="60" y="679"/>
                    </a:lnTo>
                    <a:lnTo>
                      <a:pt x="64" y="673"/>
                    </a:lnTo>
                    <a:lnTo>
                      <a:pt x="69" y="667"/>
                    </a:lnTo>
                    <a:lnTo>
                      <a:pt x="74" y="662"/>
                    </a:lnTo>
                    <a:lnTo>
                      <a:pt x="80" y="657"/>
                    </a:lnTo>
                    <a:lnTo>
                      <a:pt x="86" y="653"/>
                    </a:lnTo>
                    <a:lnTo>
                      <a:pt x="92" y="650"/>
                    </a:lnTo>
                    <a:lnTo>
                      <a:pt x="100" y="647"/>
                    </a:lnTo>
                    <a:lnTo>
                      <a:pt x="117" y="642"/>
                    </a:lnTo>
                    <a:lnTo>
                      <a:pt x="133" y="638"/>
                    </a:lnTo>
                    <a:lnTo>
                      <a:pt x="140" y="635"/>
                    </a:lnTo>
                    <a:lnTo>
                      <a:pt x="147" y="631"/>
                    </a:lnTo>
                    <a:lnTo>
                      <a:pt x="155" y="627"/>
                    </a:lnTo>
                    <a:lnTo>
                      <a:pt x="162" y="622"/>
                    </a:lnTo>
                    <a:lnTo>
                      <a:pt x="168" y="618"/>
                    </a:lnTo>
                    <a:lnTo>
                      <a:pt x="172" y="614"/>
                    </a:lnTo>
                    <a:lnTo>
                      <a:pt x="177" y="603"/>
                    </a:lnTo>
                    <a:lnTo>
                      <a:pt x="181" y="593"/>
                    </a:lnTo>
                    <a:lnTo>
                      <a:pt x="184" y="583"/>
                    </a:lnTo>
                    <a:lnTo>
                      <a:pt x="185" y="573"/>
                    </a:lnTo>
                    <a:lnTo>
                      <a:pt x="186" y="564"/>
                    </a:lnTo>
                    <a:lnTo>
                      <a:pt x="187" y="553"/>
                    </a:lnTo>
                    <a:lnTo>
                      <a:pt x="188" y="542"/>
                    </a:lnTo>
                    <a:lnTo>
                      <a:pt x="191" y="531"/>
                    </a:lnTo>
                    <a:lnTo>
                      <a:pt x="190" y="525"/>
                    </a:lnTo>
                    <a:lnTo>
                      <a:pt x="191" y="520"/>
                    </a:lnTo>
                    <a:lnTo>
                      <a:pt x="194" y="518"/>
                    </a:lnTo>
                    <a:lnTo>
                      <a:pt x="197" y="516"/>
                    </a:lnTo>
                    <a:lnTo>
                      <a:pt x="201" y="515"/>
                    </a:lnTo>
                    <a:lnTo>
                      <a:pt x="205" y="515"/>
                    </a:lnTo>
                    <a:lnTo>
                      <a:pt x="213" y="515"/>
                    </a:lnTo>
                    <a:lnTo>
                      <a:pt x="221" y="513"/>
                    </a:lnTo>
                    <a:lnTo>
                      <a:pt x="226" y="510"/>
                    </a:lnTo>
                    <a:lnTo>
                      <a:pt x="229" y="506"/>
                    </a:lnTo>
                    <a:lnTo>
                      <a:pt x="232" y="502"/>
                    </a:lnTo>
                    <a:lnTo>
                      <a:pt x="233" y="498"/>
                    </a:lnTo>
                    <a:lnTo>
                      <a:pt x="236" y="487"/>
                    </a:lnTo>
                    <a:lnTo>
                      <a:pt x="239" y="476"/>
                    </a:lnTo>
                    <a:lnTo>
                      <a:pt x="244" y="468"/>
                    </a:lnTo>
                    <a:lnTo>
                      <a:pt x="249" y="461"/>
                    </a:lnTo>
                    <a:lnTo>
                      <a:pt x="253" y="453"/>
                    </a:lnTo>
                    <a:lnTo>
                      <a:pt x="258" y="446"/>
                    </a:lnTo>
                    <a:lnTo>
                      <a:pt x="265" y="430"/>
                    </a:lnTo>
                    <a:lnTo>
                      <a:pt x="272" y="417"/>
                    </a:lnTo>
                    <a:lnTo>
                      <a:pt x="280" y="404"/>
                    </a:lnTo>
                    <a:lnTo>
                      <a:pt x="289" y="391"/>
                    </a:lnTo>
                    <a:lnTo>
                      <a:pt x="301" y="374"/>
                    </a:lnTo>
                    <a:lnTo>
                      <a:pt x="313" y="359"/>
                    </a:lnTo>
                    <a:lnTo>
                      <a:pt x="320" y="353"/>
                    </a:lnTo>
                    <a:lnTo>
                      <a:pt x="327" y="348"/>
                    </a:lnTo>
                    <a:lnTo>
                      <a:pt x="331" y="347"/>
                    </a:lnTo>
                    <a:lnTo>
                      <a:pt x="336" y="345"/>
                    </a:lnTo>
                    <a:lnTo>
                      <a:pt x="340" y="345"/>
                    </a:lnTo>
                    <a:lnTo>
                      <a:pt x="346" y="344"/>
                    </a:lnTo>
                    <a:lnTo>
                      <a:pt x="354" y="345"/>
                    </a:lnTo>
                    <a:lnTo>
                      <a:pt x="363" y="346"/>
                    </a:lnTo>
                    <a:lnTo>
                      <a:pt x="370" y="348"/>
                    </a:lnTo>
                    <a:lnTo>
                      <a:pt x="377" y="351"/>
                    </a:lnTo>
                    <a:lnTo>
                      <a:pt x="384" y="353"/>
                    </a:lnTo>
                    <a:lnTo>
                      <a:pt x="391" y="355"/>
                    </a:lnTo>
                    <a:lnTo>
                      <a:pt x="399" y="357"/>
                    </a:lnTo>
                    <a:lnTo>
                      <a:pt x="408" y="357"/>
                    </a:lnTo>
                    <a:lnTo>
                      <a:pt x="419" y="356"/>
                    </a:lnTo>
                    <a:lnTo>
                      <a:pt x="429" y="354"/>
                    </a:lnTo>
                    <a:lnTo>
                      <a:pt x="433" y="352"/>
                    </a:lnTo>
                    <a:lnTo>
                      <a:pt x="437" y="349"/>
                    </a:lnTo>
                    <a:lnTo>
                      <a:pt x="441" y="346"/>
                    </a:lnTo>
                    <a:lnTo>
                      <a:pt x="444" y="342"/>
                    </a:lnTo>
                    <a:lnTo>
                      <a:pt x="447" y="332"/>
                    </a:lnTo>
                    <a:lnTo>
                      <a:pt x="449" y="320"/>
                    </a:lnTo>
                    <a:lnTo>
                      <a:pt x="452" y="317"/>
                    </a:lnTo>
                    <a:lnTo>
                      <a:pt x="455" y="315"/>
                    </a:lnTo>
                    <a:lnTo>
                      <a:pt x="459" y="313"/>
                    </a:lnTo>
                    <a:lnTo>
                      <a:pt x="463" y="311"/>
                    </a:lnTo>
                    <a:lnTo>
                      <a:pt x="472" y="309"/>
                    </a:lnTo>
                    <a:lnTo>
                      <a:pt x="481" y="308"/>
                    </a:lnTo>
                    <a:lnTo>
                      <a:pt x="492" y="306"/>
                    </a:lnTo>
                    <a:lnTo>
                      <a:pt x="501" y="306"/>
                    </a:lnTo>
                    <a:lnTo>
                      <a:pt x="511" y="306"/>
                    </a:lnTo>
                    <a:lnTo>
                      <a:pt x="522" y="305"/>
                    </a:lnTo>
                    <a:lnTo>
                      <a:pt x="534" y="303"/>
                    </a:lnTo>
                    <a:lnTo>
                      <a:pt x="543" y="299"/>
                    </a:lnTo>
                    <a:lnTo>
                      <a:pt x="553" y="295"/>
                    </a:lnTo>
                    <a:lnTo>
                      <a:pt x="563" y="290"/>
                    </a:lnTo>
                    <a:lnTo>
                      <a:pt x="1017" y="0"/>
                    </a:lnTo>
                    <a:lnTo>
                      <a:pt x="1252" y="0"/>
                    </a:lnTo>
                    <a:lnTo>
                      <a:pt x="1284" y="10"/>
                    </a:lnTo>
                    <a:lnTo>
                      <a:pt x="1284" y="10"/>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1" name="Niger">
                <a:extLst>
                  <a:ext uri="{FF2B5EF4-FFF2-40B4-BE49-F238E27FC236}">
                    <a16:creationId xmlns:a16="http://schemas.microsoft.com/office/drawing/2014/main" id="{895D7E3B-82D6-F7A8-8339-0D003F39FEB5}"/>
                  </a:ext>
                </a:extLst>
              </p:cNvPr>
              <p:cNvSpPr>
                <a:spLocks/>
              </p:cNvSpPr>
              <p:nvPr/>
            </p:nvSpPr>
            <p:spPr bwMode="auto">
              <a:xfrm>
                <a:off x="7991437" y="2162764"/>
                <a:ext cx="1108029" cy="843217"/>
              </a:xfrm>
              <a:custGeom>
                <a:avLst/>
                <a:gdLst>
                  <a:gd name="T0" fmla="*/ 218 w 3341"/>
                  <a:gd name="T1" fmla="*/ 1794 h 2546"/>
                  <a:gd name="T2" fmla="*/ 346 w 3341"/>
                  <a:gd name="T3" fmla="*/ 1771 h 2546"/>
                  <a:gd name="T4" fmla="*/ 563 w 3341"/>
                  <a:gd name="T5" fmla="*/ 1747 h 2546"/>
                  <a:gd name="T6" fmla="*/ 656 w 3341"/>
                  <a:gd name="T7" fmla="*/ 1690 h 2546"/>
                  <a:gd name="T8" fmla="*/ 750 w 3341"/>
                  <a:gd name="T9" fmla="*/ 1655 h 2546"/>
                  <a:gd name="T10" fmla="*/ 793 w 3341"/>
                  <a:gd name="T11" fmla="*/ 1604 h 2546"/>
                  <a:gd name="T12" fmla="*/ 845 w 3341"/>
                  <a:gd name="T13" fmla="*/ 1483 h 2546"/>
                  <a:gd name="T14" fmla="*/ 873 w 3341"/>
                  <a:gd name="T15" fmla="*/ 1375 h 2546"/>
                  <a:gd name="T16" fmla="*/ 883 w 3341"/>
                  <a:gd name="T17" fmla="*/ 923 h 2546"/>
                  <a:gd name="T18" fmla="*/ 2589 w 3341"/>
                  <a:gd name="T19" fmla="*/ 20 h 2546"/>
                  <a:gd name="T20" fmla="*/ 2709 w 3341"/>
                  <a:gd name="T21" fmla="*/ 57 h 2546"/>
                  <a:gd name="T22" fmla="*/ 3126 w 3341"/>
                  <a:gd name="T23" fmla="*/ 70 h 2546"/>
                  <a:gd name="T24" fmla="*/ 3139 w 3341"/>
                  <a:gd name="T25" fmla="*/ 173 h 2546"/>
                  <a:gd name="T26" fmla="*/ 3156 w 3341"/>
                  <a:gd name="T27" fmla="*/ 389 h 2546"/>
                  <a:gd name="T28" fmla="*/ 3169 w 3341"/>
                  <a:gd name="T29" fmla="*/ 475 h 2546"/>
                  <a:gd name="T30" fmla="*/ 3242 w 3341"/>
                  <a:gd name="T31" fmla="*/ 549 h 2546"/>
                  <a:gd name="T32" fmla="*/ 3331 w 3341"/>
                  <a:gd name="T33" fmla="*/ 663 h 2546"/>
                  <a:gd name="T34" fmla="*/ 3317 w 3341"/>
                  <a:gd name="T35" fmla="*/ 710 h 2546"/>
                  <a:gd name="T36" fmla="*/ 3257 w 3341"/>
                  <a:gd name="T37" fmla="*/ 804 h 2546"/>
                  <a:gd name="T38" fmla="*/ 3247 w 3341"/>
                  <a:gd name="T39" fmla="*/ 927 h 2546"/>
                  <a:gd name="T40" fmla="*/ 3233 w 3341"/>
                  <a:gd name="T41" fmla="*/ 1114 h 2546"/>
                  <a:gd name="T42" fmla="*/ 3222 w 3341"/>
                  <a:gd name="T43" fmla="*/ 1301 h 2546"/>
                  <a:gd name="T44" fmla="*/ 2824 w 3341"/>
                  <a:gd name="T45" fmla="*/ 1919 h 2546"/>
                  <a:gd name="T46" fmla="*/ 2776 w 3341"/>
                  <a:gd name="T47" fmla="*/ 1965 h 2546"/>
                  <a:gd name="T48" fmla="*/ 2753 w 3341"/>
                  <a:gd name="T49" fmla="*/ 2028 h 2546"/>
                  <a:gd name="T50" fmla="*/ 2753 w 3341"/>
                  <a:gd name="T51" fmla="*/ 2105 h 2546"/>
                  <a:gd name="T52" fmla="*/ 2649 w 3341"/>
                  <a:gd name="T53" fmla="*/ 2153 h 2546"/>
                  <a:gd name="T54" fmla="*/ 2596 w 3341"/>
                  <a:gd name="T55" fmla="*/ 2224 h 2546"/>
                  <a:gd name="T56" fmla="*/ 2534 w 3341"/>
                  <a:gd name="T57" fmla="*/ 2253 h 2546"/>
                  <a:gd name="T58" fmla="*/ 2075 w 3341"/>
                  <a:gd name="T59" fmla="*/ 2213 h 2546"/>
                  <a:gd name="T60" fmla="*/ 2000 w 3341"/>
                  <a:gd name="T61" fmla="*/ 2259 h 2546"/>
                  <a:gd name="T62" fmla="*/ 1849 w 3341"/>
                  <a:gd name="T63" fmla="*/ 2292 h 2546"/>
                  <a:gd name="T64" fmla="*/ 1739 w 3341"/>
                  <a:gd name="T65" fmla="*/ 2261 h 2546"/>
                  <a:gd name="T66" fmla="*/ 1660 w 3341"/>
                  <a:gd name="T67" fmla="*/ 2210 h 2546"/>
                  <a:gd name="T68" fmla="*/ 1542 w 3341"/>
                  <a:gd name="T69" fmla="*/ 2231 h 2546"/>
                  <a:gd name="T70" fmla="*/ 1429 w 3341"/>
                  <a:gd name="T71" fmla="*/ 2243 h 2546"/>
                  <a:gd name="T72" fmla="*/ 1344 w 3341"/>
                  <a:gd name="T73" fmla="*/ 2179 h 2546"/>
                  <a:gd name="T74" fmla="*/ 1266 w 3341"/>
                  <a:gd name="T75" fmla="*/ 2133 h 2546"/>
                  <a:gd name="T76" fmla="*/ 1158 w 3341"/>
                  <a:gd name="T77" fmla="*/ 2085 h 2546"/>
                  <a:gd name="T78" fmla="*/ 1018 w 3341"/>
                  <a:gd name="T79" fmla="*/ 2097 h 2546"/>
                  <a:gd name="T80" fmla="*/ 915 w 3341"/>
                  <a:gd name="T81" fmla="*/ 2110 h 2546"/>
                  <a:gd name="T82" fmla="*/ 836 w 3341"/>
                  <a:gd name="T83" fmla="*/ 2169 h 2546"/>
                  <a:gd name="T84" fmla="*/ 800 w 3341"/>
                  <a:gd name="T85" fmla="*/ 2275 h 2546"/>
                  <a:gd name="T86" fmla="*/ 731 w 3341"/>
                  <a:gd name="T87" fmla="*/ 2356 h 2546"/>
                  <a:gd name="T88" fmla="*/ 719 w 3341"/>
                  <a:gd name="T89" fmla="*/ 2426 h 2546"/>
                  <a:gd name="T90" fmla="*/ 697 w 3341"/>
                  <a:gd name="T91" fmla="*/ 2476 h 2546"/>
                  <a:gd name="T92" fmla="*/ 651 w 3341"/>
                  <a:gd name="T93" fmla="*/ 2505 h 2546"/>
                  <a:gd name="T94" fmla="*/ 607 w 3341"/>
                  <a:gd name="T95" fmla="*/ 2436 h 2546"/>
                  <a:gd name="T96" fmla="*/ 498 w 3341"/>
                  <a:gd name="T97" fmla="*/ 2429 h 2546"/>
                  <a:gd name="T98" fmla="*/ 418 w 3341"/>
                  <a:gd name="T99" fmla="*/ 2475 h 2546"/>
                  <a:gd name="T100" fmla="*/ 392 w 3341"/>
                  <a:gd name="T101" fmla="*/ 2359 h 2546"/>
                  <a:gd name="T102" fmla="*/ 368 w 3341"/>
                  <a:gd name="T103" fmla="*/ 2305 h 2546"/>
                  <a:gd name="T104" fmla="*/ 244 w 3341"/>
                  <a:gd name="T105" fmla="*/ 2260 h 2546"/>
                  <a:gd name="T106" fmla="*/ 171 w 3341"/>
                  <a:gd name="T107" fmla="*/ 2175 h 2546"/>
                  <a:gd name="T108" fmla="*/ 148 w 3341"/>
                  <a:gd name="T109" fmla="*/ 2117 h 2546"/>
                  <a:gd name="T110" fmla="*/ 63 w 3341"/>
                  <a:gd name="T111" fmla="*/ 2060 h 2546"/>
                  <a:gd name="T112" fmla="*/ 2 w 3341"/>
                  <a:gd name="T113" fmla="*/ 1956 h 2546"/>
                  <a:gd name="T114" fmla="*/ 32 w 3341"/>
                  <a:gd name="T115" fmla="*/ 1836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41" h="2546">
                    <a:moveTo>
                      <a:pt x="50" y="1799"/>
                    </a:moveTo>
                    <a:lnTo>
                      <a:pt x="62" y="1801"/>
                    </a:lnTo>
                    <a:lnTo>
                      <a:pt x="72" y="1801"/>
                    </a:lnTo>
                    <a:lnTo>
                      <a:pt x="83" y="1802"/>
                    </a:lnTo>
                    <a:lnTo>
                      <a:pt x="95" y="1802"/>
                    </a:lnTo>
                    <a:lnTo>
                      <a:pt x="128" y="1801"/>
                    </a:lnTo>
                    <a:lnTo>
                      <a:pt x="157" y="1799"/>
                    </a:lnTo>
                    <a:lnTo>
                      <a:pt x="185" y="1797"/>
                    </a:lnTo>
                    <a:lnTo>
                      <a:pt x="218" y="1794"/>
                    </a:lnTo>
                    <a:lnTo>
                      <a:pt x="232" y="1793"/>
                    </a:lnTo>
                    <a:lnTo>
                      <a:pt x="244" y="1793"/>
                    </a:lnTo>
                    <a:lnTo>
                      <a:pt x="256" y="1792"/>
                    </a:lnTo>
                    <a:lnTo>
                      <a:pt x="270" y="1791"/>
                    </a:lnTo>
                    <a:lnTo>
                      <a:pt x="284" y="1789"/>
                    </a:lnTo>
                    <a:lnTo>
                      <a:pt x="298" y="1785"/>
                    </a:lnTo>
                    <a:lnTo>
                      <a:pt x="310" y="1782"/>
                    </a:lnTo>
                    <a:lnTo>
                      <a:pt x="321" y="1779"/>
                    </a:lnTo>
                    <a:lnTo>
                      <a:pt x="346" y="1771"/>
                    </a:lnTo>
                    <a:lnTo>
                      <a:pt x="373" y="1765"/>
                    </a:lnTo>
                    <a:lnTo>
                      <a:pt x="399" y="1760"/>
                    </a:lnTo>
                    <a:lnTo>
                      <a:pt x="422" y="1757"/>
                    </a:lnTo>
                    <a:lnTo>
                      <a:pt x="446" y="1754"/>
                    </a:lnTo>
                    <a:lnTo>
                      <a:pt x="467" y="1753"/>
                    </a:lnTo>
                    <a:lnTo>
                      <a:pt x="489" y="1751"/>
                    </a:lnTo>
                    <a:lnTo>
                      <a:pt x="512" y="1750"/>
                    </a:lnTo>
                    <a:lnTo>
                      <a:pt x="536" y="1749"/>
                    </a:lnTo>
                    <a:lnTo>
                      <a:pt x="563" y="1747"/>
                    </a:lnTo>
                    <a:lnTo>
                      <a:pt x="584" y="1745"/>
                    </a:lnTo>
                    <a:lnTo>
                      <a:pt x="603" y="1743"/>
                    </a:lnTo>
                    <a:lnTo>
                      <a:pt x="623" y="1740"/>
                    </a:lnTo>
                    <a:lnTo>
                      <a:pt x="645" y="1737"/>
                    </a:lnTo>
                    <a:lnTo>
                      <a:pt x="646" y="1726"/>
                    </a:lnTo>
                    <a:lnTo>
                      <a:pt x="648" y="1717"/>
                    </a:lnTo>
                    <a:lnTo>
                      <a:pt x="651" y="1708"/>
                    </a:lnTo>
                    <a:lnTo>
                      <a:pt x="653" y="1699"/>
                    </a:lnTo>
                    <a:lnTo>
                      <a:pt x="656" y="1690"/>
                    </a:lnTo>
                    <a:lnTo>
                      <a:pt x="658" y="1682"/>
                    </a:lnTo>
                    <a:lnTo>
                      <a:pt x="660" y="1671"/>
                    </a:lnTo>
                    <a:lnTo>
                      <a:pt x="660" y="1661"/>
                    </a:lnTo>
                    <a:lnTo>
                      <a:pt x="679" y="1659"/>
                    </a:lnTo>
                    <a:lnTo>
                      <a:pt x="694" y="1658"/>
                    </a:lnTo>
                    <a:lnTo>
                      <a:pt x="710" y="1658"/>
                    </a:lnTo>
                    <a:lnTo>
                      <a:pt x="727" y="1656"/>
                    </a:lnTo>
                    <a:lnTo>
                      <a:pt x="740" y="1655"/>
                    </a:lnTo>
                    <a:lnTo>
                      <a:pt x="750" y="1655"/>
                    </a:lnTo>
                    <a:lnTo>
                      <a:pt x="755" y="1655"/>
                    </a:lnTo>
                    <a:lnTo>
                      <a:pt x="760" y="1653"/>
                    </a:lnTo>
                    <a:lnTo>
                      <a:pt x="765" y="1651"/>
                    </a:lnTo>
                    <a:lnTo>
                      <a:pt x="769" y="1648"/>
                    </a:lnTo>
                    <a:lnTo>
                      <a:pt x="776" y="1642"/>
                    </a:lnTo>
                    <a:lnTo>
                      <a:pt x="781" y="1636"/>
                    </a:lnTo>
                    <a:lnTo>
                      <a:pt x="785" y="1629"/>
                    </a:lnTo>
                    <a:lnTo>
                      <a:pt x="789" y="1620"/>
                    </a:lnTo>
                    <a:lnTo>
                      <a:pt x="793" y="1604"/>
                    </a:lnTo>
                    <a:lnTo>
                      <a:pt x="798" y="1586"/>
                    </a:lnTo>
                    <a:lnTo>
                      <a:pt x="803" y="1573"/>
                    </a:lnTo>
                    <a:lnTo>
                      <a:pt x="808" y="1560"/>
                    </a:lnTo>
                    <a:lnTo>
                      <a:pt x="813" y="1548"/>
                    </a:lnTo>
                    <a:lnTo>
                      <a:pt x="819" y="1534"/>
                    </a:lnTo>
                    <a:lnTo>
                      <a:pt x="825" y="1521"/>
                    </a:lnTo>
                    <a:lnTo>
                      <a:pt x="831" y="1508"/>
                    </a:lnTo>
                    <a:lnTo>
                      <a:pt x="837" y="1496"/>
                    </a:lnTo>
                    <a:lnTo>
                      <a:pt x="845" y="1483"/>
                    </a:lnTo>
                    <a:lnTo>
                      <a:pt x="848" y="1475"/>
                    </a:lnTo>
                    <a:lnTo>
                      <a:pt x="850" y="1467"/>
                    </a:lnTo>
                    <a:lnTo>
                      <a:pt x="852" y="1460"/>
                    </a:lnTo>
                    <a:lnTo>
                      <a:pt x="853" y="1452"/>
                    </a:lnTo>
                    <a:lnTo>
                      <a:pt x="856" y="1437"/>
                    </a:lnTo>
                    <a:lnTo>
                      <a:pt x="860" y="1421"/>
                    </a:lnTo>
                    <a:lnTo>
                      <a:pt x="865" y="1405"/>
                    </a:lnTo>
                    <a:lnTo>
                      <a:pt x="869" y="1389"/>
                    </a:lnTo>
                    <a:lnTo>
                      <a:pt x="873" y="1375"/>
                    </a:lnTo>
                    <a:lnTo>
                      <a:pt x="876" y="1358"/>
                    </a:lnTo>
                    <a:lnTo>
                      <a:pt x="878" y="1344"/>
                    </a:lnTo>
                    <a:lnTo>
                      <a:pt x="882" y="1333"/>
                    </a:lnTo>
                    <a:lnTo>
                      <a:pt x="885" y="1321"/>
                    </a:lnTo>
                    <a:lnTo>
                      <a:pt x="886" y="1307"/>
                    </a:lnTo>
                    <a:lnTo>
                      <a:pt x="884" y="1302"/>
                    </a:lnTo>
                    <a:lnTo>
                      <a:pt x="883" y="1296"/>
                    </a:lnTo>
                    <a:lnTo>
                      <a:pt x="883" y="923"/>
                    </a:lnTo>
                    <a:lnTo>
                      <a:pt x="883" y="923"/>
                    </a:lnTo>
                    <a:lnTo>
                      <a:pt x="1240" y="847"/>
                    </a:lnTo>
                    <a:lnTo>
                      <a:pt x="1347" y="744"/>
                    </a:lnTo>
                    <a:lnTo>
                      <a:pt x="2515" y="0"/>
                    </a:lnTo>
                    <a:lnTo>
                      <a:pt x="2515" y="0"/>
                    </a:lnTo>
                    <a:lnTo>
                      <a:pt x="2532" y="6"/>
                    </a:lnTo>
                    <a:lnTo>
                      <a:pt x="2548" y="11"/>
                    </a:lnTo>
                    <a:lnTo>
                      <a:pt x="2564" y="16"/>
                    </a:lnTo>
                    <a:lnTo>
                      <a:pt x="2582" y="20"/>
                    </a:lnTo>
                    <a:lnTo>
                      <a:pt x="2589" y="20"/>
                    </a:lnTo>
                    <a:lnTo>
                      <a:pt x="2595" y="20"/>
                    </a:lnTo>
                    <a:lnTo>
                      <a:pt x="2612" y="27"/>
                    </a:lnTo>
                    <a:lnTo>
                      <a:pt x="2627" y="32"/>
                    </a:lnTo>
                    <a:lnTo>
                      <a:pt x="2641" y="38"/>
                    </a:lnTo>
                    <a:lnTo>
                      <a:pt x="2657" y="44"/>
                    </a:lnTo>
                    <a:lnTo>
                      <a:pt x="2671" y="48"/>
                    </a:lnTo>
                    <a:lnTo>
                      <a:pt x="2684" y="51"/>
                    </a:lnTo>
                    <a:lnTo>
                      <a:pt x="2696" y="54"/>
                    </a:lnTo>
                    <a:lnTo>
                      <a:pt x="2709" y="57"/>
                    </a:lnTo>
                    <a:lnTo>
                      <a:pt x="2729" y="64"/>
                    </a:lnTo>
                    <a:lnTo>
                      <a:pt x="2747" y="71"/>
                    </a:lnTo>
                    <a:lnTo>
                      <a:pt x="2763" y="80"/>
                    </a:lnTo>
                    <a:lnTo>
                      <a:pt x="2781" y="91"/>
                    </a:lnTo>
                    <a:lnTo>
                      <a:pt x="2812" y="107"/>
                    </a:lnTo>
                    <a:lnTo>
                      <a:pt x="2839" y="121"/>
                    </a:lnTo>
                    <a:lnTo>
                      <a:pt x="2867" y="137"/>
                    </a:lnTo>
                    <a:lnTo>
                      <a:pt x="2895" y="156"/>
                    </a:lnTo>
                    <a:lnTo>
                      <a:pt x="3126" y="70"/>
                    </a:lnTo>
                    <a:lnTo>
                      <a:pt x="3126" y="70"/>
                    </a:lnTo>
                    <a:lnTo>
                      <a:pt x="3129" y="87"/>
                    </a:lnTo>
                    <a:lnTo>
                      <a:pt x="3131" y="101"/>
                    </a:lnTo>
                    <a:lnTo>
                      <a:pt x="3132" y="115"/>
                    </a:lnTo>
                    <a:lnTo>
                      <a:pt x="3134" y="132"/>
                    </a:lnTo>
                    <a:lnTo>
                      <a:pt x="3135" y="144"/>
                    </a:lnTo>
                    <a:lnTo>
                      <a:pt x="3136" y="153"/>
                    </a:lnTo>
                    <a:lnTo>
                      <a:pt x="3138" y="163"/>
                    </a:lnTo>
                    <a:lnTo>
                      <a:pt x="3139" y="173"/>
                    </a:lnTo>
                    <a:lnTo>
                      <a:pt x="3142" y="212"/>
                    </a:lnTo>
                    <a:lnTo>
                      <a:pt x="3145" y="247"/>
                    </a:lnTo>
                    <a:lnTo>
                      <a:pt x="3147" y="280"/>
                    </a:lnTo>
                    <a:lnTo>
                      <a:pt x="3150" y="319"/>
                    </a:lnTo>
                    <a:lnTo>
                      <a:pt x="3151" y="335"/>
                    </a:lnTo>
                    <a:lnTo>
                      <a:pt x="3152" y="350"/>
                    </a:lnTo>
                    <a:lnTo>
                      <a:pt x="3154" y="365"/>
                    </a:lnTo>
                    <a:lnTo>
                      <a:pt x="3155" y="381"/>
                    </a:lnTo>
                    <a:lnTo>
                      <a:pt x="3156" y="389"/>
                    </a:lnTo>
                    <a:lnTo>
                      <a:pt x="3157" y="396"/>
                    </a:lnTo>
                    <a:lnTo>
                      <a:pt x="3159" y="403"/>
                    </a:lnTo>
                    <a:lnTo>
                      <a:pt x="3160" y="413"/>
                    </a:lnTo>
                    <a:lnTo>
                      <a:pt x="3160" y="426"/>
                    </a:lnTo>
                    <a:lnTo>
                      <a:pt x="3160" y="438"/>
                    </a:lnTo>
                    <a:lnTo>
                      <a:pt x="3160" y="450"/>
                    </a:lnTo>
                    <a:lnTo>
                      <a:pt x="3163" y="463"/>
                    </a:lnTo>
                    <a:lnTo>
                      <a:pt x="3165" y="471"/>
                    </a:lnTo>
                    <a:lnTo>
                      <a:pt x="3169" y="475"/>
                    </a:lnTo>
                    <a:lnTo>
                      <a:pt x="3173" y="480"/>
                    </a:lnTo>
                    <a:lnTo>
                      <a:pt x="3178" y="485"/>
                    </a:lnTo>
                    <a:lnTo>
                      <a:pt x="3184" y="492"/>
                    </a:lnTo>
                    <a:lnTo>
                      <a:pt x="3189" y="498"/>
                    </a:lnTo>
                    <a:lnTo>
                      <a:pt x="3195" y="503"/>
                    </a:lnTo>
                    <a:lnTo>
                      <a:pt x="3202" y="508"/>
                    </a:lnTo>
                    <a:lnTo>
                      <a:pt x="3215" y="518"/>
                    </a:lnTo>
                    <a:lnTo>
                      <a:pt x="3227" y="532"/>
                    </a:lnTo>
                    <a:lnTo>
                      <a:pt x="3242" y="549"/>
                    </a:lnTo>
                    <a:lnTo>
                      <a:pt x="3256" y="566"/>
                    </a:lnTo>
                    <a:lnTo>
                      <a:pt x="3268" y="583"/>
                    </a:lnTo>
                    <a:lnTo>
                      <a:pt x="3282" y="601"/>
                    </a:lnTo>
                    <a:lnTo>
                      <a:pt x="3289" y="612"/>
                    </a:lnTo>
                    <a:lnTo>
                      <a:pt x="3296" y="622"/>
                    </a:lnTo>
                    <a:lnTo>
                      <a:pt x="3304" y="633"/>
                    </a:lnTo>
                    <a:lnTo>
                      <a:pt x="3313" y="643"/>
                    </a:lnTo>
                    <a:lnTo>
                      <a:pt x="3322" y="653"/>
                    </a:lnTo>
                    <a:lnTo>
                      <a:pt x="3331" y="663"/>
                    </a:lnTo>
                    <a:lnTo>
                      <a:pt x="3337" y="667"/>
                    </a:lnTo>
                    <a:lnTo>
                      <a:pt x="3341" y="671"/>
                    </a:lnTo>
                    <a:lnTo>
                      <a:pt x="3341" y="676"/>
                    </a:lnTo>
                    <a:lnTo>
                      <a:pt x="3339" y="680"/>
                    </a:lnTo>
                    <a:lnTo>
                      <a:pt x="3337" y="684"/>
                    </a:lnTo>
                    <a:lnTo>
                      <a:pt x="3334" y="688"/>
                    </a:lnTo>
                    <a:lnTo>
                      <a:pt x="3327" y="695"/>
                    </a:lnTo>
                    <a:lnTo>
                      <a:pt x="3321" y="703"/>
                    </a:lnTo>
                    <a:lnTo>
                      <a:pt x="3317" y="710"/>
                    </a:lnTo>
                    <a:lnTo>
                      <a:pt x="3313" y="718"/>
                    </a:lnTo>
                    <a:lnTo>
                      <a:pt x="3309" y="725"/>
                    </a:lnTo>
                    <a:lnTo>
                      <a:pt x="3304" y="733"/>
                    </a:lnTo>
                    <a:lnTo>
                      <a:pt x="3289" y="755"/>
                    </a:lnTo>
                    <a:lnTo>
                      <a:pt x="3274" y="773"/>
                    </a:lnTo>
                    <a:lnTo>
                      <a:pt x="3267" y="782"/>
                    </a:lnTo>
                    <a:lnTo>
                      <a:pt x="3261" y="792"/>
                    </a:lnTo>
                    <a:lnTo>
                      <a:pt x="3259" y="798"/>
                    </a:lnTo>
                    <a:lnTo>
                      <a:pt x="3257" y="804"/>
                    </a:lnTo>
                    <a:lnTo>
                      <a:pt x="3255" y="810"/>
                    </a:lnTo>
                    <a:lnTo>
                      <a:pt x="3253" y="817"/>
                    </a:lnTo>
                    <a:lnTo>
                      <a:pt x="3252" y="827"/>
                    </a:lnTo>
                    <a:lnTo>
                      <a:pt x="3252" y="837"/>
                    </a:lnTo>
                    <a:lnTo>
                      <a:pt x="3253" y="846"/>
                    </a:lnTo>
                    <a:lnTo>
                      <a:pt x="3253" y="858"/>
                    </a:lnTo>
                    <a:lnTo>
                      <a:pt x="3251" y="883"/>
                    </a:lnTo>
                    <a:lnTo>
                      <a:pt x="3249" y="904"/>
                    </a:lnTo>
                    <a:lnTo>
                      <a:pt x="3247" y="927"/>
                    </a:lnTo>
                    <a:lnTo>
                      <a:pt x="3245" y="951"/>
                    </a:lnTo>
                    <a:lnTo>
                      <a:pt x="3244" y="971"/>
                    </a:lnTo>
                    <a:lnTo>
                      <a:pt x="3242" y="988"/>
                    </a:lnTo>
                    <a:lnTo>
                      <a:pt x="3241" y="1004"/>
                    </a:lnTo>
                    <a:lnTo>
                      <a:pt x="3240" y="1024"/>
                    </a:lnTo>
                    <a:lnTo>
                      <a:pt x="3238" y="1049"/>
                    </a:lnTo>
                    <a:lnTo>
                      <a:pt x="3236" y="1071"/>
                    </a:lnTo>
                    <a:lnTo>
                      <a:pt x="3235" y="1094"/>
                    </a:lnTo>
                    <a:lnTo>
                      <a:pt x="3233" y="1114"/>
                    </a:lnTo>
                    <a:lnTo>
                      <a:pt x="3232" y="1136"/>
                    </a:lnTo>
                    <a:lnTo>
                      <a:pt x="3230" y="1157"/>
                    </a:lnTo>
                    <a:lnTo>
                      <a:pt x="3229" y="1180"/>
                    </a:lnTo>
                    <a:lnTo>
                      <a:pt x="3227" y="1205"/>
                    </a:lnTo>
                    <a:lnTo>
                      <a:pt x="3226" y="1214"/>
                    </a:lnTo>
                    <a:lnTo>
                      <a:pt x="3224" y="1222"/>
                    </a:lnTo>
                    <a:lnTo>
                      <a:pt x="3223" y="1229"/>
                    </a:lnTo>
                    <a:lnTo>
                      <a:pt x="3222" y="1239"/>
                    </a:lnTo>
                    <a:lnTo>
                      <a:pt x="3222" y="1301"/>
                    </a:lnTo>
                    <a:lnTo>
                      <a:pt x="3207" y="1495"/>
                    </a:lnTo>
                    <a:lnTo>
                      <a:pt x="2826" y="1817"/>
                    </a:lnTo>
                    <a:lnTo>
                      <a:pt x="2825" y="1836"/>
                    </a:lnTo>
                    <a:lnTo>
                      <a:pt x="2823" y="1853"/>
                    </a:lnTo>
                    <a:lnTo>
                      <a:pt x="2822" y="1870"/>
                    </a:lnTo>
                    <a:lnTo>
                      <a:pt x="2821" y="1889"/>
                    </a:lnTo>
                    <a:lnTo>
                      <a:pt x="2823" y="1903"/>
                    </a:lnTo>
                    <a:lnTo>
                      <a:pt x="2824" y="1916"/>
                    </a:lnTo>
                    <a:lnTo>
                      <a:pt x="2824" y="1919"/>
                    </a:lnTo>
                    <a:lnTo>
                      <a:pt x="2823" y="1923"/>
                    </a:lnTo>
                    <a:lnTo>
                      <a:pt x="2821" y="1926"/>
                    </a:lnTo>
                    <a:lnTo>
                      <a:pt x="2819" y="1929"/>
                    </a:lnTo>
                    <a:lnTo>
                      <a:pt x="2814" y="1934"/>
                    </a:lnTo>
                    <a:lnTo>
                      <a:pt x="2808" y="1938"/>
                    </a:lnTo>
                    <a:lnTo>
                      <a:pt x="2800" y="1945"/>
                    </a:lnTo>
                    <a:lnTo>
                      <a:pt x="2792" y="1952"/>
                    </a:lnTo>
                    <a:lnTo>
                      <a:pt x="2785" y="1959"/>
                    </a:lnTo>
                    <a:lnTo>
                      <a:pt x="2776" y="1965"/>
                    </a:lnTo>
                    <a:lnTo>
                      <a:pt x="2765" y="1971"/>
                    </a:lnTo>
                    <a:lnTo>
                      <a:pt x="2755" y="1979"/>
                    </a:lnTo>
                    <a:lnTo>
                      <a:pt x="2751" y="1984"/>
                    </a:lnTo>
                    <a:lnTo>
                      <a:pt x="2748" y="1989"/>
                    </a:lnTo>
                    <a:lnTo>
                      <a:pt x="2746" y="1994"/>
                    </a:lnTo>
                    <a:lnTo>
                      <a:pt x="2746" y="2001"/>
                    </a:lnTo>
                    <a:lnTo>
                      <a:pt x="2747" y="2011"/>
                    </a:lnTo>
                    <a:lnTo>
                      <a:pt x="2749" y="2020"/>
                    </a:lnTo>
                    <a:lnTo>
                      <a:pt x="2753" y="2028"/>
                    </a:lnTo>
                    <a:lnTo>
                      <a:pt x="2756" y="2037"/>
                    </a:lnTo>
                    <a:lnTo>
                      <a:pt x="2764" y="2056"/>
                    </a:lnTo>
                    <a:lnTo>
                      <a:pt x="2770" y="2072"/>
                    </a:lnTo>
                    <a:lnTo>
                      <a:pt x="2776" y="2087"/>
                    </a:lnTo>
                    <a:lnTo>
                      <a:pt x="2783" y="2106"/>
                    </a:lnTo>
                    <a:lnTo>
                      <a:pt x="2783" y="2106"/>
                    </a:lnTo>
                    <a:lnTo>
                      <a:pt x="2776" y="2105"/>
                    </a:lnTo>
                    <a:lnTo>
                      <a:pt x="2769" y="2104"/>
                    </a:lnTo>
                    <a:lnTo>
                      <a:pt x="2753" y="2105"/>
                    </a:lnTo>
                    <a:lnTo>
                      <a:pt x="2737" y="2107"/>
                    </a:lnTo>
                    <a:lnTo>
                      <a:pt x="2724" y="2110"/>
                    </a:lnTo>
                    <a:lnTo>
                      <a:pt x="2711" y="2114"/>
                    </a:lnTo>
                    <a:lnTo>
                      <a:pt x="2698" y="2120"/>
                    </a:lnTo>
                    <a:lnTo>
                      <a:pt x="2686" y="2127"/>
                    </a:lnTo>
                    <a:lnTo>
                      <a:pt x="2673" y="2134"/>
                    </a:lnTo>
                    <a:lnTo>
                      <a:pt x="2660" y="2144"/>
                    </a:lnTo>
                    <a:lnTo>
                      <a:pt x="2654" y="2148"/>
                    </a:lnTo>
                    <a:lnTo>
                      <a:pt x="2649" y="2153"/>
                    </a:lnTo>
                    <a:lnTo>
                      <a:pt x="2644" y="2158"/>
                    </a:lnTo>
                    <a:lnTo>
                      <a:pt x="2640" y="2164"/>
                    </a:lnTo>
                    <a:lnTo>
                      <a:pt x="2633" y="2176"/>
                    </a:lnTo>
                    <a:lnTo>
                      <a:pt x="2626" y="2187"/>
                    </a:lnTo>
                    <a:lnTo>
                      <a:pt x="2618" y="2198"/>
                    </a:lnTo>
                    <a:lnTo>
                      <a:pt x="2611" y="2209"/>
                    </a:lnTo>
                    <a:lnTo>
                      <a:pt x="2606" y="2214"/>
                    </a:lnTo>
                    <a:lnTo>
                      <a:pt x="2602" y="2219"/>
                    </a:lnTo>
                    <a:lnTo>
                      <a:pt x="2596" y="2224"/>
                    </a:lnTo>
                    <a:lnTo>
                      <a:pt x="2590" y="2229"/>
                    </a:lnTo>
                    <a:lnTo>
                      <a:pt x="2578" y="2238"/>
                    </a:lnTo>
                    <a:lnTo>
                      <a:pt x="2565" y="2244"/>
                    </a:lnTo>
                    <a:lnTo>
                      <a:pt x="2559" y="2247"/>
                    </a:lnTo>
                    <a:lnTo>
                      <a:pt x="2553" y="2249"/>
                    </a:lnTo>
                    <a:lnTo>
                      <a:pt x="2546" y="2251"/>
                    </a:lnTo>
                    <a:lnTo>
                      <a:pt x="2538" y="2252"/>
                    </a:lnTo>
                    <a:lnTo>
                      <a:pt x="2536" y="2253"/>
                    </a:lnTo>
                    <a:lnTo>
                      <a:pt x="2534" y="2253"/>
                    </a:lnTo>
                    <a:lnTo>
                      <a:pt x="2520" y="2246"/>
                    </a:lnTo>
                    <a:lnTo>
                      <a:pt x="2504" y="2240"/>
                    </a:lnTo>
                    <a:lnTo>
                      <a:pt x="2480" y="2230"/>
                    </a:lnTo>
                    <a:lnTo>
                      <a:pt x="2458" y="2221"/>
                    </a:lnTo>
                    <a:lnTo>
                      <a:pt x="2446" y="2218"/>
                    </a:lnTo>
                    <a:lnTo>
                      <a:pt x="2434" y="2215"/>
                    </a:lnTo>
                    <a:lnTo>
                      <a:pt x="2422" y="2214"/>
                    </a:lnTo>
                    <a:lnTo>
                      <a:pt x="2408" y="2213"/>
                    </a:lnTo>
                    <a:lnTo>
                      <a:pt x="2075" y="2213"/>
                    </a:lnTo>
                    <a:lnTo>
                      <a:pt x="2071" y="2214"/>
                    </a:lnTo>
                    <a:lnTo>
                      <a:pt x="2066" y="2215"/>
                    </a:lnTo>
                    <a:lnTo>
                      <a:pt x="2063" y="2217"/>
                    </a:lnTo>
                    <a:lnTo>
                      <a:pt x="2059" y="2219"/>
                    </a:lnTo>
                    <a:lnTo>
                      <a:pt x="2052" y="2224"/>
                    </a:lnTo>
                    <a:lnTo>
                      <a:pt x="2043" y="2229"/>
                    </a:lnTo>
                    <a:lnTo>
                      <a:pt x="2024" y="2241"/>
                    </a:lnTo>
                    <a:lnTo>
                      <a:pt x="2008" y="2253"/>
                    </a:lnTo>
                    <a:lnTo>
                      <a:pt x="2000" y="2259"/>
                    </a:lnTo>
                    <a:lnTo>
                      <a:pt x="1992" y="2265"/>
                    </a:lnTo>
                    <a:lnTo>
                      <a:pt x="1982" y="2270"/>
                    </a:lnTo>
                    <a:lnTo>
                      <a:pt x="1971" y="2275"/>
                    </a:lnTo>
                    <a:lnTo>
                      <a:pt x="1955" y="2281"/>
                    </a:lnTo>
                    <a:lnTo>
                      <a:pt x="1941" y="2286"/>
                    </a:lnTo>
                    <a:lnTo>
                      <a:pt x="1925" y="2289"/>
                    </a:lnTo>
                    <a:lnTo>
                      <a:pt x="1912" y="2291"/>
                    </a:lnTo>
                    <a:lnTo>
                      <a:pt x="1883" y="2292"/>
                    </a:lnTo>
                    <a:lnTo>
                      <a:pt x="1849" y="2292"/>
                    </a:lnTo>
                    <a:lnTo>
                      <a:pt x="1834" y="2292"/>
                    </a:lnTo>
                    <a:lnTo>
                      <a:pt x="1821" y="2293"/>
                    </a:lnTo>
                    <a:lnTo>
                      <a:pt x="1807" y="2293"/>
                    </a:lnTo>
                    <a:lnTo>
                      <a:pt x="1792" y="2292"/>
                    </a:lnTo>
                    <a:lnTo>
                      <a:pt x="1784" y="2289"/>
                    </a:lnTo>
                    <a:lnTo>
                      <a:pt x="1776" y="2285"/>
                    </a:lnTo>
                    <a:lnTo>
                      <a:pt x="1769" y="2280"/>
                    </a:lnTo>
                    <a:lnTo>
                      <a:pt x="1761" y="2275"/>
                    </a:lnTo>
                    <a:lnTo>
                      <a:pt x="1739" y="2261"/>
                    </a:lnTo>
                    <a:lnTo>
                      <a:pt x="1721" y="2247"/>
                    </a:lnTo>
                    <a:lnTo>
                      <a:pt x="1712" y="2240"/>
                    </a:lnTo>
                    <a:lnTo>
                      <a:pt x="1701" y="2234"/>
                    </a:lnTo>
                    <a:lnTo>
                      <a:pt x="1691" y="2227"/>
                    </a:lnTo>
                    <a:lnTo>
                      <a:pt x="1678" y="2221"/>
                    </a:lnTo>
                    <a:lnTo>
                      <a:pt x="1672" y="2217"/>
                    </a:lnTo>
                    <a:lnTo>
                      <a:pt x="1666" y="2213"/>
                    </a:lnTo>
                    <a:lnTo>
                      <a:pt x="1663" y="2211"/>
                    </a:lnTo>
                    <a:lnTo>
                      <a:pt x="1660" y="2210"/>
                    </a:lnTo>
                    <a:lnTo>
                      <a:pt x="1657" y="2209"/>
                    </a:lnTo>
                    <a:lnTo>
                      <a:pt x="1653" y="2208"/>
                    </a:lnTo>
                    <a:lnTo>
                      <a:pt x="1639" y="2210"/>
                    </a:lnTo>
                    <a:lnTo>
                      <a:pt x="1626" y="2213"/>
                    </a:lnTo>
                    <a:lnTo>
                      <a:pt x="1607" y="2216"/>
                    </a:lnTo>
                    <a:lnTo>
                      <a:pt x="1589" y="2219"/>
                    </a:lnTo>
                    <a:lnTo>
                      <a:pt x="1571" y="2222"/>
                    </a:lnTo>
                    <a:lnTo>
                      <a:pt x="1552" y="2226"/>
                    </a:lnTo>
                    <a:lnTo>
                      <a:pt x="1542" y="2231"/>
                    </a:lnTo>
                    <a:lnTo>
                      <a:pt x="1530" y="2235"/>
                    </a:lnTo>
                    <a:lnTo>
                      <a:pt x="1511" y="2235"/>
                    </a:lnTo>
                    <a:lnTo>
                      <a:pt x="1494" y="2235"/>
                    </a:lnTo>
                    <a:lnTo>
                      <a:pt x="1478" y="2235"/>
                    </a:lnTo>
                    <a:lnTo>
                      <a:pt x="1458" y="2237"/>
                    </a:lnTo>
                    <a:lnTo>
                      <a:pt x="1448" y="2241"/>
                    </a:lnTo>
                    <a:lnTo>
                      <a:pt x="1438" y="2245"/>
                    </a:lnTo>
                    <a:lnTo>
                      <a:pt x="1433" y="2244"/>
                    </a:lnTo>
                    <a:lnTo>
                      <a:pt x="1429" y="2243"/>
                    </a:lnTo>
                    <a:lnTo>
                      <a:pt x="1425" y="2240"/>
                    </a:lnTo>
                    <a:lnTo>
                      <a:pt x="1421" y="2237"/>
                    </a:lnTo>
                    <a:lnTo>
                      <a:pt x="1414" y="2231"/>
                    </a:lnTo>
                    <a:lnTo>
                      <a:pt x="1406" y="2223"/>
                    </a:lnTo>
                    <a:lnTo>
                      <a:pt x="1386" y="2211"/>
                    </a:lnTo>
                    <a:lnTo>
                      <a:pt x="1369" y="2200"/>
                    </a:lnTo>
                    <a:lnTo>
                      <a:pt x="1361" y="2194"/>
                    </a:lnTo>
                    <a:lnTo>
                      <a:pt x="1352" y="2187"/>
                    </a:lnTo>
                    <a:lnTo>
                      <a:pt x="1344" y="2179"/>
                    </a:lnTo>
                    <a:lnTo>
                      <a:pt x="1336" y="2169"/>
                    </a:lnTo>
                    <a:lnTo>
                      <a:pt x="1329" y="2160"/>
                    </a:lnTo>
                    <a:lnTo>
                      <a:pt x="1322" y="2152"/>
                    </a:lnTo>
                    <a:lnTo>
                      <a:pt x="1318" y="2148"/>
                    </a:lnTo>
                    <a:lnTo>
                      <a:pt x="1314" y="2145"/>
                    </a:lnTo>
                    <a:lnTo>
                      <a:pt x="1309" y="2143"/>
                    </a:lnTo>
                    <a:lnTo>
                      <a:pt x="1303" y="2141"/>
                    </a:lnTo>
                    <a:lnTo>
                      <a:pt x="1283" y="2136"/>
                    </a:lnTo>
                    <a:lnTo>
                      <a:pt x="1266" y="2133"/>
                    </a:lnTo>
                    <a:lnTo>
                      <a:pt x="1248" y="2130"/>
                    </a:lnTo>
                    <a:lnTo>
                      <a:pt x="1228" y="2126"/>
                    </a:lnTo>
                    <a:lnTo>
                      <a:pt x="1213" y="2121"/>
                    </a:lnTo>
                    <a:lnTo>
                      <a:pt x="1201" y="2115"/>
                    </a:lnTo>
                    <a:lnTo>
                      <a:pt x="1189" y="2108"/>
                    </a:lnTo>
                    <a:lnTo>
                      <a:pt x="1176" y="2099"/>
                    </a:lnTo>
                    <a:lnTo>
                      <a:pt x="1169" y="2093"/>
                    </a:lnTo>
                    <a:lnTo>
                      <a:pt x="1162" y="2087"/>
                    </a:lnTo>
                    <a:lnTo>
                      <a:pt x="1158" y="2085"/>
                    </a:lnTo>
                    <a:lnTo>
                      <a:pt x="1154" y="2083"/>
                    </a:lnTo>
                    <a:lnTo>
                      <a:pt x="1150" y="2082"/>
                    </a:lnTo>
                    <a:lnTo>
                      <a:pt x="1145" y="2081"/>
                    </a:lnTo>
                    <a:lnTo>
                      <a:pt x="1127" y="2082"/>
                    </a:lnTo>
                    <a:lnTo>
                      <a:pt x="1111" y="2083"/>
                    </a:lnTo>
                    <a:lnTo>
                      <a:pt x="1096" y="2085"/>
                    </a:lnTo>
                    <a:lnTo>
                      <a:pt x="1082" y="2087"/>
                    </a:lnTo>
                    <a:lnTo>
                      <a:pt x="1052" y="2092"/>
                    </a:lnTo>
                    <a:lnTo>
                      <a:pt x="1018" y="2097"/>
                    </a:lnTo>
                    <a:lnTo>
                      <a:pt x="998" y="2098"/>
                    </a:lnTo>
                    <a:lnTo>
                      <a:pt x="982" y="2097"/>
                    </a:lnTo>
                    <a:lnTo>
                      <a:pt x="973" y="2096"/>
                    </a:lnTo>
                    <a:lnTo>
                      <a:pt x="965" y="2097"/>
                    </a:lnTo>
                    <a:lnTo>
                      <a:pt x="955" y="2097"/>
                    </a:lnTo>
                    <a:lnTo>
                      <a:pt x="945" y="2099"/>
                    </a:lnTo>
                    <a:lnTo>
                      <a:pt x="934" y="2102"/>
                    </a:lnTo>
                    <a:lnTo>
                      <a:pt x="924" y="2106"/>
                    </a:lnTo>
                    <a:lnTo>
                      <a:pt x="915" y="2110"/>
                    </a:lnTo>
                    <a:lnTo>
                      <a:pt x="904" y="2115"/>
                    </a:lnTo>
                    <a:lnTo>
                      <a:pt x="893" y="2119"/>
                    </a:lnTo>
                    <a:lnTo>
                      <a:pt x="883" y="2123"/>
                    </a:lnTo>
                    <a:lnTo>
                      <a:pt x="875" y="2129"/>
                    </a:lnTo>
                    <a:lnTo>
                      <a:pt x="870" y="2136"/>
                    </a:lnTo>
                    <a:lnTo>
                      <a:pt x="864" y="2144"/>
                    </a:lnTo>
                    <a:lnTo>
                      <a:pt x="858" y="2151"/>
                    </a:lnTo>
                    <a:lnTo>
                      <a:pt x="847" y="2160"/>
                    </a:lnTo>
                    <a:lnTo>
                      <a:pt x="836" y="2169"/>
                    </a:lnTo>
                    <a:lnTo>
                      <a:pt x="831" y="2179"/>
                    </a:lnTo>
                    <a:lnTo>
                      <a:pt x="827" y="2188"/>
                    </a:lnTo>
                    <a:lnTo>
                      <a:pt x="825" y="2197"/>
                    </a:lnTo>
                    <a:lnTo>
                      <a:pt x="822" y="2206"/>
                    </a:lnTo>
                    <a:lnTo>
                      <a:pt x="819" y="2224"/>
                    </a:lnTo>
                    <a:lnTo>
                      <a:pt x="813" y="2245"/>
                    </a:lnTo>
                    <a:lnTo>
                      <a:pt x="809" y="2256"/>
                    </a:lnTo>
                    <a:lnTo>
                      <a:pt x="805" y="2265"/>
                    </a:lnTo>
                    <a:lnTo>
                      <a:pt x="800" y="2275"/>
                    </a:lnTo>
                    <a:lnTo>
                      <a:pt x="795" y="2284"/>
                    </a:lnTo>
                    <a:lnTo>
                      <a:pt x="789" y="2292"/>
                    </a:lnTo>
                    <a:lnTo>
                      <a:pt x="782" y="2300"/>
                    </a:lnTo>
                    <a:lnTo>
                      <a:pt x="775" y="2308"/>
                    </a:lnTo>
                    <a:lnTo>
                      <a:pt x="767" y="2317"/>
                    </a:lnTo>
                    <a:lnTo>
                      <a:pt x="757" y="2327"/>
                    </a:lnTo>
                    <a:lnTo>
                      <a:pt x="749" y="2336"/>
                    </a:lnTo>
                    <a:lnTo>
                      <a:pt x="741" y="2346"/>
                    </a:lnTo>
                    <a:lnTo>
                      <a:pt x="731" y="2356"/>
                    </a:lnTo>
                    <a:lnTo>
                      <a:pt x="726" y="2361"/>
                    </a:lnTo>
                    <a:lnTo>
                      <a:pt x="722" y="2366"/>
                    </a:lnTo>
                    <a:lnTo>
                      <a:pt x="720" y="2372"/>
                    </a:lnTo>
                    <a:lnTo>
                      <a:pt x="719" y="2379"/>
                    </a:lnTo>
                    <a:lnTo>
                      <a:pt x="717" y="2382"/>
                    </a:lnTo>
                    <a:lnTo>
                      <a:pt x="715" y="2384"/>
                    </a:lnTo>
                    <a:lnTo>
                      <a:pt x="715" y="2400"/>
                    </a:lnTo>
                    <a:lnTo>
                      <a:pt x="717" y="2413"/>
                    </a:lnTo>
                    <a:lnTo>
                      <a:pt x="719" y="2426"/>
                    </a:lnTo>
                    <a:lnTo>
                      <a:pt x="720" y="2441"/>
                    </a:lnTo>
                    <a:lnTo>
                      <a:pt x="719" y="2446"/>
                    </a:lnTo>
                    <a:lnTo>
                      <a:pt x="716" y="2451"/>
                    </a:lnTo>
                    <a:lnTo>
                      <a:pt x="713" y="2455"/>
                    </a:lnTo>
                    <a:lnTo>
                      <a:pt x="708" y="2459"/>
                    </a:lnTo>
                    <a:lnTo>
                      <a:pt x="704" y="2462"/>
                    </a:lnTo>
                    <a:lnTo>
                      <a:pt x="700" y="2466"/>
                    </a:lnTo>
                    <a:lnTo>
                      <a:pt x="698" y="2470"/>
                    </a:lnTo>
                    <a:lnTo>
                      <a:pt x="697" y="2476"/>
                    </a:lnTo>
                    <a:lnTo>
                      <a:pt x="695" y="2546"/>
                    </a:lnTo>
                    <a:lnTo>
                      <a:pt x="695" y="2546"/>
                    </a:lnTo>
                    <a:lnTo>
                      <a:pt x="689" y="2543"/>
                    </a:lnTo>
                    <a:lnTo>
                      <a:pt x="683" y="2540"/>
                    </a:lnTo>
                    <a:lnTo>
                      <a:pt x="678" y="2537"/>
                    </a:lnTo>
                    <a:lnTo>
                      <a:pt x="674" y="2533"/>
                    </a:lnTo>
                    <a:lnTo>
                      <a:pt x="664" y="2525"/>
                    </a:lnTo>
                    <a:lnTo>
                      <a:pt x="657" y="2516"/>
                    </a:lnTo>
                    <a:lnTo>
                      <a:pt x="651" y="2505"/>
                    </a:lnTo>
                    <a:lnTo>
                      <a:pt x="646" y="2493"/>
                    </a:lnTo>
                    <a:lnTo>
                      <a:pt x="642" y="2480"/>
                    </a:lnTo>
                    <a:lnTo>
                      <a:pt x="637" y="2468"/>
                    </a:lnTo>
                    <a:lnTo>
                      <a:pt x="635" y="2462"/>
                    </a:lnTo>
                    <a:lnTo>
                      <a:pt x="633" y="2457"/>
                    </a:lnTo>
                    <a:lnTo>
                      <a:pt x="629" y="2453"/>
                    </a:lnTo>
                    <a:lnTo>
                      <a:pt x="626" y="2449"/>
                    </a:lnTo>
                    <a:lnTo>
                      <a:pt x="618" y="2441"/>
                    </a:lnTo>
                    <a:lnTo>
                      <a:pt x="607" y="2436"/>
                    </a:lnTo>
                    <a:lnTo>
                      <a:pt x="587" y="2427"/>
                    </a:lnTo>
                    <a:lnTo>
                      <a:pt x="565" y="2416"/>
                    </a:lnTo>
                    <a:lnTo>
                      <a:pt x="557" y="2410"/>
                    </a:lnTo>
                    <a:lnTo>
                      <a:pt x="549" y="2405"/>
                    </a:lnTo>
                    <a:lnTo>
                      <a:pt x="541" y="2400"/>
                    </a:lnTo>
                    <a:lnTo>
                      <a:pt x="534" y="2395"/>
                    </a:lnTo>
                    <a:lnTo>
                      <a:pt x="524" y="2406"/>
                    </a:lnTo>
                    <a:lnTo>
                      <a:pt x="512" y="2418"/>
                    </a:lnTo>
                    <a:lnTo>
                      <a:pt x="498" y="2429"/>
                    </a:lnTo>
                    <a:lnTo>
                      <a:pt x="487" y="2439"/>
                    </a:lnTo>
                    <a:lnTo>
                      <a:pt x="471" y="2454"/>
                    </a:lnTo>
                    <a:lnTo>
                      <a:pt x="457" y="2467"/>
                    </a:lnTo>
                    <a:lnTo>
                      <a:pt x="449" y="2473"/>
                    </a:lnTo>
                    <a:lnTo>
                      <a:pt x="440" y="2479"/>
                    </a:lnTo>
                    <a:lnTo>
                      <a:pt x="432" y="2484"/>
                    </a:lnTo>
                    <a:lnTo>
                      <a:pt x="422" y="2488"/>
                    </a:lnTo>
                    <a:lnTo>
                      <a:pt x="422" y="2488"/>
                    </a:lnTo>
                    <a:lnTo>
                      <a:pt x="418" y="2475"/>
                    </a:lnTo>
                    <a:lnTo>
                      <a:pt x="415" y="2463"/>
                    </a:lnTo>
                    <a:lnTo>
                      <a:pt x="412" y="2451"/>
                    </a:lnTo>
                    <a:lnTo>
                      <a:pt x="409" y="2436"/>
                    </a:lnTo>
                    <a:lnTo>
                      <a:pt x="404" y="2416"/>
                    </a:lnTo>
                    <a:lnTo>
                      <a:pt x="398" y="2398"/>
                    </a:lnTo>
                    <a:lnTo>
                      <a:pt x="395" y="2388"/>
                    </a:lnTo>
                    <a:lnTo>
                      <a:pt x="393" y="2379"/>
                    </a:lnTo>
                    <a:lnTo>
                      <a:pt x="392" y="2370"/>
                    </a:lnTo>
                    <a:lnTo>
                      <a:pt x="392" y="2359"/>
                    </a:lnTo>
                    <a:lnTo>
                      <a:pt x="393" y="2346"/>
                    </a:lnTo>
                    <a:lnTo>
                      <a:pt x="395" y="2333"/>
                    </a:lnTo>
                    <a:lnTo>
                      <a:pt x="395" y="2327"/>
                    </a:lnTo>
                    <a:lnTo>
                      <a:pt x="394" y="2322"/>
                    </a:lnTo>
                    <a:lnTo>
                      <a:pt x="392" y="2317"/>
                    </a:lnTo>
                    <a:lnTo>
                      <a:pt x="389" y="2312"/>
                    </a:lnTo>
                    <a:lnTo>
                      <a:pt x="383" y="2310"/>
                    </a:lnTo>
                    <a:lnTo>
                      <a:pt x="378" y="2309"/>
                    </a:lnTo>
                    <a:lnTo>
                      <a:pt x="368" y="2305"/>
                    </a:lnTo>
                    <a:lnTo>
                      <a:pt x="360" y="2302"/>
                    </a:lnTo>
                    <a:lnTo>
                      <a:pt x="351" y="2300"/>
                    </a:lnTo>
                    <a:lnTo>
                      <a:pt x="343" y="2298"/>
                    </a:lnTo>
                    <a:lnTo>
                      <a:pt x="324" y="2293"/>
                    </a:lnTo>
                    <a:lnTo>
                      <a:pt x="306" y="2286"/>
                    </a:lnTo>
                    <a:lnTo>
                      <a:pt x="289" y="2279"/>
                    </a:lnTo>
                    <a:lnTo>
                      <a:pt x="275" y="2273"/>
                    </a:lnTo>
                    <a:lnTo>
                      <a:pt x="259" y="2267"/>
                    </a:lnTo>
                    <a:lnTo>
                      <a:pt x="244" y="2260"/>
                    </a:lnTo>
                    <a:lnTo>
                      <a:pt x="235" y="2255"/>
                    </a:lnTo>
                    <a:lnTo>
                      <a:pt x="229" y="2249"/>
                    </a:lnTo>
                    <a:lnTo>
                      <a:pt x="222" y="2242"/>
                    </a:lnTo>
                    <a:lnTo>
                      <a:pt x="216" y="2235"/>
                    </a:lnTo>
                    <a:lnTo>
                      <a:pt x="203" y="2222"/>
                    </a:lnTo>
                    <a:lnTo>
                      <a:pt x="193" y="2211"/>
                    </a:lnTo>
                    <a:lnTo>
                      <a:pt x="184" y="2199"/>
                    </a:lnTo>
                    <a:lnTo>
                      <a:pt x="176" y="2185"/>
                    </a:lnTo>
                    <a:lnTo>
                      <a:pt x="171" y="2175"/>
                    </a:lnTo>
                    <a:lnTo>
                      <a:pt x="167" y="2164"/>
                    </a:lnTo>
                    <a:lnTo>
                      <a:pt x="164" y="2155"/>
                    </a:lnTo>
                    <a:lnTo>
                      <a:pt x="161" y="2144"/>
                    </a:lnTo>
                    <a:lnTo>
                      <a:pt x="161" y="2138"/>
                    </a:lnTo>
                    <a:lnTo>
                      <a:pt x="160" y="2133"/>
                    </a:lnTo>
                    <a:lnTo>
                      <a:pt x="159" y="2128"/>
                    </a:lnTo>
                    <a:lnTo>
                      <a:pt x="156" y="2123"/>
                    </a:lnTo>
                    <a:lnTo>
                      <a:pt x="152" y="2120"/>
                    </a:lnTo>
                    <a:lnTo>
                      <a:pt x="148" y="2117"/>
                    </a:lnTo>
                    <a:lnTo>
                      <a:pt x="145" y="2115"/>
                    </a:lnTo>
                    <a:lnTo>
                      <a:pt x="141" y="2114"/>
                    </a:lnTo>
                    <a:lnTo>
                      <a:pt x="133" y="2112"/>
                    </a:lnTo>
                    <a:lnTo>
                      <a:pt x="125" y="2109"/>
                    </a:lnTo>
                    <a:lnTo>
                      <a:pt x="114" y="2104"/>
                    </a:lnTo>
                    <a:lnTo>
                      <a:pt x="104" y="2099"/>
                    </a:lnTo>
                    <a:lnTo>
                      <a:pt x="94" y="2092"/>
                    </a:lnTo>
                    <a:lnTo>
                      <a:pt x="85" y="2084"/>
                    </a:lnTo>
                    <a:lnTo>
                      <a:pt x="63" y="2060"/>
                    </a:lnTo>
                    <a:lnTo>
                      <a:pt x="44" y="2039"/>
                    </a:lnTo>
                    <a:lnTo>
                      <a:pt x="34" y="2027"/>
                    </a:lnTo>
                    <a:lnTo>
                      <a:pt x="26" y="2015"/>
                    </a:lnTo>
                    <a:lnTo>
                      <a:pt x="19" y="2001"/>
                    </a:lnTo>
                    <a:lnTo>
                      <a:pt x="13" y="1985"/>
                    </a:lnTo>
                    <a:lnTo>
                      <a:pt x="9" y="1975"/>
                    </a:lnTo>
                    <a:lnTo>
                      <a:pt x="5" y="1965"/>
                    </a:lnTo>
                    <a:lnTo>
                      <a:pt x="3" y="1961"/>
                    </a:lnTo>
                    <a:lnTo>
                      <a:pt x="2" y="1956"/>
                    </a:lnTo>
                    <a:lnTo>
                      <a:pt x="1" y="1949"/>
                    </a:lnTo>
                    <a:lnTo>
                      <a:pt x="0" y="1944"/>
                    </a:lnTo>
                    <a:lnTo>
                      <a:pt x="1" y="1933"/>
                    </a:lnTo>
                    <a:lnTo>
                      <a:pt x="2" y="1923"/>
                    </a:lnTo>
                    <a:lnTo>
                      <a:pt x="3" y="1913"/>
                    </a:lnTo>
                    <a:lnTo>
                      <a:pt x="5" y="1904"/>
                    </a:lnTo>
                    <a:lnTo>
                      <a:pt x="10" y="1886"/>
                    </a:lnTo>
                    <a:lnTo>
                      <a:pt x="16" y="1869"/>
                    </a:lnTo>
                    <a:lnTo>
                      <a:pt x="32" y="1836"/>
                    </a:lnTo>
                    <a:lnTo>
                      <a:pt x="50" y="1799"/>
                    </a:lnTo>
                    <a:lnTo>
                      <a:pt x="50" y="1799"/>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2" name="Tchad">
                <a:extLst>
                  <a:ext uri="{FF2B5EF4-FFF2-40B4-BE49-F238E27FC236}">
                    <a16:creationId xmlns:a16="http://schemas.microsoft.com/office/drawing/2014/main" id="{9656B50D-633D-24BC-EB3A-B7094EA0FC73}"/>
                  </a:ext>
                </a:extLst>
              </p:cNvPr>
              <p:cNvSpPr>
                <a:spLocks/>
              </p:cNvSpPr>
              <p:nvPr/>
            </p:nvSpPr>
            <p:spPr bwMode="auto">
              <a:xfrm>
                <a:off x="8904341" y="2162764"/>
                <a:ext cx="745655" cy="1177716"/>
              </a:xfrm>
              <a:custGeom>
                <a:avLst/>
                <a:gdLst>
                  <a:gd name="T0" fmla="*/ 2197 w 2258"/>
                  <a:gd name="T1" fmla="*/ 1684 h 3565"/>
                  <a:gd name="T2" fmla="*/ 2091 w 2258"/>
                  <a:gd name="T3" fmla="*/ 1703 h 3565"/>
                  <a:gd name="T4" fmla="*/ 2030 w 2258"/>
                  <a:gd name="T5" fmla="*/ 1734 h 3565"/>
                  <a:gd name="T6" fmla="*/ 2004 w 2258"/>
                  <a:gd name="T7" fmla="*/ 1820 h 3565"/>
                  <a:gd name="T8" fmla="*/ 1926 w 2258"/>
                  <a:gd name="T9" fmla="*/ 1915 h 3565"/>
                  <a:gd name="T10" fmla="*/ 1939 w 2258"/>
                  <a:gd name="T11" fmla="*/ 2015 h 3565"/>
                  <a:gd name="T12" fmla="*/ 1900 w 2258"/>
                  <a:gd name="T13" fmla="*/ 2072 h 3565"/>
                  <a:gd name="T14" fmla="*/ 1878 w 2258"/>
                  <a:gd name="T15" fmla="*/ 2133 h 3565"/>
                  <a:gd name="T16" fmla="*/ 1812 w 2258"/>
                  <a:gd name="T17" fmla="*/ 2220 h 3565"/>
                  <a:gd name="T18" fmla="*/ 1874 w 2258"/>
                  <a:gd name="T19" fmla="*/ 2299 h 3565"/>
                  <a:gd name="T20" fmla="*/ 1901 w 2258"/>
                  <a:gd name="T21" fmla="*/ 2387 h 3565"/>
                  <a:gd name="T22" fmla="*/ 1936 w 2258"/>
                  <a:gd name="T23" fmla="*/ 2532 h 3565"/>
                  <a:gd name="T24" fmla="*/ 1967 w 2258"/>
                  <a:gd name="T25" fmla="*/ 2595 h 3565"/>
                  <a:gd name="T26" fmla="*/ 2025 w 2258"/>
                  <a:gd name="T27" fmla="*/ 2664 h 3565"/>
                  <a:gd name="T28" fmla="*/ 2060 w 2258"/>
                  <a:gd name="T29" fmla="*/ 2795 h 3565"/>
                  <a:gd name="T30" fmla="*/ 1927 w 2258"/>
                  <a:gd name="T31" fmla="*/ 2839 h 3565"/>
                  <a:gd name="T32" fmla="*/ 1864 w 2258"/>
                  <a:gd name="T33" fmla="*/ 2926 h 3565"/>
                  <a:gd name="T34" fmla="*/ 1799 w 2258"/>
                  <a:gd name="T35" fmla="*/ 2944 h 3565"/>
                  <a:gd name="T36" fmla="*/ 1718 w 2258"/>
                  <a:gd name="T37" fmla="*/ 2999 h 3565"/>
                  <a:gd name="T38" fmla="*/ 1643 w 2258"/>
                  <a:gd name="T39" fmla="*/ 3032 h 3565"/>
                  <a:gd name="T40" fmla="*/ 1584 w 2258"/>
                  <a:gd name="T41" fmla="*/ 3096 h 3565"/>
                  <a:gd name="T42" fmla="*/ 1411 w 2258"/>
                  <a:gd name="T43" fmla="*/ 3126 h 3565"/>
                  <a:gd name="T44" fmla="*/ 1360 w 2258"/>
                  <a:gd name="T45" fmla="*/ 3134 h 3565"/>
                  <a:gd name="T46" fmla="*/ 1271 w 2258"/>
                  <a:gd name="T47" fmla="*/ 3206 h 3565"/>
                  <a:gd name="T48" fmla="*/ 1173 w 2258"/>
                  <a:gd name="T49" fmla="*/ 3284 h 3565"/>
                  <a:gd name="T50" fmla="*/ 980 w 2258"/>
                  <a:gd name="T51" fmla="*/ 3374 h 3565"/>
                  <a:gd name="T52" fmla="*/ 823 w 2258"/>
                  <a:gd name="T53" fmla="*/ 3452 h 3565"/>
                  <a:gd name="T54" fmla="*/ 749 w 2258"/>
                  <a:gd name="T55" fmla="*/ 3510 h 3565"/>
                  <a:gd name="T56" fmla="*/ 686 w 2258"/>
                  <a:gd name="T57" fmla="*/ 3517 h 3565"/>
                  <a:gd name="T58" fmla="*/ 629 w 2258"/>
                  <a:gd name="T59" fmla="*/ 3490 h 3565"/>
                  <a:gd name="T60" fmla="*/ 568 w 2258"/>
                  <a:gd name="T61" fmla="*/ 3565 h 3565"/>
                  <a:gd name="T62" fmla="*/ 484 w 2258"/>
                  <a:gd name="T63" fmla="*/ 3546 h 3565"/>
                  <a:gd name="T64" fmla="*/ 523 w 2258"/>
                  <a:gd name="T65" fmla="*/ 3421 h 3565"/>
                  <a:gd name="T66" fmla="*/ 455 w 2258"/>
                  <a:gd name="T67" fmla="*/ 3316 h 3565"/>
                  <a:gd name="T68" fmla="*/ 339 w 2258"/>
                  <a:gd name="T69" fmla="*/ 3219 h 3565"/>
                  <a:gd name="T70" fmla="*/ 217 w 2258"/>
                  <a:gd name="T71" fmla="*/ 3058 h 3565"/>
                  <a:gd name="T72" fmla="*/ 212 w 2258"/>
                  <a:gd name="T73" fmla="*/ 2974 h 3565"/>
                  <a:gd name="T74" fmla="*/ 308 w 2258"/>
                  <a:gd name="T75" fmla="*/ 2927 h 3565"/>
                  <a:gd name="T76" fmla="*/ 510 w 2258"/>
                  <a:gd name="T77" fmla="*/ 2941 h 3565"/>
                  <a:gd name="T78" fmla="*/ 439 w 2258"/>
                  <a:gd name="T79" fmla="*/ 2765 h 3565"/>
                  <a:gd name="T80" fmla="*/ 408 w 2258"/>
                  <a:gd name="T81" fmla="*/ 2646 h 3565"/>
                  <a:gd name="T82" fmla="*/ 420 w 2258"/>
                  <a:gd name="T83" fmla="*/ 2542 h 3565"/>
                  <a:gd name="T84" fmla="*/ 342 w 2258"/>
                  <a:gd name="T85" fmla="*/ 2413 h 3565"/>
                  <a:gd name="T86" fmla="*/ 293 w 2258"/>
                  <a:gd name="T87" fmla="*/ 2306 h 3565"/>
                  <a:gd name="T88" fmla="*/ 130 w 2258"/>
                  <a:gd name="T89" fmla="*/ 2154 h 3565"/>
                  <a:gd name="T90" fmla="*/ 24 w 2258"/>
                  <a:gd name="T91" fmla="*/ 2077 h 3565"/>
                  <a:gd name="T92" fmla="*/ 9 w 2258"/>
                  <a:gd name="T93" fmla="*/ 1984 h 3565"/>
                  <a:gd name="T94" fmla="*/ 77 w 2258"/>
                  <a:gd name="T95" fmla="*/ 1928 h 3565"/>
                  <a:gd name="T96" fmla="*/ 476 w 2258"/>
                  <a:gd name="T97" fmla="*/ 1306 h 3565"/>
                  <a:gd name="T98" fmla="*/ 489 w 2258"/>
                  <a:gd name="T99" fmla="*/ 1099 h 3565"/>
                  <a:gd name="T100" fmla="*/ 505 w 2258"/>
                  <a:gd name="T101" fmla="*/ 888 h 3565"/>
                  <a:gd name="T102" fmla="*/ 521 w 2258"/>
                  <a:gd name="T103" fmla="*/ 787 h 3565"/>
                  <a:gd name="T104" fmla="*/ 591 w 2258"/>
                  <a:gd name="T105" fmla="*/ 689 h 3565"/>
                  <a:gd name="T106" fmla="*/ 543 w 2258"/>
                  <a:gd name="T107" fmla="*/ 617 h 3565"/>
                  <a:gd name="T108" fmla="*/ 438 w 2258"/>
                  <a:gd name="T109" fmla="*/ 497 h 3565"/>
                  <a:gd name="T110" fmla="*/ 413 w 2258"/>
                  <a:gd name="T111" fmla="*/ 408 h 3565"/>
                  <a:gd name="T112" fmla="*/ 396 w 2258"/>
                  <a:gd name="T113" fmla="*/ 217 h 3565"/>
                  <a:gd name="T114" fmla="*/ 380 w 2258"/>
                  <a:gd name="T115" fmla="*/ 75 h 3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8" h="3565">
                    <a:moveTo>
                      <a:pt x="380" y="75"/>
                    </a:moveTo>
                    <a:lnTo>
                      <a:pt x="575" y="0"/>
                    </a:lnTo>
                    <a:lnTo>
                      <a:pt x="2245" y="839"/>
                    </a:lnTo>
                    <a:lnTo>
                      <a:pt x="2245" y="839"/>
                    </a:lnTo>
                    <a:lnTo>
                      <a:pt x="2258" y="1669"/>
                    </a:lnTo>
                    <a:lnTo>
                      <a:pt x="2245" y="1674"/>
                    </a:lnTo>
                    <a:lnTo>
                      <a:pt x="2233" y="1677"/>
                    </a:lnTo>
                    <a:lnTo>
                      <a:pt x="2220" y="1680"/>
                    </a:lnTo>
                    <a:lnTo>
                      <a:pt x="2206" y="1681"/>
                    </a:lnTo>
                    <a:lnTo>
                      <a:pt x="2197" y="1684"/>
                    </a:lnTo>
                    <a:lnTo>
                      <a:pt x="2190" y="1686"/>
                    </a:lnTo>
                    <a:lnTo>
                      <a:pt x="2182" y="1688"/>
                    </a:lnTo>
                    <a:lnTo>
                      <a:pt x="2175" y="1691"/>
                    </a:lnTo>
                    <a:lnTo>
                      <a:pt x="2167" y="1693"/>
                    </a:lnTo>
                    <a:lnTo>
                      <a:pt x="2160" y="1695"/>
                    </a:lnTo>
                    <a:lnTo>
                      <a:pt x="2152" y="1697"/>
                    </a:lnTo>
                    <a:lnTo>
                      <a:pt x="2144" y="1698"/>
                    </a:lnTo>
                    <a:lnTo>
                      <a:pt x="2125" y="1699"/>
                    </a:lnTo>
                    <a:lnTo>
                      <a:pt x="2107" y="1701"/>
                    </a:lnTo>
                    <a:lnTo>
                      <a:pt x="2091" y="1703"/>
                    </a:lnTo>
                    <a:lnTo>
                      <a:pt x="2072" y="1705"/>
                    </a:lnTo>
                    <a:lnTo>
                      <a:pt x="2060" y="1707"/>
                    </a:lnTo>
                    <a:lnTo>
                      <a:pt x="2048" y="1710"/>
                    </a:lnTo>
                    <a:lnTo>
                      <a:pt x="2043" y="1712"/>
                    </a:lnTo>
                    <a:lnTo>
                      <a:pt x="2039" y="1715"/>
                    </a:lnTo>
                    <a:lnTo>
                      <a:pt x="2036" y="1718"/>
                    </a:lnTo>
                    <a:lnTo>
                      <a:pt x="2032" y="1723"/>
                    </a:lnTo>
                    <a:lnTo>
                      <a:pt x="2031" y="1727"/>
                    </a:lnTo>
                    <a:lnTo>
                      <a:pt x="2030" y="1731"/>
                    </a:lnTo>
                    <a:lnTo>
                      <a:pt x="2030" y="1734"/>
                    </a:lnTo>
                    <a:lnTo>
                      <a:pt x="2031" y="1739"/>
                    </a:lnTo>
                    <a:lnTo>
                      <a:pt x="2032" y="1746"/>
                    </a:lnTo>
                    <a:lnTo>
                      <a:pt x="2032" y="1755"/>
                    </a:lnTo>
                    <a:lnTo>
                      <a:pt x="2032" y="1763"/>
                    </a:lnTo>
                    <a:lnTo>
                      <a:pt x="2031" y="1770"/>
                    </a:lnTo>
                    <a:lnTo>
                      <a:pt x="2028" y="1778"/>
                    </a:lnTo>
                    <a:lnTo>
                      <a:pt x="2025" y="1785"/>
                    </a:lnTo>
                    <a:lnTo>
                      <a:pt x="2017" y="1801"/>
                    </a:lnTo>
                    <a:lnTo>
                      <a:pt x="2009" y="1814"/>
                    </a:lnTo>
                    <a:lnTo>
                      <a:pt x="2004" y="1820"/>
                    </a:lnTo>
                    <a:lnTo>
                      <a:pt x="1998" y="1826"/>
                    </a:lnTo>
                    <a:lnTo>
                      <a:pt x="1992" y="1831"/>
                    </a:lnTo>
                    <a:lnTo>
                      <a:pt x="1986" y="1837"/>
                    </a:lnTo>
                    <a:lnTo>
                      <a:pt x="1975" y="1849"/>
                    </a:lnTo>
                    <a:lnTo>
                      <a:pt x="1967" y="1860"/>
                    </a:lnTo>
                    <a:lnTo>
                      <a:pt x="1959" y="1871"/>
                    </a:lnTo>
                    <a:lnTo>
                      <a:pt x="1950" y="1884"/>
                    </a:lnTo>
                    <a:lnTo>
                      <a:pt x="1939" y="1896"/>
                    </a:lnTo>
                    <a:lnTo>
                      <a:pt x="1930" y="1909"/>
                    </a:lnTo>
                    <a:lnTo>
                      <a:pt x="1926" y="1915"/>
                    </a:lnTo>
                    <a:lnTo>
                      <a:pt x="1923" y="1921"/>
                    </a:lnTo>
                    <a:lnTo>
                      <a:pt x="1922" y="1928"/>
                    </a:lnTo>
                    <a:lnTo>
                      <a:pt x="1921" y="1936"/>
                    </a:lnTo>
                    <a:lnTo>
                      <a:pt x="1921" y="1944"/>
                    </a:lnTo>
                    <a:lnTo>
                      <a:pt x="1923" y="1952"/>
                    </a:lnTo>
                    <a:lnTo>
                      <a:pt x="1925" y="1961"/>
                    </a:lnTo>
                    <a:lnTo>
                      <a:pt x="1927" y="1968"/>
                    </a:lnTo>
                    <a:lnTo>
                      <a:pt x="1932" y="1982"/>
                    </a:lnTo>
                    <a:lnTo>
                      <a:pt x="1936" y="1998"/>
                    </a:lnTo>
                    <a:lnTo>
                      <a:pt x="1939" y="2015"/>
                    </a:lnTo>
                    <a:lnTo>
                      <a:pt x="1940" y="2029"/>
                    </a:lnTo>
                    <a:lnTo>
                      <a:pt x="1940" y="2044"/>
                    </a:lnTo>
                    <a:lnTo>
                      <a:pt x="1941" y="2060"/>
                    </a:lnTo>
                    <a:lnTo>
                      <a:pt x="1935" y="2059"/>
                    </a:lnTo>
                    <a:lnTo>
                      <a:pt x="1929" y="2057"/>
                    </a:lnTo>
                    <a:lnTo>
                      <a:pt x="1923" y="2059"/>
                    </a:lnTo>
                    <a:lnTo>
                      <a:pt x="1918" y="2061"/>
                    </a:lnTo>
                    <a:lnTo>
                      <a:pt x="1913" y="2065"/>
                    </a:lnTo>
                    <a:lnTo>
                      <a:pt x="1908" y="2069"/>
                    </a:lnTo>
                    <a:lnTo>
                      <a:pt x="1900" y="2072"/>
                    </a:lnTo>
                    <a:lnTo>
                      <a:pt x="1892" y="2075"/>
                    </a:lnTo>
                    <a:lnTo>
                      <a:pt x="1888" y="2077"/>
                    </a:lnTo>
                    <a:lnTo>
                      <a:pt x="1884" y="2079"/>
                    </a:lnTo>
                    <a:lnTo>
                      <a:pt x="1882" y="2082"/>
                    </a:lnTo>
                    <a:lnTo>
                      <a:pt x="1882" y="2086"/>
                    </a:lnTo>
                    <a:lnTo>
                      <a:pt x="1884" y="2094"/>
                    </a:lnTo>
                    <a:lnTo>
                      <a:pt x="1888" y="2102"/>
                    </a:lnTo>
                    <a:lnTo>
                      <a:pt x="1885" y="2110"/>
                    </a:lnTo>
                    <a:lnTo>
                      <a:pt x="1882" y="2117"/>
                    </a:lnTo>
                    <a:lnTo>
                      <a:pt x="1878" y="2133"/>
                    </a:lnTo>
                    <a:lnTo>
                      <a:pt x="1873" y="2146"/>
                    </a:lnTo>
                    <a:lnTo>
                      <a:pt x="1870" y="2151"/>
                    </a:lnTo>
                    <a:lnTo>
                      <a:pt x="1866" y="2157"/>
                    </a:lnTo>
                    <a:lnTo>
                      <a:pt x="1862" y="2163"/>
                    </a:lnTo>
                    <a:lnTo>
                      <a:pt x="1856" y="2169"/>
                    </a:lnTo>
                    <a:lnTo>
                      <a:pt x="1840" y="2185"/>
                    </a:lnTo>
                    <a:lnTo>
                      <a:pt x="1824" y="2199"/>
                    </a:lnTo>
                    <a:lnTo>
                      <a:pt x="1818" y="2207"/>
                    </a:lnTo>
                    <a:lnTo>
                      <a:pt x="1814" y="2215"/>
                    </a:lnTo>
                    <a:lnTo>
                      <a:pt x="1812" y="2220"/>
                    </a:lnTo>
                    <a:lnTo>
                      <a:pt x="1811" y="2225"/>
                    </a:lnTo>
                    <a:lnTo>
                      <a:pt x="1810" y="2230"/>
                    </a:lnTo>
                    <a:lnTo>
                      <a:pt x="1810" y="2236"/>
                    </a:lnTo>
                    <a:lnTo>
                      <a:pt x="1810" y="2294"/>
                    </a:lnTo>
                    <a:lnTo>
                      <a:pt x="1827" y="2294"/>
                    </a:lnTo>
                    <a:lnTo>
                      <a:pt x="1843" y="2293"/>
                    </a:lnTo>
                    <a:lnTo>
                      <a:pt x="1851" y="2294"/>
                    </a:lnTo>
                    <a:lnTo>
                      <a:pt x="1858" y="2295"/>
                    </a:lnTo>
                    <a:lnTo>
                      <a:pt x="1866" y="2296"/>
                    </a:lnTo>
                    <a:lnTo>
                      <a:pt x="1874" y="2299"/>
                    </a:lnTo>
                    <a:lnTo>
                      <a:pt x="1880" y="2301"/>
                    </a:lnTo>
                    <a:lnTo>
                      <a:pt x="1885" y="2304"/>
                    </a:lnTo>
                    <a:lnTo>
                      <a:pt x="1890" y="2307"/>
                    </a:lnTo>
                    <a:lnTo>
                      <a:pt x="1893" y="2312"/>
                    </a:lnTo>
                    <a:lnTo>
                      <a:pt x="1894" y="2322"/>
                    </a:lnTo>
                    <a:lnTo>
                      <a:pt x="1893" y="2332"/>
                    </a:lnTo>
                    <a:lnTo>
                      <a:pt x="1895" y="2347"/>
                    </a:lnTo>
                    <a:lnTo>
                      <a:pt x="1897" y="2360"/>
                    </a:lnTo>
                    <a:lnTo>
                      <a:pt x="1899" y="2372"/>
                    </a:lnTo>
                    <a:lnTo>
                      <a:pt x="1901" y="2387"/>
                    </a:lnTo>
                    <a:lnTo>
                      <a:pt x="1901" y="2404"/>
                    </a:lnTo>
                    <a:lnTo>
                      <a:pt x="1900" y="2418"/>
                    </a:lnTo>
                    <a:lnTo>
                      <a:pt x="1901" y="2433"/>
                    </a:lnTo>
                    <a:lnTo>
                      <a:pt x="1903" y="2449"/>
                    </a:lnTo>
                    <a:lnTo>
                      <a:pt x="1906" y="2461"/>
                    </a:lnTo>
                    <a:lnTo>
                      <a:pt x="1910" y="2472"/>
                    </a:lnTo>
                    <a:lnTo>
                      <a:pt x="1914" y="2481"/>
                    </a:lnTo>
                    <a:lnTo>
                      <a:pt x="1918" y="2491"/>
                    </a:lnTo>
                    <a:lnTo>
                      <a:pt x="1927" y="2510"/>
                    </a:lnTo>
                    <a:lnTo>
                      <a:pt x="1936" y="2532"/>
                    </a:lnTo>
                    <a:lnTo>
                      <a:pt x="1940" y="2546"/>
                    </a:lnTo>
                    <a:lnTo>
                      <a:pt x="1942" y="2559"/>
                    </a:lnTo>
                    <a:lnTo>
                      <a:pt x="1943" y="2566"/>
                    </a:lnTo>
                    <a:lnTo>
                      <a:pt x="1946" y="2572"/>
                    </a:lnTo>
                    <a:lnTo>
                      <a:pt x="1948" y="2578"/>
                    </a:lnTo>
                    <a:lnTo>
                      <a:pt x="1953" y="2584"/>
                    </a:lnTo>
                    <a:lnTo>
                      <a:pt x="1956" y="2587"/>
                    </a:lnTo>
                    <a:lnTo>
                      <a:pt x="1959" y="2590"/>
                    </a:lnTo>
                    <a:lnTo>
                      <a:pt x="1963" y="2593"/>
                    </a:lnTo>
                    <a:lnTo>
                      <a:pt x="1967" y="2595"/>
                    </a:lnTo>
                    <a:lnTo>
                      <a:pt x="1975" y="2598"/>
                    </a:lnTo>
                    <a:lnTo>
                      <a:pt x="1983" y="2602"/>
                    </a:lnTo>
                    <a:lnTo>
                      <a:pt x="1992" y="2607"/>
                    </a:lnTo>
                    <a:lnTo>
                      <a:pt x="2000" y="2613"/>
                    </a:lnTo>
                    <a:lnTo>
                      <a:pt x="2007" y="2620"/>
                    </a:lnTo>
                    <a:lnTo>
                      <a:pt x="2013" y="2627"/>
                    </a:lnTo>
                    <a:lnTo>
                      <a:pt x="2017" y="2635"/>
                    </a:lnTo>
                    <a:lnTo>
                      <a:pt x="2021" y="2644"/>
                    </a:lnTo>
                    <a:lnTo>
                      <a:pt x="2023" y="2654"/>
                    </a:lnTo>
                    <a:lnTo>
                      <a:pt x="2025" y="2664"/>
                    </a:lnTo>
                    <a:lnTo>
                      <a:pt x="2028" y="2687"/>
                    </a:lnTo>
                    <a:lnTo>
                      <a:pt x="2031" y="2706"/>
                    </a:lnTo>
                    <a:lnTo>
                      <a:pt x="2036" y="2725"/>
                    </a:lnTo>
                    <a:lnTo>
                      <a:pt x="2043" y="2747"/>
                    </a:lnTo>
                    <a:lnTo>
                      <a:pt x="2045" y="2755"/>
                    </a:lnTo>
                    <a:lnTo>
                      <a:pt x="2046" y="2763"/>
                    </a:lnTo>
                    <a:lnTo>
                      <a:pt x="2048" y="2770"/>
                    </a:lnTo>
                    <a:lnTo>
                      <a:pt x="2050" y="2778"/>
                    </a:lnTo>
                    <a:lnTo>
                      <a:pt x="2054" y="2787"/>
                    </a:lnTo>
                    <a:lnTo>
                      <a:pt x="2060" y="2795"/>
                    </a:lnTo>
                    <a:lnTo>
                      <a:pt x="2065" y="2803"/>
                    </a:lnTo>
                    <a:lnTo>
                      <a:pt x="2069" y="2812"/>
                    </a:lnTo>
                    <a:lnTo>
                      <a:pt x="2069" y="2812"/>
                    </a:lnTo>
                    <a:lnTo>
                      <a:pt x="1993" y="2812"/>
                    </a:lnTo>
                    <a:lnTo>
                      <a:pt x="1982" y="2813"/>
                    </a:lnTo>
                    <a:lnTo>
                      <a:pt x="1973" y="2814"/>
                    </a:lnTo>
                    <a:lnTo>
                      <a:pt x="1963" y="2815"/>
                    </a:lnTo>
                    <a:lnTo>
                      <a:pt x="1953" y="2817"/>
                    </a:lnTo>
                    <a:lnTo>
                      <a:pt x="1939" y="2827"/>
                    </a:lnTo>
                    <a:lnTo>
                      <a:pt x="1927" y="2839"/>
                    </a:lnTo>
                    <a:lnTo>
                      <a:pt x="1917" y="2851"/>
                    </a:lnTo>
                    <a:lnTo>
                      <a:pt x="1908" y="2864"/>
                    </a:lnTo>
                    <a:lnTo>
                      <a:pt x="1902" y="2872"/>
                    </a:lnTo>
                    <a:lnTo>
                      <a:pt x="1896" y="2879"/>
                    </a:lnTo>
                    <a:lnTo>
                      <a:pt x="1889" y="2886"/>
                    </a:lnTo>
                    <a:lnTo>
                      <a:pt x="1882" y="2895"/>
                    </a:lnTo>
                    <a:lnTo>
                      <a:pt x="1877" y="2904"/>
                    </a:lnTo>
                    <a:lnTo>
                      <a:pt x="1874" y="2912"/>
                    </a:lnTo>
                    <a:lnTo>
                      <a:pt x="1870" y="2919"/>
                    </a:lnTo>
                    <a:lnTo>
                      <a:pt x="1864" y="2926"/>
                    </a:lnTo>
                    <a:lnTo>
                      <a:pt x="1860" y="2929"/>
                    </a:lnTo>
                    <a:lnTo>
                      <a:pt x="1855" y="2931"/>
                    </a:lnTo>
                    <a:lnTo>
                      <a:pt x="1850" y="2932"/>
                    </a:lnTo>
                    <a:lnTo>
                      <a:pt x="1845" y="2932"/>
                    </a:lnTo>
                    <a:lnTo>
                      <a:pt x="1834" y="2932"/>
                    </a:lnTo>
                    <a:lnTo>
                      <a:pt x="1822" y="2934"/>
                    </a:lnTo>
                    <a:lnTo>
                      <a:pt x="1816" y="2936"/>
                    </a:lnTo>
                    <a:lnTo>
                      <a:pt x="1809" y="2938"/>
                    </a:lnTo>
                    <a:lnTo>
                      <a:pt x="1804" y="2941"/>
                    </a:lnTo>
                    <a:lnTo>
                      <a:pt x="1799" y="2944"/>
                    </a:lnTo>
                    <a:lnTo>
                      <a:pt x="1789" y="2953"/>
                    </a:lnTo>
                    <a:lnTo>
                      <a:pt x="1781" y="2961"/>
                    </a:lnTo>
                    <a:lnTo>
                      <a:pt x="1772" y="2970"/>
                    </a:lnTo>
                    <a:lnTo>
                      <a:pt x="1762" y="2979"/>
                    </a:lnTo>
                    <a:lnTo>
                      <a:pt x="1757" y="2983"/>
                    </a:lnTo>
                    <a:lnTo>
                      <a:pt x="1752" y="2987"/>
                    </a:lnTo>
                    <a:lnTo>
                      <a:pt x="1746" y="2990"/>
                    </a:lnTo>
                    <a:lnTo>
                      <a:pt x="1740" y="2993"/>
                    </a:lnTo>
                    <a:lnTo>
                      <a:pt x="1729" y="2997"/>
                    </a:lnTo>
                    <a:lnTo>
                      <a:pt x="1718" y="2999"/>
                    </a:lnTo>
                    <a:lnTo>
                      <a:pt x="1707" y="3001"/>
                    </a:lnTo>
                    <a:lnTo>
                      <a:pt x="1696" y="3002"/>
                    </a:lnTo>
                    <a:lnTo>
                      <a:pt x="1687" y="3003"/>
                    </a:lnTo>
                    <a:lnTo>
                      <a:pt x="1677" y="3007"/>
                    </a:lnTo>
                    <a:lnTo>
                      <a:pt x="1672" y="3008"/>
                    </a:lnTo>
                    <a:lnTo>
                      <a:pt x="1667" y="3011"/>
                    </a:lnTo>
                    <a:lnTo>
                      <a:pt x="1662" y="3014"/>
                    </a:lnTo>
                    <a:lnTo>
                      <a:pt x="1656" y="3017"/>
                    </a:lnTo>
                    <a:lnTo>
                      <a:pt x="1649" y="3024"/>
                    </a:lnTo>
                    <a:lnTo>
                      <a:pt x="1643" y="3032"/>
                    </a:lnTo>
                    <a:lnTo>
                      <a:pt x="1638" y="3039"/>
                    </a:lnTo>
                    <a:lnTo>
                      <a:pt x="1631" y="3048"/>
                    </a:lnTo>
                    <a:lnTo>
                      <a:pt x="1623" y="3054"/>
                    </a:lnTo>
                    <a:lnTo>
                      <a:pt x="1616" y="3060"/>
                    </a:lnTo>
                    <a:lnTo>
                      <a:pt x="1608" y="3065"/>
                    </a:lnTo>
                    <a:lnTo>
                      <a:pt x="1600" y="3071"/>
                    </a:lnTo>
                    <a:lnTo>
                      <a:pt x="1593" y="3080"/>
                    </a:lnTo>
                    <a:lnTo>
                      <a:pt x="1589" y="3088"/>
                    </a:lnTo>
                    <a:lnTo>
                      <a:pt x="1587" y="3093"/>
                    </a:lnTo>
                    <a:lnTo>
                      <a:pt x="1584" y="3096"/>
                    </a:lnTo>
                    <a:lnTo>
                      <a:pt x="1581" y="3099"/>
                    </a:lnTo>
                    <a:lnTo>
                      <a:pt x="1577" y="3102"/>
                    </a:lnTo>
                    <a:lnTo>
                      <a:pt x="1561" y="3108"/>
                    </a:lnTo>
                    <a:lnTo>
                      <a:pt x="1547" y="3111"/>
                    </a:lnTo>
                    <a:lnTo>
                      <a:pt x="1531" y="3113"/>
                    </a:lnTo>
                    <a:lnTo>
                      <a:pt x="1514" y="3116"/>
                    </a:lnTo>
                    <a:lnTo>
                      <a:pt x="1487" y="3119"/>
                    </a:lnTo>
                    <a:lnTo>
                      <a:pt x="1463" y="3121"/>
                    </a:lnTo>
                    <a:lnTo>
                      <a:pt x="1439" y="3124"/>
                    </a:lnTo>
                    <a:lnTo>
                      <a:pt x="1411" y="3126"/>
                    </a:lnTo>
                    <a:lnTo>
                      <a:pt x="1400" y="3126"/>
                    </a:lnTo>
                    <a:lnTo>
                      <a:pt x="1390" y="3125"/>
                    </a:lnTo>
                    <a:lnTo>
                      <a:pt x="1385" y="3124"/>
                    </a:lnTo>
                    <a:lnTo>
                      <a:pt x="1380" y="3124"/>
                    </a:lnTo>
                    <a:lnTo>
                      <a:pt x="1375" y="3125"/>
                    </a:lnTo>
                    <a:lnTo>
                      <a:pt x="1369" y="3126"/>
                    </a:lnTo>
                    <a:lnTo>
                      <a:pt x="1366" y="3127"/>
                    </a:lnTo>
                    <a:lnTo>
                      <a:pt x="1363" y="3129"/>
                    </a:lnTo>
                    <a:lnTo>
                      <a:pt x="1361" y="3132"/>
                    </a:lnTo>
                    <a:lnTo>
                      <a:pt x="1360" y="3134"/>
                    </a:lnTo>
                    <a:lnTo>
                      <a:pt x="1357" y="3140"/>
                    </a:lnTo>
                    <a:lnTo>
                      <a:pt x="1354" y="3146"/>
                    </a:lnTo>
                    <a:lnTo>
                      <a:pt x="1345" y="3157"/>
                    </a:lnTo>
                    <a:lnTo>
                      <a:pt x="1335" y="3165"/>
                    </a:lnTo>
                    <a:lnTo>
                      <a:pt x="1325" y="3173"/>
                    </a:lnTo>
                    <a:lnTo>
                      <a:pt x="1315" y="3179"/>
                    </a:lnTo>
                    <a:lnTo>
                      <a:pt x="1304" y="3185"/>
                    </a:lnTo>
                    <a:lnTo>
                      <a:pt x="1293" y="3191"/>
                    </a:lnTo>
                    <a:lnTo>
                      <a:pt x="1282" y="3198"/>
                    </a:lnTo>
                    <a:lnTo>
                      <a:pt x="1271" y="3206"/>
                    </a:lnTo>
                    <a:lnTo>
                      <a:pt x="1253" y="3221"/>
                    </a:lnTo>
                    <a:lnTo>
                      <a:pt x="1238" y="3236"/>
                    </a:lnTo>
                    <a:lnTo>
                      <a:pt x="1231" y="3243"/>
                    </a:lnTo>
                    <a:lnTo>
                      <a:pt x="1223" y="3249"/>
                    </a:lnTo>
                    <a:lnTo>
                      <a:pt x="1214" y="3256"/>
                    </a:lnTo>
                    <a:lnTo>
                      <a:pt x="1204" y="3263"/>
                    </a:lnTo>
                    <a:lnTo>
                      <a:pt x="1195" y="3268"/>
                    </a:lnTo>
                    <a:lnTo>
                      <a:pt x="1188" y="3273"/>
                    </a:lnTo>
                    <a:lnTo>
                      <a:pt x="1181" y="3278"/>
                    </a:lnTo>
                    <a:lnTo>
                      <a:pt x="1173" y="3284"/>
                    </a:lnTo>
                    <a:lnTo>
                      <a:pt x="1149" y="3297"/>
                    </a:lnTo>
                    <a:lnTo>
                      <a:pt x="1127" y="3308"/>
                    </a:lnTo>
                    <a:lnTo>
                      <a:pt x="1105" y="3317"/>
                    </a:lnTo>
                    <a:lnTo>
                      <a:pt x="1079" y="3327"/>
                    </a:lnTo>
                    <a:lnTo>
                      <a:pt x="1068" y="3332"/>
                    </a:lnTo>
                    <a:lnTo>
                      <a:pt x="1059" y="3339"/>
                    </a:lnTo>
                    <a:lnTo>
                      <a:pt x="1049" y="3344"/>
                    </a:lnTo>
                    <a:lnTo>
                      <a:pt x="1038" y="3349"/>
                    </a:lnTo>
                    <a:lnTo>
                      <a:pt x="1006" y="3362"/>
                    </a:lnTo>
                    <a:lnTo>
                      <a:pt x="980" y="3374"/>
                    </a:lnTo>
                    <a:lnTo>
                      <a:pt x="952" y="3387"/>
                    </a:lnTo>
                    <a:lnTo>
                      <a:pt x="922" y="3403"/>
                    </a:lnTo>
                    <a:lnTo>
                      <a:pt x="907" y="3409"/>
                    </a:lnTo>
                    <a:lnTo>
                      <a:pt x="895" y="3415"/>
                    </a:lnTo>
                    <a:lnTo>
                      <a:pt x="883" y="3420"/>
                    </a:lnTo>
                    <a:lnTo>
                      <a:pt x="870" y="3426"/>
                    </a:lnTo>
                    <a:lnTo>
                      <a:pt x="860" y="3430"/>
                    </a:lnTo>
                    <a:lnTo>
                      <a:pt x="848" y="3434"/>
                    </a:lnTo>
                    <a:lnTo>
                      <a:pt x="834" y="3442"/>
                    </a:lnTo>
                    <a:lnTo>
                      <a:pt x="823" y="3452"/>
                    </a:lnTo>
                    <a:lnTo>
                      <a:pt x="811" y="3461"/>
                    </a:lnTo>
                    <a:lnTo>
                      <a:pt x="798" y="3470"/>
                    </a:lnTo>
                    <a:lnTo>
                      <a:pt x="785" y="3476"/>
                    </a:lnTo>
                    <a:lnTo>
                      <a:pt x="774" y="3481"/>
                    </a:lnTo>
                    <a:lnTo>
                      <a:pt x="769" y="3483"/>
                    </a:lnTo>
                    <a:lnTo>
                      <a:pt x="764" y="3487"/>
                    </a:lnTo>
                    <a:lnTo>
                      <a:pt x="760" y="3491"/>
                    </a:lnTo>
                    <a:lnTo>
                      <a:pt x="756" y="3496"/>
                    </a:lnTo>
                    <a:lnTo>
                      <a:pt x="752" y="3504"/>
                    </a:lnTo>
                    <a:lnTo>
                      <a:pt x="749" y="3510"/>
                    </a:lnTo>
                    <a:lnTo>
                      <a:pt x="746" y="3516"/>
                    </a:lnTo>
                    <a:lnTo>
                      <a:pt x="744" y="3523"/>
                    </a:lnTo>
                    <a:lnTo>
                      <a:pt x="740" y="3536"/>
                    </a:lnTo>
                    <a:lnTo>
                      <a:pt x="735" y="3550"/>
                    </a:lnTo>
                    <a:lnTo>
                      <a:pt x="727" y="3547"/>
                    </a:lnTo>
                    <a:lnTo>
                      <a:pt x="720" y="3544"/>
                    </a:lnTo>
                    <a:lnTo>
                      <a:pt x="714" y="3541"/>
                    </a:lnTo>
                    <a:lnTo>
                      <a:pt x="708" y="3537"/>
                    </a:lnTo>
                    <a:lnTo>
                      <a:pt x="697" y="3528"/>
                    </a:lnTo>
                    <a:lnTo>
                      <a:pt x="686" y="3517"/>
                    </a:lnTo>
                    <a:lnTo>
                      <a:pt x="676" y="3506"/>
                    </a:lnTo>
                    <a:lnTo>
                      <a:pt x="666" y="3494"/>
                    </a:lnTo>
                    <a:lnTo>
                      <a:pt x="661" y="3490"/>
                    </a:lnTo>
                    <a:lnTo>
                      <a:pt x="656" y="3486"/>
                    </a:lnTo>
                    <a:lnTo>
                      <a:pt x="649" y="3484"/>
                    </a:lnTo>
                    <a:lnTo>
                      <a:pt x="642" y="3483"/>
                    </a:lnTo>
                    <a:lnTo>
                      <a:pt x="638" y="3484"/>
                    </a:lnTo>
                    <a:lnTo>
                      <a:pt x="634" y="3485"/>
                    </a:lnTo>
                    <a:lnTo>
                      <a:pt x="632" y="3487"/>
                    </a:lnTo>
                    <a:lnTo>
                      <a:pt x="629" y="3490"/>
                    </a:lnTo>
                    <a:lnTo>
                      <a:pt x="624" y="3497"/>
                    </a:lnTo>
                    <a:lnTo>
                      <a:pt x="618" y="3504"/>
                    </a:lnTo>
                    <a:lnTo>
                      <a:pt x="609" y="3514"/>
                    </a:lnTo>
                    <a:lnTo>
                      <a:pt x="602" y="3523"/>
                    </a:lnTo>
                    <a:lnTo>
                      <a:pt x="595" y="3532"/>
                    </a:lnTo>
                    <a:lnTo>
                      <a:pt x="587" y="3543"/>
                    </a:lnTo>
                    <a:lnTo>
                      <a:pt x="582" y="3553"/>
                    </a:lnTo>
                    <a:lnTo>
                      <a:pt x="575" y="3564"/>
                    </a:lnTo>
                    <a:lnTo>
                      <a:pt x="572" y="3565"/>
                    </a:lnTo>
                    <a:lnTo>
                      <a:pt x="568" y="3565"/>
                    </a:lnTo>
                    <a:lnTo>
                      <a:pt x="563" y="3564"/>
                    </a:lnTo>
                    <a:lnTo>
                      <a:pt x="558" y="3564"/>
                    </a:lnTo>
                    <a:lnTo>
                      <a:pt x="546" y="3563"/>
                    </a:lnTo>
                    <a:lnTo>
                      <a:pt x="535" y="3561"/>
                    </a:lnTo>
                    <a:lnTo>
                      <a:pt x="524" y="3560"/>
                    </a:lnTo>
                    <a:lnTo>
                      <a:pt x="512" y="3559"/>
                    </a:lnTo>
                    <a:lnTo>
                      <a:pt x="496" y="3560"/>
                    </a:lnTo>
                    <a:lnTo>
                      <a:pt x="481" y="3561"/>
                    </a:lnTo>
                    <a:lnTo>
                      <a:pt x="481" y="3561"/>
                    </a:lnTo>
                    <a:lnTo>
                      <a:pt x="484" y="3546"/>
                    </a:lnTo>
                    <a:lnTo>
                      <a:pt x="488" y="3533"/>
                    </a:lnTo>
                    <a:lnTo>
                      <a:pt x="491" y="3520"/>
                    </a:lnTo>
                    <a:lnTo>
                      <a:pt x="496" y="3507"/>
                    </a:lnTo>
                    <a:lnTo>
                      <a:pt x="505" y="3486"/>
                    </a:lnTo>
                    <a:lnTo>
                      <a:pt x="514" y="3469"/>
                    </a:lnTo>
                    <a:lnTo>
                      <a:pt x="518" y="3460"/>
                    </a:lnTo>
                    <a:lnTo>
                      <a:pt x="520" y="3451"/>
                    </a:lnTo>
                    <a:lnTo>
                      <a:pt x="522" y="3440"/>
                    </a:lnTo>
                    <a:lnTo>
                      <a:pt x="523" y="3429"/>
                    </a:lnTo>
                    <a:lnTo>
                      <a:pt x="523" y="3421"/>
                    </a:lnTo>
                    <a:lnTo>
                      <a:pt x="522" y="3414"/>
                    </a:lnTo>
                    <a:lnTo>
                      <a:pt x="520" y="3407"/>
                    </a:lnTo>
                    <a:lnTo>
                      <a:pt x="519" y="3400"/>
                    </a:lnTo>
                    <a:lnTo>
                      <a:pt x="513" y="3387"/>
                    </a:lnTo>
                    <a:lnTo>
                      <a:pt x="506" y="3375"/>
                    </a:lnTo>
                    <a:lnTo>
                      <a:pt x="498" y="3364"/>
                    </a:lnTo>
                    <a:lnTo>
                      <a:pt x="489" y="3353"/>
                    </a:lnTo>
                    <a:lnTo>
                      <a:pt x="479" y="3342"/>
                    </a:lnTo>
                    <a:lnTo>
                      <a:pt x="468" y="3330"/>
                    </a:lnTo>
                    <a:lnTo>
                      <a:pt x="455" y="3316"/>
                    </a:lnTo>
                    <a:lnTo>
                      <a:pt x="441" y="3304"/>
                    </a:lnTo>
                    <a:lnTo>
                      <a:pt x="427" y="3294"/>
                    </a:lnTo>
                    <a:lnTo>
                      <a:pt x="414" y="3284"/>
                    </a:lnTo>
                    <a:lnTo>
                      <a:pt x="400" y="3274"/>
                    </a:lnTo>
                    <a:lnTo>
                      <a:pt x="386" y="3264"/>
                    </a:lnTo>
                    <a:lnTo>
                      <a:pt x="372" y="3252"/>
                    </a:lnTo>
                    <a:lnTo>
                      <a:pt x="357" y="3240"/>
                    </a:lnTo>
                    <a:lnTo>
                      <a:pt x="350" y="3233"/>
                    </a:lnTo>
                    <a:lnTo>
                      <a:pt x="345" y="3227"/>
                    </a:lnTo>
                    <a:lnTo>
                      <a:pt x="339" y="3219"/>
                    </a:lnTo>
                    <a:lnTo>
                      <a:pt x="333" y="3211"/>
                    </a:lnTo>
                    <a:lnTo>
                      <a:pt x="316" y="3188"/>
                    </a:lnTo>
                    <a:lnTo>
                      <a:pt x="299" y="3167"/>
                    </a:lnTo>
                    <a:lnTo>
                      <a:pt x="283" y="3148"/>
                    </a:lnTo>
                    <a:lnTo>
                      <a:pt x="263" y="3126"/>
                    </a:lnTo>
                    <a:lnTo>
                      <a:pt x="253" y="3112"/>
                    </a:lnTo>
                    <a:lnTo>
                      <a:pt x="245" y="3100"/>
                    </a:lnTo>
                    <a:lnTo>
                      <a:pt x="237" y="3088"/>
                    </a:lnTo>
                    <a:lnTo>
                      <a:pt x="228" y="3074"/>
                    </a:lnTo>
                    <a:lnTo>
                      <a:pt x="217" y="3058"/>
                    </a:lnTo>
                    <a:lnTo>
                      <a:pt x="209" y="3044"/>
                    </a:lnTo>
                    <a:lnTo>
                      <a:pt x="206" y="3037"/>
                    </a:lnTo>
                    <a:lnTo>
                      <a:pt x="203" y="3029"/>
                    </a:lnTo>
                    <a:lnTo>
                      <a:pt x="202" y="3021"/>
                    </a:lnTo>
                    <a:lnTo>
                      <a:pt x="201" y="3012"/>
                    </a:lnTo>
                    <a:lnTo>
                      <a:pt x="202" y="2999"/>
                    </a:lnTo>
                    <a:lnTo>
                      <a:pt x="204" y="2988"/>
                    </a:lnTo>
                    <a:lnTo>
                      <a:pt x="206" y="2983"/>
                    </a:lnTo>
                    <a:lnTo>
                      <a:pt x="209" y="2979"/>
                    </a:lnTo>
                    <a:lnTo>
                      <a:pt x="212" y="2974"/>
                    </a:lnTo>
                    <a:lnTo>
                      <a:pt x="217" y="2970"/>
                    </a:lnTo>
                    <a:lnTo>
                      <a:pt x="222" y="2967"/>
                    </a:lnTo>
                    <a:lnTo>
                      <a:pt x="227" y="2964"/>
                    </a:lnTo>
                    <a:lnTo>
                      <a:pt x="232" y="2962"/>
                    </a:lnTo>
                    <a:lnTo>
                      <a:pt x="237" y="2960"/>
                    </a:lnTo>
                    <a:lnTo>
                      <a:pt x="247" y="2957"/>
                    </a:lnTo>
                    <a:lnTo>
                      <a:pt x="258" y="2952"/>
                    </a:lnTo>
                    <a:lnTo>
                      <a:pt x="280" y="2940"/>
                    </a:lnTo>
                    <a:lnTo>
                      <a:pt x="299" y="2931"/>
                    </a:lnTo>
                    <a:lnTo>
                      <a:pt x="308" y="2927"/>
                    </a:lnTo>
                    <a:lnTo>
                      <a:pt x="319" y="2924"/>
                    </a:lnTo>
                    <a:lnTo>
                      <a:pt x="329" y="2922"/>
                    </a:lnTo>
                    <a:lnTo>
                      <a:pt x="342" y="2921"/>
                    </a:lnTo>
                    <a:lnTo>
                      <a:pt x="392" y="2921"/>
                    </a:lnTo>
                    <a:lnTo>
                      <a:pt x="409" y="2921"/>
                    </a:lnTo>
                    <a:lnTo>
                      <a:pt x="424" y="2923"/>
                    </a:lnTo>
                    <a:lnTo>
                      <a:pt x="437" y="2925"/>
                    </a:lnTo>
                    <a:lnTo>
                      <a:pt x="452" y="2928"/>
                    </a:lnTo>
                    <a:lnTo>
                      <a:pt x="478" y="2935"/>
                    </a:lnTo>
                    <a:lnTo>
                      <a:pt x="510" y="2941"/>
                    </a:lnTo>
                    <a:lnTo>
                      <a:pt x="506" y="2929"/>
                    </a:lnTo>
                    <a:lnTo>
                      <a:pt x="502" y="2919"/>
                    </a:lnTo>
                    <a:lnTo>
                      <a:pt x="497" y="2909"/>
                    </a:lnTo>
                    <a:lnTo>
                      <a:pt x="492" y="2900"/>
                    </a:lnTo>
                    <a:lnTo>
                      <a:pt x="482" y="2880"/>
                    </a:lnTo>
                    <a:lnTo>
                      <a:pt x="471" y="2859"/>
                    </a:lnTo>
                    <a:lnTo>
                      <a:pt x="461" y="2834"/>
                    </a:lnTo>
                    <a:lnTo>
                      <a:pt x="454" y="2813"/>
                    </a:lnTo>
                    <a:lnTo>
                      <a:pt x="447" y="2791"/>
                    </a:lnTo>
                    <a:lnTo>
                      <a:pt x="439" y="2765"/>
                    </a:lnTo>
                    <a:lnTo>
                      <a:pt x="436" y="2757"/>
                    </a:lnTo>
                    <a:lnTo>
                      <a:pt x="432" y="2750"/>
                    </a:lnTo>
                    <a:lnTo>
                      <a:pt x="428" y="2743"/>
                    </a:lnTo>
                    <a:lnTo>
                      <a:pt x="424" y="2735"/>
                    </a:lnTo>
                    <a:lnTo>
                      <a:pt x="419" y="2718"/>
                    </a:lnTo>
                    <a:lnTo>
                      <a:pt x="415" y="2704"/>
                    </a:lnTo>
                    <a:lnTo>
                      <a:pt x="413" y="2689"/>
                    </a:lnTo>
                    <a:lnTo>
                      <a:pt x="411" y="2672"/>
                    </a:lnTo>
                    <a:lnTo>
                      <a:pt x="410" y="2658"/>
                    </a:lnTo>
                    <a:lnTo>
                      <a:pt x="408" y="2646"/>
                    </a:lnTo>
                    <a:lnTo>
                      <a:pt x="407" y="2634"/>
                    </a:lnTo>
                    <a:lnTo>
                      <a:pt x="406" y="2621"/>
                    </a:lnTo>
                    <a:lnTo>
                      <a:pt x="407" y="2610"/>
                    </a:lnTo>
                    <a:lnTo>
                      <a:pt x="408" y="2601"/>
                    </a:lnTo>
                    <a:lnTo>
                      <a:pt x="411" y="2591"/>
                    </a:lnTo>
                    <a:lnTo>
                      <a:pt x="413" y="2581"/>
                    </a:lnTo>
                    <a:lnTo>
                      <a:pt x="416" y="2571"/>
                    </a:lnTo>
                    <a:lnTo>
                      <a:pt x="418" y="2561"/>
                    </a:lnTo>
                    <a:lnTo>
                      <a:pt x="420" y="2551"/>
                    </a:lnTo>
                    <a:lnTo>
                      <a:pt x="420" y="2542"/>
                    </a:lnTo>
                    <a:lnTo>
                      <a:pt x="414" y="2525"/>
                    </a:lnTo>
                    <a:lnTo>
                      <a:pt x="407" y="2507"/>
                    </a:lnTo>
                    <a:lnTo>
                      <a:pt x="399" y="2489"/>
                    </a:lnTo>
                    <a:lnTo>
                      <a:pt x="390" y="2470"/>
                    </a:lnTo>
                    <a:lnTo>
                      <a:pt x="385" y="2461"/>
                    </a:lnTo>
                    <a:lnTo>
                      <a:pt x="380" y="2452"/>
                    </a:lnTo>
                    <a:lnTo>
                      <a:pt x="375" y="2446"/>
                    </a:lnTo>
                    <a:lnTo>
                      <a:pt x="368" y="2439"/>
                    </a:lnTo>
                    <a:lnTo>
                      <a:pt x="355" y="2427"/>
                    </a:lnTo>
                    <a:lnTo>
                      <a:pt x="342" y="2413"/>
                    </a:lnTo>
                    <a:lnTo>
                      <a:pt x="337" y="2406"/>
                    </a:lnTo>
                    <a:lnTo>
                      <a:pt x="331" y="2397"/>
                    </a:lnTo>
                    <a:lnTo>
                      <a:pt x="327" y="2390"/>
                    </a:lnTo>
                    <a:lnTo>
                      <a:pt x="323" y="2382"/>
                    </a:lnTo>
                    <a:lnTo>
                      <a:pt x="315" y="2372"/>
                    </a:lnTo>
                    <a:lnTo>
                      <a:pt x="308" y="2361"/>
                    </a:lnTo>
                    <a:lnTo>
                      <a:pt x="303" y="2346"/>
                    </a:lnTo>
                    <a:lnTo>
                      <a:pt x="298" y="2332"/>
                    </a:lnTo>
                    <a:lnTo>
                      <a:pt x="295" y="2319"/>
                    </a:lnTo>
                    <a:lnTo>
                      <a:pt x="293" y="2306"/>
                    </a:lnTo>
                    <a:lnTo>
                      <a:pt x="288" y="2279"/>
                    </a:lnTo>
                    <a:lnTo>
                      <a:pt x="283" y="2249"/>
                    </a:lnTo>
                    <a:lnTo>
                      <a:pt x="224" y="2186"/>
                    </a:lnTo>
                    <a:lnTo>
                      <a:pt x="212" y="2184"/>
                    </a:lnTo>
                    <a:lnTo>
                      <a:pt x="203" y="2183"/>
                    </a:lnTo>
                    <a:lnTo>
                      <a:pt x="194" y="2183"/>
                    </a:lnTo>
                    <a:lnTo>
                      <a:pt x="183" y="2180"/>
                    </a:lnTo>
                    <a:lnTo>
                      <a:pt x="163" y="2171"/>
                    </a:lnTo>
                    <a:lnTo>
                      <a:pt x="146" y="2163"/>
                    </a:lnTo>
                    <a:lnTo>
                      <a:pt x="130" y="2154"/>
                    </a:lnTo>
                    <a:lnTo>
                      <a:pt x="111" y="2143"/>
                    </a:lnTo>
                    <a:lnTo>
                      <a:pt x="97" y="2137"/>
                    </a:lnTo>
                    <a:lnTo>
                      <a:pt x="86" y="2131"/>
                    </a:lnTo>
                    <a:lnTo>
                      <a:pt x="73" y="2126"/>
                    </a:lnTo>
                    <a:lnTo>
                      <a:pt x="59" y="2120"/>
                    </a:lnTo>
                    <a:lnTo>
                      <a:pt x="47" y="2115"/>
                    </a:lnTo>
                    <a:lnTo>
                      <a:pt x="37" y="2111"/>
                    </a:lnTo>
                    <a:lnTo>
                      <a:pt x="37" y="2111"/>
                    </a:lnTo>
                    <a:lnTo>
                      <a:pt x="30" y="2092"/>
                    </a:lnTo>
                    <a:lnTo>
                      <a:pt x="24" y="2077"/>
                    </a:lnTo>
                    <a:lnTo>
                      <a:pt x="18" y="2061"/>
                    </a:lnTo>
                    <a:lnTo>
                      <a:pt x="10" y="2042"/>
                    </a:lnTo>
                    <a:lnTo>
                      <a:pt x="7" y="2033"/>
                    </a:lnTo>
                    <a:lnTo>
                      <a:pt x="3" y="2025"/>
                    </a:lnTo>
                    <a:lnTo>
                      <a:pt x="1" y="2016"/>
                    </a:lnTo>
                    <a:lnTo>
                      <a:pt x="0" y="2006"/>
                    </a:lnTo>
                    <a:lnTo>
                      <a:pt x="0" y="1999"/>
                    </a:lnTo>
                    <a:lnTo>
                      <a:pt x="2" y="1994"/>
                    </a:lnTo>
                    <a:lnTo>
                      <a:pt x="5" y="1989"/>
                    </a:lnTo>
                    <a:lnTo>
                      <a:pt x="9" y="1984"/>
                    </a:lnTo>
                    <a:lnTo>
                      <a:pt x="19" y="1976"/>
                    </a:lnTo>
                    <a:lnTo>
                      <a:pt x="30" y="1970"/>
                    </a:lnTo>
                    <a:lnTo>
                      <a:pt x="39" y="1964"/>
                    </a:lnTo>
                    <a:lnTo>
                      <a:pt x="46" y="1957"/>
                    </a:lnTo>
                    <a:lnTo>
                      <a:pt x="54" y="1950"/>
                    </a:lnTo>
                    <a:lnTo>
                      <a:pt x="62" y="1943"/>
                    </a:lnTo>
                    <a:lnTo>
                      <a:pt x="68" y="1939"/>
                    </a:lnTo>
                    <a:lnTo>
                      <a:pt x="73" y="1934"/>
                    </a:lnTo>
                    <a:lnTo>
                      <a:pt x="75" y="1931"/>
                    </a:lnTo>
                    <a:lnTo>
                      <a:pt x="77" y="1928"/>
                    </a:lnTo>
                    <a:lnTo>
                      <a:pt x="78" y="1924"/>
                    </a:lnTo>
                    <a:lnTo>
                      <a:pt x="78" y="1921"/>
                    </a:lnTo>
                    <a:lnTo>
                      <a:pt x="77" y="1908"/>
                    </a:lnTo>
                    <a:lnTo>
                      <a:pt x="75" y="1894"/>
                    </a:lnTo>
                    <a:lnTo>
                      <a:pt x="76" y="1875"/>
                    </a:lnTo>
                    <a:lnTo>
                      <a:pt x="77" y="1858"/>
                    </a:lnTo>
                    <a:lnTo>
                      <a:pt x="79" y="1841"/>
                    </a:lnTo>
                    <a:lnTo>
                      <a:pt x="80" y="1822"/>
                    </a:lnTo>
                    <a:lnTo>
                      <a:pt x="461" y="1500"/>
                    </a:lnTo>
                    <a:lnTo>
                      <a:pt x="476" y="1306"/>
                    </a:lnTo>
                    <a:lnTo>
                      <a:pt x="476" y="1244"/>
                    </a:lnTo>
                    <a:lnTo>
                      <a:pt x="477" y="1234"/>
                    </a:lnTo>
                    <a:lnTo>
                      <a:pt x="478" y="1227"/>
                    </a:lnTo>
                    <a:lnTo>
                      <a:pt x="480" y="1219"/>
                    </a:lnTo>
                    <a:lnTo>
                      <a:pt x="481" y="1210"/>
                    </a:lnTo>
                    <a:lnTo>
                      <a:pt x="483" y="1185"/>
                    </a:lnTo>
                    <a:lnTo>
                      <a:pt x="484" y="1162"/>
                    </a:lnTo>
                    <a:lnTo>
                      <a:pt x="486" y="1141"/>
                    </a:lnTo>
                    <a:lnTo>
                      <a:pt x="487" y="1119"/>
                    </a:lnTo>
                    <a:lnTo>
                      <a:pt x="489" y="1099"/>
                    </a:lnTo>
                    <a:lnTo>
                      <a:pt x="490" y="1076"/>
                    </a:lnTo>
                    <a:lnTo>
                      <a:pt x="492" y="1054"/>
                    </a:lnTo>
                    <a:lnTo>
                      <a:pt x="494" y="1029"/>
                    </a:lnTo>
                    <a:lnTo>
                      <a:pt x="495" y="1009"/>
                    </a:lnTo>
                    <a:lnTo>
                      <a:pt x="496" y="993"/>
                    </a:lnTo>
                    <a:lnTo>
                      <a:pt x="498" y="976"/>
                    </a:lnTo>
                    <a:lnTo>
                      <a:pt x="499" y="956"/>
                    </a:lnTo>
                    <a:lnTo>
                      <a:pt x="501" y="932"/>
                    </a:lnTo>
                    <a:lnTo>
                      <a:pt x="503" y="909"/>
                    </a:lnTo>
                    <a:lnTo>
                      <a:pt x="505" y="888"/>
                    </a:lnTo>
                    <a:lnTo>
                      <a:pt x="507" y="863"/>
                    </a:lnTo>
                    <a:lnTo>
                      <a:pt x="507" y="851"/>
                    </a:lnTo>
                    <a:lnTo>
                      <a:pt x="506" y="842"/>
                    </a:lnTo>
                    <a:lnTo>
                      <a:pt x="506" y="832"/>
                    </a:lnTo>
                    <a:lnTo>
                      <a:pt x="507" y="822"/>
                    </a:lnTo>
                    <a:lnTo>
                      <a:pt x="509" y="815"/>
                    </a:lnTo>
                    <a:lnTo>
                      <a:pt x="511" y="809"/>
                    </a:lnTo>
                    <a:lnTo>
                      <a:pt x="513" y="803"/>
                    </a:lnTo>
                    <a:lnTo>
                      <a:pt x="515" y="797"/>
                    </a:lnTo>
                    <a:lnTo>
                      <a:pt x="521" y="787"/>
                    </a:lnTo>
                    <a:lnTo>
                      <a:pt x="528" y="778"/>
                    </a:lnTo>
                    <a:lnTo>
                      <a:pt x="543" y="760"/>
                    </a:lnTo>
                    <a:lnTo>
                      <a:pt x="558" y="738"/>
                    </a:lnTo>
                    <a:lnTo>
                      <a:pt x="563" y="730"/>
                    </a:lnTo>
                    <a:lnTo>
                      <a:pt x="567" y="723"/>
                    </a:lnTo>
                    <a:lnTo>
                      <a:pt x="571" y="715"/>
                    </a:lnTo>
                    <a:lnTo>
                      <a:pt x="575" y="708"/>
                    </a:lnTo>
                    <a:lnTo>
                      <a:pt x="581" y="700"/>
                    </a:lnTo>
                    <a:lnTo>
                      <a:pt x="588" y="693"/>
                    </a:lnTo>
                    <a:lnTo>
                      <a:pt x="591" y="689"/>
                    </a:lnTo>
                    <a:lnTo>
                      <a:pt x="593" y="685"/>
                    </a:lnTo>
                    <a:lnTo>
                      <a:pt x="595" y="681"/>
                    </a:lnTo>
                    <a:lnTo>
                      <a:pt x="595" y="676"/>
                    </a:lnTo>
                    <a:lnTo>
                      <a:pt x="591" y="672"/>
                    </a:lnTo>
                    <a:lnTo>
                      <a:pt x="585" y="668"/>
                    </a:lnTo>
                    <a:lnTo>
                      <a:pt x="576" y="658"/>
                    </a:lnTo>
                    <a:lnTo>
                      <a:pt x="567" y="648"/>
                    </a:lnTo>
                    <a:lnTo>
                      <a:pt x="558" y="638"/>
                    </a:lnTo>
                    <a:lnTo>
                      <a:pt x="550" y="627"/>
                    </a:lnTo>
                    <a:lnTo>
                      <a:pt x="543" y="617"/>
                    </a:lnTo>
                    <a:lnTo>
                      <a:pt x="536" y="606"/>
                    </a:lnTo>
                    <a:lnTo>
                      <a:pt x="522" y="588"/>
                    </a:lnTo>
                    <a:lnTo>
                      <a:pt x="510" y="571"/>
                    </a:lnTo>
                    <a:lnTo>
                      <a:pt x="496" y="554"/>
                    </a:lnTo>
                    <a:lnTo>
                      <a:pt x="481" y="537"/>
                    </a:lnTo>
                    <a:lnTo>
                      <a:pt x="469" y="523"/>
                    </a:lnTo>
                    <a:lnTo>
                      <a:pt x="456" y="513"/>
                    </a:lnTo>
                    <a:lnTo>
                      <a:pt x="449" y="508"/>
                    </a:lnTo>
                    <a:lnTo>
                      <a:pt x="443" y="503"/>
                    </a:lnTo>
                    <a:lnTo>
                      <a:pt x="438" y="497"/>
                    </a:lnTo>
                    <a:lnTo>
                      <a:pt x="432" y="490"/>
                    </a:lnTo>
                    <a:lnTo>
                      <a:pt x="427" y="485"/>
                    </a:lnTo>
                    <a:lnTo>
                      <a:pt x="423" y="480"/>
                    </a:lnTo>
                    <a:lnTo>
                      <a:pt x="419" y="476"/>
                    </a:lnTo>
                    <a:lnTo>
                      <a:pt x="417" y="468"/>
                    </a:lnTo>
                    <a:lnTo>
                      <a:pt x="414" y="455"/>
                    </a:lnTo>
                    <a:lnTo>
                      <a:pt x="414" y="443"/>
                    </a:lnTo>
                    <a:lnTo>
                      <a:pt x="414" y="431"/>
                    </a:lnTo>
                    <a:lnTo>
                      <a:pt x="414" y="418"/>
                    </a:lnTo>
                    <a:lnTo>
                      <a:pt x="413" y="408"/>
                    </a:lnTo>
                    <a:lnTo>
                      <a:pt x="411" y="401"/>
                    </a:lnTo>
                    <a:lnTo>
                      <a:pt x="410" y="394"/>
                    </a:lnTo>
                    <a:lnTo>
                      <a:pt x="409" y="386"/>
                    </a:lnTo>
                    <a:lnTo>
                      <a:pt x="408" y="370"/>
                    </a:lnTo>
                    <a:lnTo>
                      <a:pt x="406" y="355"/>
                    </a:lnTo>
                    <a:lnTo>
                      <a:pt x="405" y="340"/>
                    </a:lnTo>
                    <a:lnTo>
                      <a:pt x="404" y="324"/>
                    </a:lnTo>
                    <a:lnTo>
                      <a:pt x="401" y="285"/>
                    </a:lnTo>
                    <a:lnTo>
                      <a:pt x="399" y="252"/>
                    </a:lnTo>
                    <a:lnTo>
                      <a:pt x="396" y="217"/>
                    </a:lnTo>
                    <a:lnTo>
                      <a:pt x="393" y="178"/>
                    </a:lnTo>
                    <a:lnTo>
                      <a:pt x="392" y="168"/>
                    </a:lnTo>
                    <a:lnTo>
                      <a:pt x="390" y="158"/>
                    </a:lnTo>
                    <a:lnTo>
                      <a:pt x="389" y="149"/>
                    </a:lnTo>
                    <a:lnTo>
                      <a:pt x="388" y="137"/>
                    </a:lnTo>
                    <a:lnTo>
                      <a:pt x="386" y="120"/>
                    </a:lnTo>
                    <a:lnTo>
                      <a:pt x="385" y="106"/>
                    </a:lnTo>
                    <a:lnTo>
                      <a:pt x="383" y="92"/>
                    </a:lnTo>
                    <a:lnTo>
                      <a:pt x="380" y="75"/>
                    </a:lnTo>
                    <a:lnTo>
                      <a:pt x="380" y="75"/>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3" name="Cameroun">
                <a:extLst>
                  <a:ext uri="{FF2B5EF4-FFF2-40B4-BE49-F238E27FC236}">
                    <a16:creationId xmlns:a16="http://schemas.microsoft.com/office/drawing/2014/main" id="{93537950-375E-C07A-4DCC-E520E50C83C8}"/>
                  </a:ext>
                </a:extLst>
              </p:cNvPr>
              <p:cNvSpPr>
                <a:spLocks/>
              </p:cNvSpPr>
              <p:nvPr/>
            </p:nvSpPr>
            <p:spPr bwMode="auto">
              <a:xfrm>
                <a:off x="8555905" y="2859638"/>
                <a:ext cx="571436" cy="871092"/>
              </a:xfrm>
              <a:custGeom>
                <a:avLst/>
                <a:gdLst>
                  <a:gd name="T0" fmla="*/ 1218 w 1705"/>
                  <a:gd name="T1" fmla="*/ 69 h 2634"/>
                  <a:gd name="T2" fmla="*/ 1343 w 1705"/>
                  <a:gd name="T3" fmla="*/ 250 h 2634"/>
                  <a:gd name="T4" fmla="*/ 1420 w 1705"/>
                  <a:gd name="T5" fmla="*/ 350 h 2634"/>
                  <a:gd name="T6" fmla="*/ 1443 w 1705"/>
                  <a:gd name="T7" fmla="*/ 490 h 2634"/>
                  <a:gd name="T8" fmla="*/ 1463 w 1705"/>
                  <a:gd name="T9" fmla="*/ 632 h 2634"/>
                  <a:gd name="T10" fmla="*/ 1537 w 1705"/>
                  <a:gd name="T11" fmla="*/ 808 h 2634"/>
                  <a:gd name="T12" fmla="*/ 1354 w 1705"/>
                  <a:gd name="T13" fmla="*/ 813 h 2634"/>
                  <a:gd name="T14" fmla="*/ 1247 w 1705"/>
                  <a:gd name="T15" fmla="*/ 863 h 2634"/>
                  <a:gd name="T16" fmla="*/ 1263 w 1705"/>
                  <a:gd name="T17" fmla="*/ 963 h 2634"/>
                  <a:gd name="T18" fmla="*/ 1385 w 1705"/>
                  <a:gd name="T19" fmla="*/ 1122 h 2634"/>
                  <a:gd name="T20" fmla="*/ 1524 w 1705"/>
                  <a:gd name="T21" fmla="*/ 1242 h 2634"/>
                  <a:gd name="T22" fmla="*/ 1553 w 1705"/>
                  <a:gd name="T23" fmla="*/ 1349 h 2634"/>
                  <a:gd name="T24" fmla="*/ 1504 w 1705"/>
                  <a:gd name="T25" fmla="*/ 1486 h 2634"/>
                  <a:gd name="T26" fmla="*/ 1427 w 1705"/>
                  <a:gd name="T27" fmla="*/ 1671 h 2634"/>
                  <a:gd name="T28" fmla="*/ 1338 w 1705"/>
                  <a:gd name="T29" fmla="*/ 1830 h 2634"/>
                  <a:gd name="T30" fmla="*/ 1355 w 1705"/>
                  <a:gd name="T31" fmla="*/ 1887 h 2634"/>
                  <a:gd name="T32" fmla="*/ 1448 w 1705"/>
                  <a:gd name="T33" fmla="*/ 2064 h 2634"/>
                  <a:gd name="T34" fmla="*/ 1529 w 1705"/>
                  <a:gd name="T35" fmla="*/ 2248 h 2634"/>
                  <a:gd name="T36" fmla="*/ 1705 w 1705"/>
                  <a:gd name="T37" fmla="*/ 2332 h 2634"/>
                  <a:gd name="T38" fmla="*/ 1672 w 1705"/>
                  <a:gd name="T39" fmla="*/ 2384 h 2634"/>
                  <a:gd name="T40" fmla="*/ 1669 w 1705"/>
                  <a:gd name="T41" fmla="*/ 2515 h 2634"/>
                  <a:gd name="T42" fmla="*/ 1664 w 1705"/>
                  <a:gd name="T43" fmla="*/ 2634 h 2634"/>
                  <a:gd name="T44" fmla="*/ 1609 w 1705"/>
                  <a:gd name="T45" fmla="*/ 2582 h 2634"/>
                  <a:gd name="T46" fmla="*/ 1487 w 1705"/>
                  <a:gd name="T47" fmla="*/ 2532 h 2634"/>
                  <a:gd name="T48" fmla="*/ 1309 w 1705"/>
                  <a:gd name="T49" fmla="*/ 2505 h 2634"/>
                  <a:gd name="T50" fmla="*/ 997 w 1705"/>
                  <a:gd name="T51" fmla="*/ 2514 h 2634"/>
                  <a:gd name="T52" fmla="*/ 864 w 1705"/>
                  <a:gd name="T53" fmla="*/ 2477 h 2634"/>
                  <a:gd name="T54" fmla="*/ 804 w 1705"/>
                  <a:gd name="T55" fmla="*/ 2517 h 2634"/>
                  <a:gd name="T56" fmla="*/ 640 w 1705"/>
                  <a:gd name="T57" fmla="*/ 2515 h 2634"/>
                  <a:gd name="T58" fmla="*/ 348 w 1705"/>
                  <a:gd name="T59" fmla="*/ 2501 h 2634"/>
                  <a:gd name="T60" fmla="*/ 286 w 1705"/>
                  <a:gd name="T61" fmla="*/ 2476 h 2634"/>
                  <a:gd name="T62" fmla="*/ 304 w 1705"/>
                  <a:gd name="T63" fmla="*/ 2422 h 2634"/>
                  <a:gd name="T64" fmla="*/ 289 w 1705"/>
                  <a:gd name="T65" fmla="*/ 2365 h 2634"/>
                  <a:gd name="T66" fmla="*/ 278 w 1705"/>
                  <a:gd name="T67" fmla="*/ 2205 h 2634"/>
                  <a:gd name="T68" fmla="*/ 232 w 1705"/>
                  <a:gd name="T69" fmla="*/ 2152 h 2634"/>
                  <a:gd name="T70" fmla="*/ 242 w 1705"/>
                  <a:gd name="T71" fmla="*/ 2105 h 2634"/>
                  <a:gd name="T72" fmla="*/ 146 w 1705"/>
                  <a:gd name="T73" fmla="*/ 2091 h 2634"/>
                  <a:gd name="T74" fmla="*/ 97 w 1705"/>
                  <a:gd name="T75" fmla="*/ 1999 h 2634"/>
                  <a:gd name="T76" fmla="*/ 61 w 1705"/>
                  <a:gd name="T77" fmla="*/ 1984 h 2634"/>
                  <a:gd name="T78" fmla="*/ 25 w 1705"/>
                  <a:gd name="T79" fmla="*/ 1990 h 2634"/>
                  <a:gd name="T80" fmla="*/ 10 w 1705"/>
                  <a:gd name="T81" fmla="*/ 1933 h 2634"/>
                  <a:gd name="T82" fmla="*/ 85 w 1705"/>
                  <a:gd name="T83" fmla="*/ 1815 h 2634"/>
                  <a:gd name="T84" fmla="*/ 92 w 1705"/>
                  <a:gd name="T85" fmla="*/ 1731 h 2634"/>
                  <a:gd name="T86" fmla="*/ 185 w 1705"/>
                  <a:gd name="T87" fmla="*/ 1627 h 2634"/>
                  <a:gd name="T88" fmla="*/ 326 w 1705"/>
                  <a:gd name="T89" fmla="*/ 1494 h 2634"/>
                  <a:gd name="T90" fmla="*/ 423 w 1705"/>
                  <a:gd name="T91" fmla="*/ 1484 h 2634"/>
                  <a:gd name="T92" fmla="*/ 507 w 1705"/>
                  <a:gd name="T93" fmla="*/ 1471 h 2634"/>
                  <a:gd name="T94" fmla="*/ 551 w 1705"/>
                  <a:gd name="T95" fmla="*/ 1508 h 2634"/>
                  <a:gd name="T96" fmla="*/ 626 w 1705"/>
                  <a:gd name="T97" fmla="*/ 1584 h 2634"/>
                  <a:gd name="T98" fmla="*/ 692 w 1705"/>
                  <a:gd name="T99" fmla="*/ 1544 h 2634"/>
                  <a:gd name="T100" fmla="*/ 802 w 1705"/>
                  <a:gd name="T101" fmla="*/ 1347 h 2634"/>
                  <a:gd name="T102" fmla="*/ 823 w 1705"/>
                  <a:gd name="T103" fmla="*/ 1199 h 2634"/>
                  <a:gd name="T104" fmla="*/ 897 w 1705"/>
                  <a:gd name="T105" fmla="*/ 1074 h 2634"/>
                  <a:gd name="T106" fmla="*/ 976 w 1705"/>
                  <a:gd name="T107" fmla="*/ 923 h 2634"/>
                  <a:gd name="T108" fmla="*/ 1001 w 1705"/>
                  <a:gd name="T109" fmla="*/ 875 h 2634"/>
                  <a:gd name="T110" fmla="*/ 1078 w 1705"/>
                  <a:gd name="T111" fmla="*/ 844 h 2634"/>
                  <a:gd name="T112" fmla="*/ 1125 w 1705"/>
                  <a:gd name="T113" fmla="*/ 698 h 2634"/>
                  <a:gd name="T114" fmla="*/ 1197 w 1705"/>
                  <a:gd name="T115" fmla="*/ 545 h 2634"/>
                  <a:gd name="T116" fmla="*/ 1317 w 1705"/>
                  <a:gd name="T117" fmla="*/ 465 h 2634"/>
                  <a:gd name="T118" fmla="*/ 1326 w 1705"/>
                  <a:gd name="T119" fmla="*/ 376 h 2634"/>
                  <a:gd name="T120" fmla="*/ 1252 w 1705"/>
                  <a:gd name="T121" fmla="*/ 297 h 2634"/>
                  <a:gd name="T122" fmla="*/ 1115 w 1705"/>
                  <a:gd name="T123" fmla="*/ 188 h 2634"/>
                  <a:gd name="T124" fmla="*/ 1081 w 1705"/>
                  <a:gd name="T125" fmla="*/ 35 h 2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5" h="2634">
                    <a:moveTo>
                      <a:pt x="1072" y="0"/>
                    </a:moveTo>
                    <a:lnTo>
                      <a:pt x="1082" y="4"/>
                    </a:lnTo>
                    <a:lnTo>
                      <a:pt x="1094" y="9"/>
                    </a:lnTo>
                    <a:lnTo>
                      <a:pt x="1108" y="15"/>
                    </a:lnTo>
                    <a:lnTo>
                      <a:pt x="1121" y="20"/>
                    </a:lnTo>
                    <a:lnTo>
                      <a:pt x="1132" y="26"/>
                    </a:lnTo>
                    <a:lnTo>
                      <a:pt x="1146" y="32"/>
                    </a:lnTo>
                    <a:lnTo>
                      <a:pt x="1165" y="43"/>
                    </a:lnTo>
                    <a:lnTo>
                      <a:pt x="1181" y="52"/>
                    </a:lnTo>
                    <a:lnTo>
                      <a:pt x="1198" y="60"/>
                    </a:lnTo>
                    <a:lnTo>
                      <a:pt x="1218" y="69"/>
                    </a:lnTo>
                    <a:lnTo>
                      <a:pt x="1229" y="72"/>
                    </a:lnTo>
                    <a:lnTo>
                      <a:pt x="1238" y="72"/>
                    </a:lnTo>
                    <a:lnTo>
                      <a:pt x="1247" y="73"/>
                    </a:lnTo>
                    <a:lnTo>
                      <a:pt x="1259" y="75"/>
                    </a:lnTo>
                    <a:lnTo>
                      <a:pt x="1318" y="138"/>
                    </a:lnTo>
                    <a:lnTo>
                      <a:pt x="1323" y="168"/>
                    </a:lnTo>
                    <a:lnTo>
                      <a:pt x="1328" y="195"/>
                    </a:lnTo>
                    <a:lnTo>
                      <a:pt x="1330" y="208"/>
                    </a:lnTo>
                    <a:lnTo>
                      <a:pt x="1333" y="221"/>
                    </a:lnTo>
                    <a:lnTo>
                      <a:pt x="1338" y="235"/>
                    </a:lnTo>
                    <a:lnTo>
                      <a:pt x="1343" y="250"/>
                    </a:lnTo>
                    <a:lnTo>
                      <a:pt x="1350" y="261"/>
                    </a:lnTo>
                    <a:lnTo>
                      <a:pt x="1358" y="271"/>
                    </a:lnTo>
                    <a:lnTo>
                      <a:pt x="1362" y="279"/>
                    </a:lnTo>
                    <a:lnTo>
                      <a:pt x="1366" y="286"/>
                    </a:lnTo>
                    <a:lnTo>
                      <a:pt x="1372" y="295"/>
                    </a:lnTo>
                    <a:lnTo>
                      <a:pt x="1377" y="302"/>
                    </a:lnTo>
                    <a:lnTo>
                      <a:pt x="1390" y="316"/>
                    </a:lnTo>
                    <a:lnTo>
                      <a:pt x="1403" y="328"/>
                    </a:lnTo>
                    <a:lnTo>
                      <a:pt x="1410" y="335"/>
                    </a:lnTo>
                    <a:lnTo>
                      <a:pt x="1415" y="341"/>
                    </a:lnTo>
                    <a:lnTo>
                      <a:pt x="1420" y="350"/>
                    </a:lnTo>
                    <a:lnTo>
                      <a:pt x="1425" y="359"/>
                    </a:lnTo>
                    <a:lnTo>
                      <a:pt x="1434" y="378"/>
                    </a:lnTo>
                    <a:lnTo>
                      <a:pt x="1442" y="396"/>
                    </a:lnTo>
                    <a:lnTo>
                      <a:pt x="1449" y="414"/>
                    </a:lnTo>
                    <a:lnTo>
                      <a:pt x="1455" y="431"/>
                    </a:lnTo>
                    <a:lnTo>
                      <a:pt x="1455" y="440"/>
                    </a:lnTo>
                    <a:lnTo>
                      <a:pt x="1453" y="450"/>
                    </a:lnTo>
                    <a:lnTo>
                      <a:pt x="1451" y="460"/>
                    </a:lnTo>
                    <a:lnTo>
                      <a:pt x="1448" y="470"/>
                    </a:lnTo>
                    <a:lnTo>
                      <a:pt x="1446" y="480"/>
                    </a:lnTo>
                    <a:lnTo>
                      <a:pt x="1443" y="490"/>
                    </a:lnTo>
                    <a:lnTo>
                      <a:pt x="1442" y="499"/>
                    </a:lnTo>
                    <a:lnTo>
                      <a:pt x="1441" y="510"/>
                    </a:lnTo>
                    <a:lnTo>
                      <a:pt x="1442" y="523"/>
                    </a:lnTo>
                    <a:lnTo>
                      <a:pt x="1443" y="535"/>
                    </a:lnTo>
                    <a:lnTo>
                      <a:pt x="1445" y="547"/>
                    </a:lnTo>
                    <a:lnTo>
                      <a:pt x="1446" y="561"/>
                    </a:lnTo>
                    <a:lnTo>
                      <a:pt x="1448" y="578"/>
                    </a:lnTo>
                    <a:lnTo>
                      <a:pt x="1450" y="593"/>
                    </a:lnTo>
                    <a:lnTo>
                      <a:pt x="1454" y="607"/>
                    </a:lnTo>
                    <a:lnTo>
                      <a:pt x="1459" y="624"/>
                    </a:lnTo>
                    <a:lnTo>
                      <a:pt x="1463" y="632"/>
                    </a:lnTo>
                    <a:lnTo>
                      <a:pt x="1467" y="639"/>
                    </a:lnTo>
                    <a:lnTo>
                      <a:pt x="1471" y="646"/>
                    </a:lnTo>
                    <a:lnTo>
                      <a:pt x="1474" y="654"/>
                    </a:lnTo>
                    <a:lnTo>
                      <a:pt x="1482" y="680"/>
                    </a:lnTo>
                    <a:lnTo>
                      <a:pt x="1489" y="702"/>
                    </a:lnTo>
                    <a:lnTo>
                      <a:pt x="1496" y="723"/>
                    </a:lnTo>
                    <a:lnTo>
                      <a:pt x="1506" y="748"/>
                    </a:lnTo>
                    <a:lnTo>
                      <a:pt x="1517" y="769"/>
                    </a:lnTo>
                    <a:lnTo>
                      <a:pt x="1527" y="789"/>
                    </a:lnTo>
                    <a:lnTo>
                      <a:pt x="1532" y="798"/>
                    </a:lnTo>
                    <a:lnTo>
                      <a:pt x="1537" y="808"/>
                    </a:lnTo>
                    <a:lnTo>
                      <a:pt x="1541" y="818"/>
                    </a:lnTo>
                    <a:lnTo>
                      <a:pt x="1545" y="830"/>
                    </a:lnTo>
                    <a:lnTo>
                      <a:pt x="1513" y="824"/>
                    </a:lnTo>
                    <a:lnTo>
                      <a:pt x="1487" y="817"/>
                    </a:lnTo>
                    <a:lnTo>
                      <a:pt x="1472" y="814"/>
                    </a:lnTo>
                    <a:lnTo>
                      <a:pt x="1459" y="812"/>
                    </a:lnTo>
                    <a:lnTo>
                      <a:pt x="1444" y="810"/>
                    </a:lnTo>
                    <a:lnTo>
                      <a:pt x="1427" y="810"/>
                    </a:lnTo>
                    <a:lnTo>
                      <a:pt x="1377" y="810"/>
                    </a:lnTo>
                    <a:lnTo>
                      <a:pt x="1364" y="811"/>
                    </a:lnTo>
                    <a:lnTo>
                      <a:pt x="1354" y="813"/>
                    </a:lnTo>
                    <a:lnTo>
                      <a:pt x="1343" y="816"/>
                    </a:lnTo>
                    <a:lnTo>
                      <a:pt x="1334" y="820"/>
                    </a:lnTo>
                    <a:lnTo>
                      <a:pt x="1315" y="829"/>
                    </a:lnTo>
                    <a:lnTo>
                      <a:pt x="1293" y="841"/>
                    </a:lnTo>
                    <a:lnTo>
                      <a:pt x="1282" y="846"/>
                    </a:lnTo>
                    <a:lnTo>
                      <a:pt x="1272" y="849"/>
                    </a:lnTo>
                    <a:lnTo>
                      <a:pt x="1267" y="851"/>
                    </a:lnTo>
                    <a:lnTo>
                      <a:pt x="1262" y="853"/>
                    </a:lnTo>
                    <a:lnTo>
                      <a:pt x="1257" y="856"/>
                    </a:lnTo>
                    <a:lnTo>
                      <a:pt x="1252" y="859"/>
                    </a:lnTo>
                    <a:lnTo>
                      <a:pt x="1247" y="863"/>
                    </a:lnTo>
                    <a:lnTo>
                      <a:pt x="1244" y="868"/>
                    </a:lnTo>
                    <a:lnTo>
                      <a:pt x="1241" y="872"/>
                    </a:lnTo>
                    <a:lnTo>
                      <a:pt x="1239" y="877"/>
                    </a:lnTo>
                    <a:lnTo>
                      <a:pt x="1237" y="888"/>
                    </a:lnTo>
                    <a:lnTo>
                      <a:pt x="1236" y="901"/>
                    </a:lnTo>
                    <a:lnTo>
                      <a:pt x="1237" y="910"/>
                    </a:lnTo>
                    <a:lnTo>
                      <a:pt x="1238" y="918"/>
                    </a:lnTo>
                    <a:lnTo>
                      <a:pt x="1241" y="926"/>
                    </a:lnTo>
                    <a:lnTo>
                      <a:pt x="1244" y="933"/>
                    </a:lnTo>
                    <a:lnTo>
                      <a:pt x="1252" y="947"/>
                    </a:lnTo>
                    <a:lnTo>
                      <a:pt x="1263" y="963"/>
                    </a:lnTo>
                    <a:lnTo>
                      <a:pt x="1272" y="977"/>
                    </a:lnTo>
                    <a:lnTo>
                      <a:pt x="1280" y="989"/>
                    </a:lnTo>
                    <a:lnTo>
                      <a:pt x="1288" y="1001"/>
                    </a:lnTo>
                    <a:lnTo>
                      <a:pt x="1298" y="1015"/>
                    </a:lnTo>
                    <a:lnTo>
                      <a:pt x="1318" y="1037"/>
                    </a:lnTo>
                    <a:lnTo>
                      <a:pt x="1334" y="1056"/>
                    </a:lnTo>
                    <a:lnTo>
                      <a:pt x="1351" y="1077"/>
                    </a:lnTo>
                    <a:lnTo>
                      <a:pt x="1368" y="1100"/>
                    </a:lnTo>
                    <a:lnTo>
                      <a:pt x="1374" y="1108"/>
                    </a:lnTo>
                    <a:lnTo>
                      <a:pt x="1380" y="1116"/>
                    </a:lnTo>
                    <a:lnTo>
                      <a:pt x="1385" y="1122"/>
                    </a:lnTo>
                    <a:lnTo>
                      <a:pt x="1392" y="1129"/>
                    </a:lnTo>
                    <a:lnTo>
                      <a:pt x="1407" y="1141"/>
                    </a:lnTo>
                    <a:lnTo>
                      <a:pt x="1421" y="1153"/>
                    </a:lnTo>
                    <a:lnTo>
                      <a:pt x="1435" y="1163"/>
                    </a:lnTo>
                    <a:lnTo>
                      <a:pt x="1449" y="1173"/>
                    </a:lnTo>
                    <a:lnTo>
                      <a:pt x="1462" y="1183"/>
                    </a:lnTo>
                    <a:lnTo>
                      <a:pt x="1476" y="1193"/>
                    </a:lnTo>
                    <a:lnTo>
                      <a:pt x="1490" y="1205"/>
                    </a:lnTo>
                    <a:lnTo>
                      <a:pt x="1503" y="1219"/>
                    </a:lnTo>
                    <a:lnTo>
                      <a:pt x="1514" y="1231"/>
                    </a:lnTo>
                    <a:lnTo>
                      <a:pt x="1524" y="1242"/>
                    </a:lnTo>
                    <a:lnTo>
                      <a:pt x="1533" y="1253"/>
                    </a:lnTo>
                    <a:lnTo>
                      <a:pt x="1541" y="1264"/>
                    </a:lnTo>
                    <a:lnTo>
                      <a:pt x="1548" y="1276"/>
                    </a:lnTo>
                    <a:lnTo>
                      <a:pt x="1554" y="1289"/>
                    </a:lnTo>
                    <a:lnTo>
                      <a:pt x="1555" y="1296"/>
                    </a:lnTo>
                    <a:lnTo>
                      <a:pt x="1557" y="1303"/>
                    </a:lnTo>
                    <a:lnTo>
                      <a:pt x="1558" y="1310"/>
                    </a:lnTo>
                    <a:lnTo>
                      <a:pt x="1558" y="1318"/>
                    </a:lnTo>
                    <a:lnTo>
                      <a:pt x="1557" y="1329"/>
                    </a:lnTo>
                    <a:lnTo>
                      <a:pt x="1555" y="1340"/>
                    </a:lnTo>
                    <a:lnTo>
                      <a:pt x="1553" y="1349"/>
                    </a:lnTo>
                    <a:lnTo>
                      <a:pt x="1549" y="1358"/>
                    </a:lnTo>
                    <a:lnTo>
                      <a:pt x="1540" y="1375"/>
                    </a:lnTo>
                    <a:lnTo>
                      <a:pt x="1531" y="1396"/>
                    </a:lnTo>
                    <a:lnTo>
                      <a:pt x="1526" y="1409"/>
                    </a:lnTo>
                    <a:lnTo>
                      <a:pt x="1523" y="1422"/>
                    </a:lnTo>
                    <a:lnTo>
                      <a:pt x="1519" y="1435"/>
                    </a:lnTo>
                    <a:lnTo>
                      <a:pt x="1516" y="1450"/>
                    </a:lnTo>
                    <a:lnTo>
                      <a:pt x="1516" y="1450"/>
                    </a:lnTo>
                    <a:lnTo>
                      <a:pt x="1512" y="1464"/>
                    </a:lnTo>
                    <a:lnTo>
                      <a:pt x="1509" y="1475"/>
                    </a:lnTo>
                    <a:lnTo>
                      <a:pt x="1504" y="1486"/>
                    </a:lnTo>
                    <a:lnTo>
                      <a:pt x="1498" y="1500"/>
                    </a:lnTo>
                    <a:lnTo>
                      <a:pt x="1488" y="1515"/>
                    </a:lnTo>
                    <a:lnTo>
                      <a:pt x="1478" y="1529"/>
                    </a:lnTo>
                    <a:lnTo>
                      <a:pt x="1473" y="1536"/>
                    </a:lnTo>
                    <a:lnTo>
                      <a:pt x="1470" y="1543"/>
                    </a:lnTo>
                    <a:lnTo>
                      <a:pt x="1468" y="1551"/>
                    </a:lnTo>
                    <a:lnTo>
                      <a:pt x="1467" y="1561"/>
                    </a:lnTo>
                    <a:lnTo>
                      <a:pt x="1467" y="1634"/>
                    </a:lnTo>
                    <a:lnTo>
                      <a:pt x="1452" y="1646"/>
                    </a:lnTo>
                    <a:lnTo>
                      <a:pt x="1439" y="1657"/>
                    </a:lnTo>
                    <a:lnTo>
                      <a:pt x="1427" y="1671"/>
                    </a:lnTo>
                    <a:lnTo>
                      <a:pt x="1418" y="1684"/>
                    </a:lnTo>
                    <a:lnTo>
                      <a:pt x="1409" y="1697"/>
                    </a:lnTo>
                    <a:lnTo>
                      <a:pt x="1401" y="1712"/>
                    </a:lnTo>
                    <a:lnTo>
                      <a:pt x="1393" y="1729"/>
                    </a:lnTo>
                    <a:lnTo>
                      <a:pt x="1384" y="1746"/>
                    </a:lnTo>
                    <a:lnTo>
                      <a:pt x="1376" y="1762"/>
                    </a:lnTo>
                    <a:lnTo>
                      <a:pt x="1369" y="1779"/>
                    </a:lnTo>
                    <a:lnTo>
                      <a:pt x="1362" y="1794"/>
                    </a:lnTo>
                    <a:lnTo>
                      <a:pt x="1353" y="1810"/>
                    </a:lnTo>
                    <a:lnTo>
                      <a:pt x="1345" y="1820"/>
                    </a:lnTo>
                    <a:lnTo>
                      <a:pt x="1338" y="1830"/>
                    </a:lnTo>
                    <a:lnTo>
                      <a:pt x="1335" y="1835"/>
                    </a:lnTo>
                    <a:lnTo>
                      <a:pt x="1332" y="1840"/>
                    </a:lnTo>
                    <a:lnTo>
                      <a:pt x="1331" y="1846"/>
                    </a:lnTo>
                    <a:lnTo>
                      <a:pt x="1330" y="1852"/>
                    </a:lnTo>
                    <a:lnTo>
                      <a:pt x="1330" y="1855"/>
                    </a:lnTo>
                    <a:lnTo>
                      <a:pt x="1332" y="1858"/>
                    </a:lnTo>
                    <a:lnTo>
                      <a:pt x="1334" y="1860"/>
                    </a:lnTo>
                    <a:lnTo>
                      <a:pt x="1337" y="1863"/>
                    </a:lnTo>
                    <a:lnTo>
                      <a:pt x="1343" y="1867"/>
                    </a:lnTo>
                    <a:lnTo>
                      <a:pt x="1348" y="1872"/>
                    </a:lnTo>
                    <a:lnTo>
                      <a:pt x="1355" y="1887"/>
                    </a:lnTo>
                    <a:lnTo>
                      <a:pt x="1361" y="1899"/>
                    </a:lnTo>
                    <a:lnTo>
                      <a:pt x="1368" y="1911"/>
                    </a:lnTo>
                    <a:lnTo>
                      <a:pt x="1377" y="1924"/>
                    </a:lnTo>
                    <a:lnTo>
                      <a:pt x="1387" y="1944"/>
                    </a:lnTo>
                    <a:lnTo>
                      <a:pt x="1397" y="1961"/>
                    </a:lnTo>
                    <a:lnTo>
                      <a:pt x="1406" y="1978"/>
                    </a:lnTo>
                    <a:lnTo>
                      <a:pt x="1417" y="1997"/>
                    </a:lnTo>
                    <a:lnTo>
                      <a:pt x="1427" y="2015"/>
                    </a:lnTo>
                    <a:lnTo>
                      <a:pt x="1436" y="2031"/>
                    </a:lnTo>
                    <a:lnTo>
                      <a:pt x="1442" y="2047"/>
                    </a:lnTo>
                    <a:lnTo>
                      <a:pt x="1448" y="2064"/>
                    </a:lnTo>
                    <a:lnTo>
                      <a:pt x="1457" y="2097"/>
                    </a:lnTo>
                    <a:lnTo>
                      <a:pt x="1469" y="2134"/>
                    </a:lnTo>
                    <a:lnTo>
                      <a:pt x="1476" y="2151"/>
                    </a:lnTo>
                    <a:lnTo>
                      <a:pt x="1482" y="2166"/>
                    </a:lnTo>
                    <a:lnTo>
                      <a:pt x="1489" y="2180"/>
                    </a:lnTo>
                    <a:lnTo>
                      <a:pt x="1496" y="2196"/>
                    </a:lnTo>
                    <a:lnTo>
                      <a:pt x="1502" y="2208"/>
                    </a:lnTo>
                    <a:lnTo>
                      <a:pt x="1507" y="2220"/>
                    </a:lnTo>
                    <a:lnTo>
                      <a:pt x="1514" y="2230"/>
                    </a:lnTo>
                    <a:lnTo>
                      <a:pt x="1521" y="2239"/>
                    </a:lnTo>
                    <a:lnTo>
                      <a:pt x="1529" y="2248"/>
                    </a:lnTo>
                    <a:lnTo>
                      <a:pt x="1538" y="2255"/>
                    </a:lnTo>
                    <a:lnTo>
                      <a:pt x="1549" y="2262"/>
                    </a:lnTo>
                    <a:lnTo>
                      <a:pt x="1560" y="2270"/>
                    </a:lnTo>
                    <a:lnTo>
                      <a:pt x="1579" y="2278"/>
                    </a:lnTo>
                    <a:lnTo>
                      <a:pt x="1597" y="2286"/>
                    </a:lnTo>
                    <a:lnTo>
                      <a:pt x="1616" y="2292"/>
                    </a:lnTo>
                    <a:lnTo>
                      <a:pt x="1633" y="2299"/>
                    </a:lnTo>
                    <a:lnTo>
                      <a:pt x="1651" y="2306"/>
                    </a:lnTo>
                    <a:lnTo>
                      <a:pt x="1669" y="2313"/>
                    </a:lnTo>
                    <a:lnTo>
                      <a:pt x="1687" y="2321"/>
                    </a:lnTo>
                    <a:lnTo>
                      <a:pt x="1705" y="2332"/>
                    </a:lnTo>
                    <a:lnTo>
                      <a:pt x="1705" y="2332"/>
                    </a:lnTo>
                    <a:lnTo>
                      <a:pt x="1704" y="2338"/>
                    </a:lnTo>
                    <a:lnTo>
                      <a:pt x="1703" y="2344"/>
                    </a:lnTo>
                    <a:lnTo>
                      <a:pt x="1702" y="2350"/>
                    </a:lnTo>
                    <a:lnTo>
                      <a:pt x="1700" y="2355"/>
                    </a:lnTo>
                    <a:lnTo>
                      <a:pt x="1690" y="2360"/>
                    </a:lnTo>
                    <a:lnTo>
                      <a:pt x="1679" y="2365"/>
                    </a:lnTo>
                    <a:lnTo>
                      <a:pt x="1676" y="2369"/>
                    </a:lnTo>
                    <a:lnTo>
                      <a:pt x="1674" y="2374"/>
                    </a:lnTo>
                    <a:lnTo>
                      <a:pt x="1672" y="2378"/>
                    </a:lnTo>
                    <a:lnTo>
                      <a:pt x="1672" y="2384"/>
                    </a:lnTo>
                    <a:lnTo>
                      <a:pt x="1671" y="2395"/>
                    </a:lnTo>
                    <a:lnTo>
                      <a:pt x="1672" y="2406"/>
                    </a:lnTo>
                    <a:lnTo>
                      <a:pt x="1673" y="2424"/>
                    </a:lnTo>
                    <a:lnTo>
                      <a:pt x="1676" y="2441"/>
                    </a:lnTo>
                    <a:lnTo>
                      <a:pt x="1678" y="2456"/>
                    </a:lnTo>
                    <a:lnTo>
                      <a:pt x="1679" y="2474"/>
                    </a:lnTo>
                    <a:lnTo>
                      <a:pt x="1679" y="2483"/>
                    </a:lnTo>
                    <a:lnTo>
                      <a:pt x="1677" y="2492"/>
                    </a:lnTo>
                    <a:lnTo>
                      <a:pt x="1675" y="2500"/>
                    </a:lnTo>
                    <a:lnTo>
                      <a:pt x="1672" y="2508"/>
                    </a:lnTo>
                    <a:lnTo>
                      <a:pt x="1669" y="2515"/>
                    </a:lnTo>
                    <a:lnTo>
                      <a:pt x="1666" y="2523"/>
                    </a:lnTo>
                    <a:lnTo>
                      <a:pt x="1663" y="2531"/>
                    </a:lnTo>
                    <a:lnTo>
                      <a:pt x="1662" y="2541"/>
                    </a:lnTo>
                    <a:lnTo>
                      <a:pt x="1661" y="2553"/>
                    </a:lnTo>
                    <a:lnTo>
                      <a:pt x="1662" y="2562"/>
                    </a:lnTo>
                    <a:lnTo>
                      <a:pt x="1662" y="2571"/>
                    </a:lnTo>
                    <a:lnTo>
                      <a:pt x="1663" y="2582"/>
                    </a:lnTo>
                    <a:lnTo>
                      <a:pt x="1663" y="2596"/>
                    </a:lnTo>
                    <a:lnTo>
                      <a:pt x="1662" y="2609"/>
                    </a:lnTo>
                    <a:lnTo>
                      <a:pt x="1663" y="2621"/>
                    </a:lnTo>
                    <a:lnTo>
                      <a:pt x="1664" y="2634"/>
                    </a:lnTo>
                    <a:lnTo>
                      <a:pt x="1667" y="2634"/>
                    </a:lnTo>
                    <a:lnTo>
                      <a:pt x="1659" y="2632"/>
                    </a:lnTo>
                    <a:lnTo>
                      <a:pt x="1651" y="2629"/>
                    </a:lnTo>
                    <a:lnTo>
                      <a:pt x="1645" y="2625"/>
                    </a:lnTo>
                    <a:lnTo>
                      <a:pt x="1639" y="2621"/>
                    </a:lnTo>
                    <a:lnTo>
                      <a:pt x="1634" y="2617"/>
                    </a:lnTo>
                    <a:lnTo>
                      <a:pt x="1629" y="2611"/>
                    </a:lnTo>
                    <a:lnTo>
                      <a:pt x="1624" y="2606"/>
                    </a:lnTo>
                    <a:lnTo>
                      <a:pt x="1620" y="2598"/>
                    </a:lnTo>
                    <a:lnTo>
                      <a:pt x="1615" y="2589"/>
                    </a:lnTo>
                    <a:lnTo>
                      <a:pt x="1609" y="2582"/>
                    </a:lnTo>
                    <a:lnTo>
                      <a:pt x="1606" y="2578"/>
                    </a:lnTo>
                    <a:lnTo>
                      <a:pt x="1603" y="2575"/>
                    </a:lnTo>
                    <a:lnTo>
                      <a:pt x="1598" y="2572"/>
                    </a:lnTo>
                    <a:lnTo>
                      <a:pt x="1593" y="2570"/>
                    </a:lnTo>
                    <a:lnTo>
                      <a:pt x="1581" y="2564"/>
                    </a:lnTo>
                    <a:lnTo>
                      <a:pt x="1570" y="2560"/>
                    </a:lnTo>
                    <a:lnTo>
                      <a:pt x="1559" y="2556"/>
                    </a:lnTo>
                    <a:lnTo>
                      <a:pt x="1548" y="2553"/>
                    </a:lnTo>
                    <a:lnTo>
                      <a:pt x="1525" y="2547"/>
                    </a:lnTo>
                    <a:lnTo>
                      <a:pt x="1501" y="2538"/>
                    </a:lnTo>
                    <a:lnTo>
                      <a:pt x="1487" y="2532"/>
                    </a:lnTo>
                    <a:lnTo>
                      <a:pt x="1475" y="2527"/>
                    </a:lnTo>
                    <a:lnTo>
                      <a:pt x="1463" y="2522"/>
                    </a:lnTo>
                    <a:lnTo>
                      <a:pt x="1449" y="2518"/>
                    </a:lnTo>
                    <a:lnTo>
                      <a:pt x="1438" y="2516"/>
                    </a:lnTo>
                    <a:lnTo>
                      <a:pt x="1428" y="2515"/>
                    </a:lnTo>
                    <a:lnTo>
                      <a:pt x="1418" y="2514"/>
                    </a:lnTo>
                    <a:lnTo>
                      <a:pt x="1407" y="2513"/>
                    </a:lnTo>
                    <a:lnTo>
                      <a:pt x="1382" y="2509"/>
                    </a:lnTo>
                    <a:lnTo>
                      <a:pt x="1358" y="2507"/>
                    </a:lnTo>
                    <a:lnTo>
                      <a:pt x="1335" y="2506"/>
                    </a:lnTo>
                    <a:lnTo>
                      <a:pt x="1309" y="2505"/>
                    </a:lnTo>
                    <a:lnTo>
                      <a:pt x="1272" y="2506"/>
                    </a:lnTo>
                    <a:lnTo>
                      <a:pt x="1237" y="2507"/>
                    </a:lnTo>
                    <a:lnTo>
                      <a:pt x="1205" y="2508"/>
                    </a:lnTo>
                    <a:lnTo>
                      <a:pt x="1173" y="2511"/>
                    </a:lnTo>
                    <a:lnTo>
                      <a:pt x="1141" y="2513"/>
                    </a:lnTo>
                    <a:lnTo>
                      <a:pt x="1109" y="2516"/>
                    </a:lnTo>
                    <a:lnTo>
                      <a:pt x="1074" y="2518"/>
                    </a:lnTo>
                    <a:lnTo>
                      <a:pt x="1037" y="2520"/>
                    </a:lnTo>
                    <a:lnTo>
                      <a:pt x="1037" y="2520"/>
                    </a:lnTo>
                    <a:lnTo>
                      <a:pt x="1015" y="2518"/>
                    </a:lnTo>
                    <a:lnTo>
                      <a:pt x="997" y="2514"/>
                    </a:lnTo>
                    <a:lnTo>
                      <a:pt x="979" y="2510"/>
                    </a:lnTo>
                    <a:lnTo>
                      <a:pt x="956" y="2508"/>
                    </a:lnTo>
                    <a:lnTo>
                      <a:pt x="940" y="2506"/>
                    </a:lnTo>
                    <a:lnTo>
                      <a:pt x="925" y="2504"/>
                    </a:lnTo>
                    <a:lnTo>
                      <a:pt x="910" y="2500"/>
                    </a:lnTo>
                    <a:lnTo>
                      <a:pt x="894" y="2495"/>
                    </a:lnTo>
                    <a:lnTo>
                      <a:pt x="885" y="2490"/>
                    </a:lnTo>
                    <a:lnTo>
                      <a:pt x="877" y="2483"/>
                    </a:lnTo>
                    <a:lnTo>
                      <a:pt x="873" y="2480"/>
                    </a:lnTo>
                    <a:lnTo>
                      <a:pt x="869" y="2478"/>
                    </a:lnTo>
                    <a:lnTo>
                      <a:pt x="864" y="2477"/>
                    </a:lnTo>
                    <a:lnTo>
                      <a:pt x="859" y="2476"/>
                    </a:lnTo>
                    <a:lnTo>
                      <a:pt x="853" y="2476"/>
                    </a:lnTo>
                    <a:lnTo>
                      <a:pt x="849" y="2477"/>
                    </a:lnTo>
                    <a:lnTo>
                      <a:pt x="845" y="2479"/>
                    </a:lnTo>
                    <a:lnTo>
                      <a:pt x="841" y="2480"/>
                    </a:lnTo>
                    <a:lnTo>
                      <a:pt x="835" y="2485"/>
                    </a:lnTo>
                    <a:lnTo>
                      <a:pt x="829" y="2492"/>
                    </a:lnTo>
                    <a:lnTo>
                      <a:pt x="824" y="2498"/>
                    </a:lnTo>
                    <a:lnTo>
                      <a:pt x="818" y="2505"/>
                    </a:lnTo>
                    <a:lnTo>
                      <a:pt x="812" y="2511"/>
                    </a:lnTo>
                    <a:lnTo>
                      <a:pt x="804" y="2517"/>
                    </a:lnTo>
                    <a:lnTo>
                      <a:pt x="790" y="2518"/>
                    </a:lnTo>
                    <a:lnTo>
                      <a:pt x="778" y="2519"/>
                    </a:lnTo>
                    <a:lnTo>
                      <a:pt x="766" y="2520"/>
                    </a:lnTo>
                    <a:lnTo>
                      <a:pt x="752" y="2520"/>
                    </a:lnTo>
                    <a:lnTo>
                      <a:pt x="738" y="2520"/>
                    </a:lnTo>
                    <a:lnTo>
                      <a:pt x="726" y="2518"/>
                    </a:lnTo>
                    <a:lnTo>
                      <a:pt x="715" y="2516"/>
                    </a:lnTo>
                    <a:lnTo>
                      <a:pt x="701" y="2515"/>
                    </a:lnTo>
                    <a:lnTo>
                      <a:pt x="675" y="2515"/>
                    </a:lnTo>
                    <a:lnTo>
                      <a:pt x="651" y="2514"/>
                    </a:lnTo>
                    <a:lnTo>
                      <a:pt x="640" y="2515"/>
                    </a:lnTo>
                    <a:lnTo>
                      <a:pt x="629" y="2517"/>
                    </a:lnTo>
                    <a:lnTo>
                      <a:pt x="616" y="2521"/>
                    </a:lnTo>
                    <a:lnTo>
                      <a:pt x="604" y="2526"/>
                    </a:lnTo>
                    <a:lnTo>
                      <a:pt x="604" y="2526"/>
                    </a:lnTo>
                    <a:lnTo>
                      <a:pt x="403" y="2520"/>
                    </a:lnTo>
                    <a:lnTo>
                      <a:pt x="391" y="2519"/>
                    </a:lnTo>
                    <a:lnTo>
                      <a:pt x="382" y="2516"/>
                    </a:lnTo>
                    <a:lnTo>
                      <a:pt x="373" y="2513"/>
                    </a:lnTo>
                    <a:lnTo>
                      <a:pt x="365" y="2509"/>
                    </a:lnTo>
                    <a:lnTo>
                      <a:pt x="356" y="2505"/>
                    </a:lnTo>
                    <a:lnTo>
                      <a:pt x="348" y="2501"/>
                    </a:lnTo>
                    <a:lnTo>
                      <a:pt x="337" y="2498"/>
                    </a:lnTo>
                    <a:lnTo>
                      <a:pt x="327" y="2495"/>
                    </a:lnTo>
                    <a:lnTo>
                      <a:pt x="319" y="2494"/>
                    </a:lnTo>
                    <a:lnTo>
                      <a:pt x="312" y="2495"/>
                    </a:lnTo>
                    <a:lnTo>
                      <a:pt x="305" y="2496"/>
                    </a:lnTo>
                    <a:lnTo>
                      <a:pt x="297" y="2495"/>
                    </a:lnTo>
                    <a:lnTo>
                      <a:pt x="291" y="2492"/>
                    </a:lnTo>
                    <a:lnTo>
                      <a:pt x="285" y="2487"/>
                    </a:lnTo>
                    <a:lnTo>
                      <a:pt x="285" y="2487"/>
                    </a:lnTo>
                    <a:lnTo>
                      <a:pt x="286" y="2481"/>
                    </a:lnTo>
                    <a:lnTo>
                      <a:pt x="286" y="2476"/>
                    </a:lnTo>
                    <a:lnTo>
                      <a:pt x="285" y="2470"/>
                    </a:lnTo>
                    <a:lnTo>
                      <a:pt x="285" y="2465"/>
                    </a:lnTo>
                    <a:lnTo>
                      <a:pt x="284" y="2459"/>
                    </a:lnTo>
                    <a:lnTo>
                      <a:pt x="284" y="2454"/>
                    </a:lnTo>
                    <a:lnTo>
                      <a:pt x="285" y="2448"/>
                    </a:lnTo>
                    <a:lnTo>
                      <a:pt x="286" y="2442"/>
                    </a:lnTo>
                    <a:lnTo>
                      <a:pt x="289" y="2437"/>
                    </a:lnTo>
                    <a:lnTo>
                      <a:pt x="292" y="2432"/>
                    </a:lnTo>
                    <a:lnTo>
                      <a:pt x="296" y="2429"/>
                    </a:lnTo>
                    <a:lnTo>
                      <a:pt x="300" y="2425"/>
                    </a:lnTo>
                    <a:lnTo>
                      <a:pt x="304" y="2422"/>
                    </a:lnTo>
                    <a:lnTo>
                      <a:pt x="307" y="2418"/>
                    </a:lnTo>
                    <a:lnTo>
                      <a:pt x="309" y="2414"/>
                    </a:lnTo>
                    <a:lnTo>
                      <a:pt x="309" y="2409"/>
                    </a:lnTo>
                    <a:lnTo>
                      <a:pt x="308" y="2403"/>
                    </a:lnTo>
                    <a:lnTo>
                      <a:pt x="306" y="2397"/>
                    </a:lnTo>
                    <a:lnTo>
                      <a:pt x="303" y="2392"/>
                    </a:lnTo>
                    <a:lnTo>
                      <a:pt x="299" y="2387"/>
                    </a:lnTo>
                    <a:lnTo>
                      <a:pt x="295" y="2383"/>
                    </a:lnTo>
                    <a:lnTo>
                      <a:pt x="292" y="2377"/>
                    </a:lnTo>
                    <a:lnTo>
                      <a:pt x="290" y="2371"/>
                    </a:lnTo>
                    <a:lnTo>
                      <a:pt x="289" y="2365"/>
                    </a:lnTo>
                    <a:lnTo>
                      <a:pt x="293" y="2350"/>
                    </a:lnTo>
                    <a:lnTo>
                      <a:pt x="298" y="2335"/>
                    </a:lnTo>
                    <a:lnTo>
                      <a:pt x="295" y="2320"/>
                    </a:lnTo>
                    <a:lnTo>
                      <a:pt x="291" y="2305"/>
                    </a:lnTo>
                    <a:lnTo>
                      <a:pt x="300" y="2290"/>
                    </a:lnTo>
                    <a:lnTo>
                      <a:pt x="296" y="2266"/>
                    </a:lnTo>
                    <a:lnTo>
                      <a:pt x="293" y="2246"/>
                    </a:lnTo>
                    <a:lnTo>
                      <a:pt x="291" y="2236"/>
                    </a:lnTo>
                    <a:lnTo>
                      <a:pt x="288" y="2227"/>
                    </a:lnTo>
                    <a:lnTo>
                      <a:pt x="284" y="2217"/>
                    </a:lnTo>
                    <a:lnTo>
                      <a:pt x="278" y="2205"/>
                    </a:lnTo>
                    <a:lnTo>
                      <a:pt x="275" y="2200"/>
                    </a:lnTo>
                    <a:lnTo>
                      <a:pt x="271" y="2197"/>
                    </a:lnTo>
                    <a:lnTo>
                      <a:pt x="267" y="2193"/>
                    </a:lnTo>
                    <a:lnTo>
                      <a:pt x="263" y="2190"/>
                    </a:lnTo>
                    <a:lnTo>
                      <a:pt x="254" y="2185"/>
                    </a:lnTo>
                    <a:lnTo>
                      <a:pt x="245" y="2180"/>
                    </a:lnTo>
                    <a:lnTo>
                      <a:pt x="240" y="2176"/>
                    </a:lnTo>
                    <a:lnTo>
                      <a:pt x="238" y="2171"/>
                    </a:lnTo>
                    <a:lnTo>
                      <a:pt x="236" y="2165"/>
                    </a:lnTo>
                    <a:lnTo>
                      <a:pt x="234" y="2158"/>
                    </a:lnTo>
                    <a:lnTo>
                      <a:pt x="232" y="2152"/>
                    </a:lnTo>
                    <a:lnTo>
                      <a:pt x="230" y="2146"/>
                    </a:lnTo>
                    <a:lnTo>
                      <a:pt x="229" y="2140"/>
                    </a:lnTo>
                    <a:lnTo>
                      <a:pt x="228" y="2133"/>
                    </a:lnTo>
                    <a:lnTo>
                      <a:pt x="229" y="2129"/>
                    </a:lnTo>
                    <a:lnTo>
                      <a:pt x="230" y="2126"/>
                    </a:lnTo>
                    <a:lnTo>
                      <a:pt x="232" y="2123"/>
                    </a:lnTo>
                    <a:lnTo>
                      <a:pt x="235" y="2121"/>
                    </a:lnTo>
                    <a:lnTo>
                      <a:pt x="242" y="2117"/>
                    </a:lnTo>
                    <a:lnTo>
                      <a:pt x="248" y="2113"/>
                    </a:lnTo>
                    <a:lnTo>
                      <a:pt x="246" y="2108"/>
                    </a:lnTo>
                    <a:lnTo>
                      <a:pt x="242" y="2105"/>
                    </a:lnTo>
                    <a:lnTo>
                      <a:pt x="239" y="2101"/>
                    </a:lnTo>
                    <a:lnTo>
                      <a:pt x="235" y="2099"/>
                    </a:lnTo>
                    <a:lnTo>
                      <a:pt x="231" y="2097"/>
                    </a:lnTo>
                    <a:lnTo>
                      <a:pt x="226" y="2096"/>
                    </a:lnTo>
                    <a:lnTo>
                      <a:pt x="220" y="2095"/>
                    </a:lnTo>
                    <a:lnTo>
                      <a:pt x="215" y="2095"/>
                    </a:lnTo>
                    <a:lnTo>
                      <a:pt x="159" y="2095"/>
                    </a:lnTo>
                    <a:lnTo>
                      <a:pt x="155" y="2095"/>
                    </a:lnTo>
                    <a:lnTo>
                      <a:pt x="152" y="2094"/>
                    </a:lnTo>
                    <a:lnTo>
                      <a:pt x="148" y="2093"/>
                    </a:lnTo>
                    <a:lnTo>
                      <a:pt x="146" y="2091"/>
                    </a:lnTo>
                    <a:lnTo>
                      <a:pt x="141" y="2087"/>
                    </a:lnTo>
                    <a:lnTo>
                      <a:pt x="136" y="2081"/>
                    </a:lnTo>
                    <a:lnTo>
                      <a:pt x="129" y="2068"/>
                    </a:lnTo>
                    <a:lnTo>
                      <a:pt x="121" y="2054"/>
                    </a:lnTo>
                    <a:lnTo>
                      <a:pt x="111" y="2042"/>
                    </a:lnTo>
                    <a:lnTo>
                      <a:pt x="101" y="2032"/>
                    </a:lnTo>
                    <a:lnTo>
                      <a:pt x="97" y="2027"/>
                    </a:lnTo>
                    <a:lnTo>
                      <a:pt x="94" y="2021"/>
                    </a:lnTo>
                    <a:lnTo>
                      <a:pt x="92" y="2015"/>
                    </a:lnTo>
                    <a:lnTo>
                      <a:pt x="92" y="2008"/>
                    </a:lnTo>
                    <a:lnTo>
                      <a:pt x="97" y="1999"/>
                    </a:lnTo>
                    <a:lnTo>
                      <a:pt x="102" y="1989"/>
                    </a:lnTo>
                    <a:lnTo>
                      <a:pt x="101" y="1984"/>
                    </a:lnTo>
                    <a:lnTo>
                      <a:pt x="99" y="1980"/>
                    </a:lnTo>
                    <a:lnTo>
                      <a:pt x="98" y="1978"/>
                    </a:lnTo>
                    <a:lnTo>
                      <a:pt x="96" y="1977"/>
                    </a:lnTo>
                    <a:lnTo>
                      <a:pt x="94" y="1976"/>
                    </a:lnTo>
                    <a:lnTo>
                      <a:pt x="92" y="1976"/>
                    </a:lnTo>
                    <a:lnTo>
                      <a:pt x="83" y="1976"/>
                    </a:lnTo>
                    <a:lnTo>
                      <a:pt x="76" y="1977"/>
                    </a:lnTo>
                    <a:lnTo>
                      <a:pt x="68" y="1980"/>
                    </a:lnTo>
                    <a:lnTo>
                      <a:pt x="61" y="1984"/>
                    </a:lnTo>
                    <a:lnTo>
                      <a:pt x="56" y="1988"/>
                    </a:lnTo>
                    <a:lnTo>
                      <a:pt x="50" y="1992"/>
                    </a:lnTo>
                    <a:lnTo>
                      <a:pt x="48" y="1995"/>
                    </a:lnTo>
                    <a:lnTo>
                      <a:pt x="46" y="1996"/>
                    </a:lnTo>
                    <a:lnTo>
                      <a:pt x="43" y="1997"/>
                    </a:lnTo>
                    <a:lnTo>
                      <a:pt x="40" y="1997"/>
                    </a:lnTo>
                    <a:lnTo>
                      <a:pt x="34" y="1997"/>
                    </a:lnTo>
                    <a:lnTo>
                      <a:pt x="29" y="1995"/>
                    </a:lnTo>
                    <a:lnTo>
                      <a:pt x="27" y="1993"/>
                    </a:lnTo>
                    <a:lnTo>
                      <a:pt x="26" y="1992"/>
                    </a:lnTo>
                    <a:lnTo>
                      <a:pt x="25" y="1990"/>
                    </a:lnTo>
                    <a:lnTo>
                      <a:pt x="24" y="1987"/>
                    </a:lnTo>
                    <a:lnTo>
                      <a:pt x="24" y="1975"/>
                    </a:lnTo>
                    <a:lnTo>
                      <a:pt x="22" y="1963"/>
                    </a:lnTo>
                    <a:lnTo>
                      <a:pt x="20" y="1958"/>
                    </a:lnTo>
                    <a:lnTo>
                      <a:pt x="17" y="1954"/>
                    </a:lnTo>
                    <a:lnTo>
                      <a:pt x="13" y="1951"/>
                    </a:lnTo>
                    <a:lnTo>
                      <a:pt x="8" y="1949"/>
                    </a:lnTo>
                    <a:lnTo>
                      <a:pt x="4" y="1949"/>
                    </a:lnTo>
                    <a:lnTo>
                      <a:pt x="0" y="1949"/>
                    </a:lnTo>
                    <a:lnTo>
                      <a:pt x="0" y="1949"/>
                    </a:lnTo>
                    <a:lnTo>
                      <a:pt x="10" y="1933"/>
                    </a:lnTo>
                    <a:lnTo>
                      <a:pt x="16" y="1920"/>
                    </a:lnTo>
                    <a:lnTo>
                      <a:pt x="23" y="1908"/>
                    </a:lnTo>
                    <a:lnTo>
                      <a:pt x="32" y="1894"/>
                    </a:lnTo>
                    <a:lnTo>
                      <a:pt x="41" y="1885"/>
                    </a:lnTo>
                    <a:lnTo>
                      <a:pt x="53" y="1877"/>
                    </a:lnTo>
                    <a:lnTo>
                      <a:pt x="62" y="1868"/>
                    </a:lnTo>
                    <a:lnTo>
                      <a:pt x="69" y="1858"/>
                    </a:lnTo>
                    <a:lnTo>
                      <a:pt x="75" y="1848"/>
                    </a:lnTo>
                    <a:lnTo>
                      <a:pt x="79" y="1838"/>
                    </a:lnTo>
                    <a:lnTo>
                      <a:pt x="83" y="1826"/>
                    </a:lnTo>
                    <a:lnTo>
                      <a:pt x="85" y="1815"/>
                    </a:lnTo>
                    <a:lnTo>
                      <a:pt x="86" y="1803"/>
                    </a:lnTo>
                    <a:lnTo>
                      <a:pt x="86" y="1790"/>
                    </a:lnTo>
                    <a:lnTo>
                      <a:pt x="86" y="1777"/>
                    </a:lnTo>
                    <a:lnTo>
                      <a:pt x="84" y="1763"/>
                    </a:lnTo>
                    <a:lnTo>
                      <a:pt x="81" y="1759"/>
                    </a:lnTo>
                    <a:lnTo>
                      <a:pt x="79" y="1753"/>
                    </a:lnTo>
                    <a:lnTo>
                      <a:pt x="79" y="1749"/>
                    </a:lnTo>
                    <a:lnTo>
                      <a:pt x="81" y="1744"/>
                    </a:lnTo>
                    <a:lnTo>
                      <a:pt x="83" y="1741"/>
                    </a:lnTo>
                    <a:lnTo>
                      <a:pt x="85" y="1738"/>
                    </a:lnTo>
                    <a:lnTo>
                      <a:pt x="92" y="1731"/>
                    </a:lnTo>
                    <a:lnTo>
                      <a:pt x="99" y="1725"/>
                    </a:lnTo>
                    <a:lnTo>
                      <a:pt x="111" y="1715"/>
                    </a:lnTo>
                    <a:lnTo>
                      <a:pt x="121" y="1706"/>
                    </a:lnTo>
                    <a:lnTo>
                      <a:pt x="131" y="1697"/>
                    </a:lnTo>
                    <a:lnTo>
                      <a:pt x="141" y="1686"/>
                    </a:lnTo>
                    <a:lnTo>
                      <a:pt x="147" y="1679"/>
                    </a:lnTo>
                    <a:lnTo>
                      <a:pt x="152" y="1671"/>
                    </a:lnTo>
                    <a:lnTo>
                      <a:pt x="156" y="1664"/>
                    </a:lnTo>
                    <a:lnTo>
                      <a:pt x="161" y="1654"/>
                    </a:lnTo>
                    <a:lnTo>
                      <a:pt x="173" y="1639"/>
                    </a:lnTo>
                    <a:lnTo>
                      <a:pt x="185" y="1627"/>
                    </a:lnTo>
                    <a:lnTo>
                      <a:pt x="197" y="1614"/>
                    </a:lnTo>
                    <a:lnTo>
                      <a:pt x="211" y="1600"/>
                    </a:lnTo>
                    <a:lnTo>
                      <a:pt x="229" y="1584"/>
                    </a:lnTo>
                    <a:lnTo>
                      <a:pt x="246" y="1572"/>
                    </a:lnTo>
                    <a:lnTo>
                      <a:pt x="262" y="1559"/>
                    </a:lnTo>
                    <a:lnTo>
                      <a:pt x="281" y="1543"/>
                    </a:lnTo>
                    <a:lnTo>
                      <a:pt x="289" y="1533"/>
                    </a:lnTo>
                    <a:lnTo>
                      <a:pt x="297" y="1523"/>
                    </a:lnTo>
                    <a:lnTo>
                      <a:pt x="306" y="1512"/>
                    </a:lnTo>
                    <a:lnTo>
                      <a:pt x="315" y="1503"/>
                    </a:lnTo>
                    <a:lnTo>
                      <a:pt x="326" y="1494"/>
                    </a:lnTo>
                    <a:lnTo>
                      <a:pt x="337" y="1486"/>
                    </a:lnTo>
                    <a:lnTo>
                      <a:pt x="344" y="1481"/>
                    </a:lnTo>
                    <a:lnTo>
                      <a:pt x="350" y="1476"/>
                    </a:lnTo>
                    <a:lnTo>
                      <a:pt x="353" y="1474"/>
                    </a:lnTo>
                    <a:lnTo>
                      <a:pt x="356" y="1472"/>
                    </a:lnTo>
                    <a:lnTo>
                      <a:pt x="360" y="1471"/>
                    </a:lnTo>
                    <a:lnTo>
                      <a:pt x="364" y="1471"/>
                    </a:lnTo>
                    <a:lnTo>
                      <a:pt x="380" y="1472"/>
                    </a:lnTo>
                    <a:lnTo>
                      <a:pt x="393" y="1475"/>
                    </a:lnTo>
                    <a:lnTo>
                      <a:pt x="408" y="1479"/>
                    </a:lnTo>
                    <a:lnTo>
                      <a:pt x="423" y="1484"/>
                    </a:lnTo>
                    <a:lnTo>
                      <a:pt x="431" y="1487"/>
                    </a:lnTo>
                    <a:lnTo>
                      <a:pt x="438" y="1490"/>
                    </a:lnTo>
                    <a:lnTo>
                      <a:pt x="445" y="1493"/>
                    </a:lnTo>
                    <a:lnTo>
                      <a:pt x="455" y="1494"/>
                    </a:lnTo>
                    <a:lnTo>
                      <a:pt x="466" y="1493"/>
                    </a:lnTo>
                    <a:lnTo>
                      <a:pt x="476" y="1490"/>
                    </a:lnTo>
                    <a:lnTo>
                      <a:pt x="486" y="1486"/>
                    </a:lnTo>
                    <a:lnTo>
                      <a:pt x="496" y="1481"/>
                    </a:lnTo>
                    <a:lnTo>
                      <a:pt x="500" y="1477"/>
                    </a:lnTo>
                    <a:lnTo>
                      <a:pt x="505" y="1473"/>
                    </a:lnTo>
                    <a:lnTo>
                      <a:pt x="507" y="1471"/>
                    </a:lnTo>
                    <a:lnTo>
                      <a:pt x="511" y="1470"/>
                    </a:lnTo>
                    <a:lnTo>
                      <a:pt x="514" y="1469"/>
                    </a:lnTo>
                    <a:lnTo>
                      <a:pt x="517" y="1468"/>
                    </a:lnTo>
                    <a:lnTo>
                      <a:pt x="520" y="1469"/>
                    </a:lnTo>
                    <a:lnTo>
                      <a:pt x="523" y="1470"/>
                    </a:lnTo>
                    <a:lnTo>
                      <a:pt x="525" y="1472"/>
                    </a:lnTo>
                    <a:lnTo>
                      <a:pt x="527" y="1475"/>
                    </a:lnTo>
                    <a:lnTo>
                      <a:pt x="531" y="1480"/>
                    </a:lnTo>
                    <a:lnTo>
                      <a:pt x="535" y="1486"/>
                    </a:lnTo>
                    <a:lnTo>
                      <a:pt x="543" y="1497"/>
                    </a:lnTo>
                    <a:lnTo>
                      <a:pt x="551" y="1508"/>
                    </a:lnTo>
                    <a:lnTo>
                      <a:pt x="558" y="1518"/>
                    </a:lnTo>
                    <a:lnTo>
                      <a:pt x="565" y="1530"/>
                    </a:lnTo>
                    <a:lnTo>
                      <a:pt x="573" y="1541"/>
                    </a:lnTo>
                    <a:lnTo>
                      <a:pt x="581" y="1550"/>
                    </a:lnTo>
                    <a:lnTo>
                      <a:pt x="589" y="1559"/>
                    </a:lnTo>
                    <a:lnTo>
                      <a:pt x="599" y="1567"/>
                    </a:lnTo>
                    <a:lnTo>
                      <a:pt x="607" y="1573"/>
                    </a:lnTo>
                    <a:lnTo>
                      <a:pt x="614" y="1578"/>
                    </a:lnTo>
                    <a:lnTo>
                      <a:pt x="617" y="1581"/>
                    </a:lnTo>
                    <a:lnTo>
                      <a:pt x="621" y="1583"/>
                    </a:lnTo>
                    <a:lnTo>
                      <a:pt x="626" y="1584"/>
                    </a:lnTo>
                    <a:lnTo>
                      <a:pt x="631" y="1585"/>
                    </a:lnTo>
                    <a:lnTo>
                      <a:pt x="635" y="1584"/>
                    </a:lnTo>
                    <a:lnTo>
                      <a:pt x="639" y="1584"/>
                    </a:lnTo>
                    <a:lnTo>
                      <a:pt x="643" y="1582"/>
                    </a:lnTo>
                    <a:lnTo>
                      <a:pt x="647" y="1581"/>
                    </a:lnTo>
                    <a:lnTo>
                      <a:pt x="654" y="1576"/>
                    </a:lnTo>
                    <a:lnTo>
                      <a:pt x="661" y="1572"/>
                    </a:lnTo>
                    <a:lnTo>
                      <a:pt x="671" y="1566"/>
                    </a:lnTo>
                    <a:lnTo>
                      <a:pt x="679" y="1560"/>
                    </a:lnTo>
                    <a:lnTo>
                      <a:pt x="687" y="1552"/>
                    </a:lnTo>
                    <a:lnTo>
                      <a:pt x="692" y="1544"/>
                    </a:lnTo>
                    <a:lnTo>
                      <a:pt x="703" y="1527"/>
                    </a:lnTo>
                    <a:lnTo>
                      <a:pt x="713" y="1507"/>
                    </a:lnTo>
                    <a:lnTo>
                      <a:pt x="722" y="1494"/>
                    </a:lnTo>
                    <a:lnTo>
                      <a:pt x="730" y="1482"/>
                    </a:lnTo>
                    <a:lnTo>
                      <a:pt x="738" y="1471"/>
                    </a:lnTo>
                    <a:lnTo>
                      <a:pt x="747" y="1458"/>
                    </a:lnTo>
                    <a:lnTo>
                      <a:pt x="760" y="1433"/>
                    </a:lnTo>
                    <a:lnTo>
                      <a:pt x="769" y="1412"/>
                    </a:lnTo>
                    <a:lnTo>
                      <a:pt x="779" y="1390"/>
                    </a:lnTo>
                    <a:lnTo>
                      <a:pt x="791" y="1364"/>
                    </a:lnTo>
                    <a:lnTo>
                      <a:pt x="802" y="1347"/>
                    </a:lnTo>
                    <a:lnTo>
                      <a:pt x="811" y="1330"/>
                    </a:lnTo>
                    <a:lnTo>
                      <a:pt x="814" y="1321"/>
                    </a:lnTo>
                    <a:lnTo>
                      <a:pt x="817" y="1313"/>
                    </a:lnTo>
                    <a:lnTo>
                      <a:pt x="819" y="1303"/>
                    </a:lnTo>
                    <a:lnTo>
                      <a:pt x="820" y="1293"/>
                    </a:lnTo>
                    <a:lnTo>
                      <a:pt x="820" y="1240"/>
                    </a:lnTo>
                    <a:lnTo>
                      <a:pt x="818" y="1230"/>
                    </a:lnTo>
                    <a:lnTo>
                      <a:pt x="817" y="1219"/>
                    </a:lnTo>
                    <a:lnTo>
                      <a:pt x="818" y="1211"/>
                    </a:lnTo>
                    <a:lnTo>
                      <a:pt x="820" y="1205"/>
                    </a:lnTo>
                    <a:lnTo>
                      <a:pt x="823" y="1199"/>
                    </a:lnTo>
                    <a:lnTo>
                      <a:pt x="826" y="1193"/>
                    </a:lnTo>
                    <a:lnTo>
                      <a:pt x="833" y="1181"/>
                    </a:lnTo>
                    <a:lnTo>
                      <a:pt x="840" y="1167"/>
                    </a:lnTo>
                    <a:lnTo>
                      <a:pt x="844" y="1157"/>
                    </a:lnTo>
                    <a:lnTo>
                      <a:pt x="848" y="1147"/>
                    </a:lnTo>
                    <a:lnTo>
                      <a:pt x="853" y="1139"/>
                    </a:lnTo>
                    <a:lnTo>
                      <a:pt x="859" y="1129"/>
                    </a:lnTo>
                    <a:lnTo>
                      <a:pt x="869" y="1115"/>
                    </a:lnTo>
                    <a:lnTo>
                      <a:pt x="878" y="1102"/>
                    </a:lnTo>
                    <a:lnTo>
                      <a:pt x="888" y="1089"/>
                    </a:lnTo>
                    <a:lnTo>
                      <a:pt x="897" y="1074"/>
                    </a:lnTo>
                    <a:lnTo>
                      <a:pt x="914" y="1050"/>
                    </a:lnTo>
                    <a:lnTo>
                      <a:pt x="929" y="1029"/>
                    </a:lnTo>
                    <a:lnTo>
                      <a:pt x="936" y="1019"/>
                    </a:lnTo>
                    <a:lnTo>
                      <a:pt x="942" y="1008"/>
                    </a:lnTo>
                    <a:lnTo>
                      <a:pt x="948" y="995"/>
                    </a:lnTo>
                    <a:lnTo>
                      <a:pt x="954" y="981"/>
                    </a:lnTo>
                    <a:lnTo>
                      <a:pt x="961" y="964"/>
                    </a:lnTo>
                    <a:lnTo>
                      <a:pt x="968" y="947"/>
                    </a:lnTo>
                    <a:lnTo>
                      <a:pt x="972" y="940"/>
                    </a:lnTo>
                    <a:lnTo>
                      <a:pt x="974" y="932"/>
                    </a:lnTo>
                    <a:lnTo>
                      <a:pt x="976" y="923"/>
                    </a:lnTo>
                    <a:lnTo>
                      <a:pt x="978" y="914"/>
                    </a:lnTo>
                    <a:lnTo>
                      <a:pt x="978" y="905"/>
                    </a:lnTo>
                    <a:lnTo>
                      <a:pt x="979" y="897"/>
                    </a:lnTo>
                    <a:lnTo>
                      <a:pt x="980" y="892"/>
                    </a:lnTo>
                    <a:lnTo>
                      <a:pt x="981" y="888"/>
                    </a:lnTo>
                    <a:lnTo>
                      <a:pt x="983" y="885"/>
                    </a:lnTo>
                    <a:lnTo>
                      <a:pt x="985" y="882"/>
                    </a:lnTo>
                    <a:lnTo>
                      <a:pt x="989" y="879"/>
                    </a:lnTo>
                    <a:lnTo>
                      <a:pt x="993" y="877"/>
                    </a:lnTo>
                    <a:lnTo>
                      <a:pt x="997" y="876"/>
                    </a:lnTo>
                    <a:lnTo>
                      <a:pt x="1001" y="875"/>
                    </a:lnTo>
                    <a:lnTo>
                      <a:pt x="1009" y="874"/>
                    </a:lnTo>
                    <a:lnTo>
                      <a:pt x="1019" y="872"/>
                    </a:lnTo>
                    <a:lnTo>
                      <a:pt x="1030" y="869"/>
                    </a:lnTo>
                    <a:lnTo>
                      <a:pt x="1040" y="866"/>
                    </a:lnTo>
                    <a:lnTo>
                      <a:pt x="1050" y="863"/>
                    </a:lnTo>
                    <a:lnTo>
                      <a:pt x="1060" y="859"/>
                    </a:lnTo>
                    <a:lnTo>
                      <a:pt x="1064" y="857"/>
                    </a:lnTo>
                    <a:lnTo>
                      <a:pt x="1068" y="855"/>
                    </a:lnTo>
                    <a:lnTo>
                      <a:pt x="1071" y="853"/>
                    </a:lnTo>
                    <a:lnTo>
                      <a:pt x="1074" y="850"/>
                    </a:lnTo>
                    <a:lnTo>
                      <a:pt x="1078" y="844"/>
                    </a:lnTo>
                    <a:lnTo>
                      <a:pt x="1081" y="836"/>
                    </a:lnTo>
                    <a:lnTo>
                      <a:pt x="1087" y="820"/>
                    </a:lnTo>
                    <a:lnTo>
                      <a:pt x="1092" y="802"/>
                    </a:lnTo>
                    <a:lnTo>
                      <a:pt x="1096" y="791"/>
                    </a:lnTo>
                    <a:lnTo>
                      <a:pt x="1102" y="781"/>
                    </a:lnTo>
                    <a:lnTo>
                      <a:pt x="1107" y="772"/>
                    </a:lnTo>
                    <a:lnTo>
                      <a:pt x="1112" y="761"/>
                    </a:lnTo>
                    <a:lnTo>
                      <a:pt x="1117" y="745"/>
                    </a:lnTo>
                    <a:lnTo>
                      <a:pt x="1119" y="730"/>
                    </a:lnTo>
                    <a:lnTo>
                      <a:pt x="1121" y="715"/>
                    </a:lnTo>
                    <a:lnTo>
                      <a:pt x="1125" y="698"/>
                    </a:lnTo>
                    <a:lnTo>
                      <a:pt x="1131" y="677"/>
                    </a:lnTo>
                    <a:lnTo>
                      <a:pt x="1138" y="656"/>
                    </a:lnTo>
                    <a:lnTo>
                      <a:pt x="1146" y="637"/>
                    </a:lnTo>
                    <a:lnTo>
                      <a:pt x="1154" y="615"/>
                    </a:lnTo>
                    <a:lnTo>
                      <a:pt x="1160" y="597"/>
                    </a:lnTo>
                    <a:lnTo>
                      <a:pt x="1166" y="582"/>
                    </a:lnTo>
                    <a:lnTo>
                      <a:pt x="1170" y="574"/>
                    </a:lnTo>
                    <a:lnTo>
                      <a:pt x="1175" y="567"/>
                    </a:lnTo>
                    <a:lnTo>
                      <a:pt x="1180" y="560"/>
                    </a:lnTo>
                    <a:lnTo>
                      <a:pt x="1187" y="553"/>
                    </a:lnTo>
                    <a:lnTo>
                      <a:pt x="1197" y="545"/>
                    </a:lnTo>
                    <a:lnTo>
                      <a:pt x="1208" y="538"/>
                    </a:lnTo>
                    <a:lnTo>
                      <a:pt x="1218" y="531"/>
                    </a:lnTo>
                    <a:lnTo>
                      <a:pt x="1228" y="526"/>
                    </a:lnTo>
                    <a:lnTo>
                      <a:pt x="1249" y="516"/>
                    </a:lnTo>
                    <a:lnTo>
                      <a:pt x="1273" y="504"/>
                    </a:lnTo>
                    <a:lnTo>
                      <a:pt x="1284" y="499"/>
                    </a:lnTo>
                    <a:lnTo>
                      <a:pt x="1293" y="493"/>
                    </a:lnTo>
                    <a:lnTo>
                      <a:pt x="1296" y="489"/>
                    </a:lnTo>
                    <a:lnTo>
                      <a:pt x="1298" y="483"/>
                    </a:lnTo>
                    <a:lnTo>
                      <a:pt x="1308" y="475"/>
                    </a:lnTo>
                    <a:lnTo>
                      <a:pt x="1317" y="465"/>
                    </a:lnTo>
                    <a:lnTo>
                      <a:pt x="1319" y="460"/>
                    </a:lnTo>
                    <a:lnTo>
                      <a:pt x="1321" y="456"/>
                    </a:lnTo>
                    <a:lnTo>
                      <a:pt x="1322" y="450"/>
                    </a:lnTo>
                    <a:lnTo>
                      <a:pt x="1322" y="445"/>
                    </a:lnTo>
                    <a:lnTo>
                      <a:pt x="1322" y="435"/>
                    </a:lnTo>
                    <a:lnTo>
                      <a:pt x="1322" y="424"/>
                    </a:lnTo>
                    <a:lnTo>
                      <a:pt x="1323" y="414"/>
                    </a:lnTo>
                    <a:lnTo>
                      <a:pt x="1325" y="405"/>
                    </a:lnTo>
                    <a:lnTo>
                      <a:pt x="1327" y="395"/>
                    </a:lnTo>
                    <a:lnTo>
                      <a:pt x="1327" y="385"/>
                    </a:lnTo>
                    <a:lnTo>
                      <a:pt x="1326" y="376"/>
                    </a:lnTo>
                    <a:lnTo>
                      <a:pt x="1324" y="368"/>
                    </a:lnTo>
                    <a:lnTo>
                      <a:pt x="1320" y="361"/>
                    </a:lnTo>
                    <a:lnTo>
                      <a:pt x="1315" y="355"/>
                    </a:lnTo>
                    <a:lnTo>
                      <a:pt x="1302" y="343"/>
                    </a:lnTo>
                    <a:lnTo>
                      <a:pt x="1288" y="330"/>
                    </a:lnTo>
                    <a:lnTo>
                      <a:pt x="1279" y="321"/>
                    </a:lnTo>
                    <a:lnTo>
                      <a:pt x="1272" y="312"/>
                    </a:lnTo>
                    <a:lnTo>
                      <a:pt x="1268" y="308"/>
                    </a:lnTo>
                    <a:lnTo>
                      <a:pt x="1263" y="304"/>
                    </a:lnTo>
                    <a:lnTo>
                      <a:pt x="1258" y="300"/>
                    </a:lnTo>
                    <a:lnTo>
                      <a:pt x="1252" y="297"/>
                    </a:lnTo>
                    <a:lnTo>
                      <a:pt x="1223" y="282"/>
                    </a:lnTo>
                    <a:lnTo>
                      <a:pt x="1197" y="270"/>
                    </a:lnTo>
                    <a:lnTo>
                      <a:pt x="1185" y="263"/>
                    </a:lnTo>
                    <a:lnTo>
                      <a:pt x="1173" y="255"/>
                    </a:lnTo>
                    <a:lnTo>
                      <a:pt x="1161" y="246"/>
                    </a:lnTo>
                    <a:lnTo>
                      <a:pt x="1149" y="235"/>
                    </a:lnTo>
                    <a:lnTo>
                      <a:pt x="1139" y="225"/>
                    </a:lnTo>
                    <a:lnTo>
                      <a:pt x="1132" y="216"/>
                    </a:lnTo>
                    <a:lnTo>
                      <a:pt x="1126" y="207"/>
                    </a:lnTo>
                    <a:lnTo>
                      <a:pt x="1120" y="198"/>
                    </a:lnTo>
                    <a:lnTo>
                      <a:pt x="1115" y="188"/>
                    </a:lnTo>
                    <a:lnTo>
                      <a:pt x="1111" y="179"/>
                    </a:lnTo>
                    <a:lnTo>
                      <a:pt x="1108" y="168"/>
                    </a:lnTo>
                    <a:lnTo>
                      <a:pt x="1105" y="159"/>
                    </a:lnTo>
                    <a:lnTo>
                      <a:pt x="1101" y="138"/>
                    </a:lnTo>
                    <a:lnTo>
                      <a:pt x="1097" y="116"/>
                    </a:lnTo>
                    <a:lnTo>
                      <a:pt x="1095" y="93"/>
                    </a:lnTo>
                    <a:lnTo>
                      <a:pt x="1092" y="69"/>
                    </a:lnTo>
                    <a:lnTo>
                      <a:pt x="1090" y="60"/>
                    </a:lnTo>
                    <a:lnTo>
                      <a:pt x="1088" y="52"/>
                    </a:lnTo>
                    <a:lnTo>
                      <a:pt x="1085" y="43"/>
                    </a:lnTo>
                    <a:lnTo>
                      <a:pt x="1081" y="35"/>
                    </a:lnTo>
                    <a:lnTo>
                      <a:pt x="1077" y="26"/>
                    </a:lnTo>
                    <a:lnTo>
                      <a:pt x="1075" y="17"/>
                    </a:lnTo>
                    <a:lnTo>
                      <a:pt x="1073" y="8"/>
                    </a:lnTo>
                    <a:lnTo>
                      <a:pt x="1072" y="0"/>
                    </a:lnTo>
                    <a:lnTo>
                      <a:pt x="1072" y="0"/>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4" name="Nigeria">
                <a:extLst>
                  <a:ext uri="{FF2B5EF4-FFF2-40B4-BE49-F238E27FC236}">
                    <a16:creationId xmlns:a16="http://schemas.microsoft.com/office/drawing/2014/main" id="{7A33D028-6CE3-244E-D608-A02E481B9C3C}"/>
                  </a:ext>
                </a:extLst>
              </p:cNvPr>
              <p:cNvSpPr>
                <a:spLocks/>
              </p:cNvSpPr>
              <p:nvPr/>
            </p:nvSpPr>
            <p:spPr bwMode="auto">
              <a:xfrm>
                <a:off x="8151718" y="2852669"/>
                <a:ext cx="850186" cy="682936"/>
              </a:xfrm>
              <a:custGeom>
                <a:avLst/>
                <a:gdLst>
                  <a:gd name="T0" fmla="*/ 2319 w 2545"/>
                  <a:gd name="T1" fmla="*/ 163 h 2063"/>
                  <a:gd name="T2" fmla="*/ 2403 w 2545"/>
                  <a:gd name="T3" fmla="*/ 288 h 2063"/>
                  <a:gd name="T4" fmla="*/ 2538 w 2545"/>
                  <a:gd name="T5" fmla="*/ 386 h 2063"/>
                  <a:gd name="T6" fmla="*/ 2537 w 2545"/>
                  <a:gd name="T7" fmla="*/ 485 h 2063"/>
                  <a:gd name="T8" fmla="*/ 2415 w 2545"/>
                  <a:gd name="T9" fmla="*/ 570 h 2063"/>
                  <a:gd name="T10" fmla="*/ 2339 w 2545"/>
                  <a:gd name="T11" fmla="*/ 740 h 2063"/>
                  <a:gd name="T12" fmla="*/ 2289 w 2545"/>
                  <a:gd name="T13" fmla="*/ 878 h 2063"/>
                  <a:gd name="T14" fmla="*/ 2207 w 2545"/>
                  <a:gd name="T15" fmla="*/ 904 h 2063"/>
                  <a:gd name="T16" fmla="*/ 2179 w 2545"/>
                  <a:gd name="T17" fmla="*/ 989 h 2063"/>
                  <a:gd name="T18" fmla="*/ 2071 w 2545"/>
                  <a:gd name="T19" fmla="*/ 1164 h 2063"/>
                  <a:gd name="T20" fmla="*/ 2038 w 2545"/>
                  <a:gd name="T21" fmla="*/ 1318 h 2063"/>
                  <a:gd name="T22" fmla="*/ 1948 w 2545"/>
                  <a:gd name="T23" fmla="*/ 1507 h 2063"/>
                  <a:gd name="T24" fmla="*/ 1857 w 2545"/>
                  <a:gd name="T25" fmla="*/ 1609 h 2063"/>
                  <a:gd name="T26" fmla="*/ 1783 w 2545"/>
                  <a:gd name="T27" fmla="*/ 1555 h 2063"/>
                  <a:gd name="T28" fmla="*/ 1729 w 2545"/>
                  <a:gd name="T29" fmla="*/ 1495 h 2063"/>
                  <a:gd name="T30" fmla="*/ 1641 w 2545"/>
                  <a:gd name="T31" fmla="*/ 1509 h 2063"/>
                  <a:gd name="T32" fmla="*/ 1533 w 2545"/>
                  <a:gd name="T33" fmla="*/ 1528 h 2063"/>
                  <a:gd name="T34" fmla="*/ 1379 w 2545"/>
                  <a:gd name="T35" fmla="*/ 1679 h 2063"/>
                  <a:gd name="T36" fmla="*/ 1299 w 2545"/>
                  <a:gd name="T37" fmla="*/ 1769 h 2063"/>
                  <a:gd name="T38" fmla="*/ 1287 w 2545"/>
                  <a:gd name="T39" fmla="*/ 1883 h 2063"/>
                  <a:gd name="T40" fmla="*/ 1195 w 2545"/>
                  <a:gd name="T41" fmla="*/ 1972 h 2063"/>
                  <a:gd name="T42" fmla="*/ 1182 w 2545"/>
                  <a:gd name="T43" fmla="*/ 1999 h 2063"/>
                  <a:gd name="T44" fmla="*/ 1050 w 2545"/>
                  <a:gd name="T45" fmla="*/ 2010 h 2063"/>
                  <a:gd name="T46" fmla="*/ 948 w 2545"/>
                  <a:gd name="T47" fmla="*/ 2028 h 2063"/>
                  <a:gd name="T48" fmla="*/ 868 w 2545"/>
                  <a:gd name="T49" fmla="*/ 2027 h 2063"/>
                  <a:gd name="T50" fmla="*/ 786 w 2545"/>
                  <a:gd name="T51" fmla="*/ 2052 h 2063"/>
                  <a:gd name="T52" fmla="*/ 690 w 2545"/>
                  <a:gd name="T53" fmla="*/ 2058 h 2063"/>
                  <a:gd name="T54" fmla="*/ 613 w 2545"/>
                  <a:gd name="T55" fmla="*/ 1998 h 2063"/>
                  <a:gd name="T56" fmla="*/ 566 w 2545"/>
                  <a:gd name="T57" fmla="*/ 1935 h 2063"/>
                  <a:gd name="T58" fmla="*/ 553 w 2545"/>
                  <a:gd name="T59" fmla="*/ 1845 h 2063"/>
                  <a:gd name="T60" fmla="*/ 532 w 2545"/>
                  <a:gd name="T61" fmla="*/ 1787 h 2063"/>
                  <a:gd name="T62" fmla="*/ 503 w 2545"/>
                  <a:gd name="T63" fmla="*/ 1741 h 2063"/>
                  <a:gd name="T64" fmla="*/ 477 w 2545"/>
                  <a:gd name="T65" fmla="*/ 1738 h 2063"/>
                  <a:gd name="T66" fmla="*/ 398 w 2545"/>
                  <a:gd name="T67" fmla="*/ 1660 h 2063"/>
                  <a:gd name="T68" fmla="*/ 295 w 2545"/>
                  <a:gd name="T69" fmla="*/ 1624 h 2063"/>
                  <a:gd name="T70" fmla="*/ 214 w 2545"/>
                  <a:gd name="T71" fmla="*/ 1583 h 2063"/>
                  <a:gd name="T72" fmla="*/ 148 w 2545"/>
                  <a:gd name="T73" fmla="*/ 1580 h 2063"/>
                  <a:gd name="T74" fmla="*/ 36 w 2545"/>
                  <a:gd name="T75" fmla="*/ 1593 h 2063"/>
                  <a:gd name="T76" fmla="*/ 25 w 2545"/>
                  <a:gd name="T77" fmla="*/ 1395 h 2063"/>
                  <a:gd name="T78" fmla="*/ 0 w 2545"/>
                  <a:gd name="T79" fmla="*/ 1277 h 2063"/>
                  <a:gd name="T80" fmla="*/ 47 w 2545"/>
                  <a:gd name="T81" fmla="*/ 1022 h 2063"/>
                  <a:gd name="T82" fmla="*/ 119 w 2545"/>
                  <a:gd name="T83" fmla="*/ 913 h 2063"/>
                  <a:gd name="T84" fmla="*/ 198 w 2545"/>
                  <a:gd name="T85" fmla="*/ 795 h 2063"/>
                  <a:gd name="T86" fmla="*/ 190 w 2545"/>
                  <a:gd name="T87" fmla="*/ 716 h 2063"/>
                  <a:gd name="T88" fmla="*/ 211 w 2545"/>
                  <a:gd name="T89" fmla="*/ 560 h 2063"/>
                  <a:gd name="T90" fmla="*/ 204 w 2545"/>
                  <a:gd name="T91" fmla="*/ 395 h 2063"/>
                  <a:gd name="T92" fmla="*/ 222 w 2545"/>
                  <a:gd name="T93" fmla="*/ 303 h 2063"/>
                  <a:gd name="T94" fmla="*/ 289 w 2545"/>
                  <a:gd name="T95" fmla="*/ 219 h 2063"/>
                  <a:gd name="T96" fmla="*/ 343 w 2545"/>
                  <a:gd name="T97" fmla="*/ 88 h 2063"/>
                  <a:gd name="T98" fmla="*/ 452 w 2545"/>
                  <a:gd name="T99" fmla="*/ 18 h 2063"/>
                  <a:gd name="T100" fmla="*/ 652 w 2545"/>
                  <a:gd name="T101" fmla="*/ 0 h 2063"/>
                  <a:gd name="T102" fmla="*/ 773 w 2545"/>
                  <a:gd name="T103" fmla="*/ 52 h 2063"/>
                  <a:gd name="T104" fmla="*/ 876 w 2545"/>
                  <a:gd name="T105" fmla="*/ 119 h 2063"/>
                  <a:gd name="T106" fmla="*/ 1001 w 2545"/>
                  <a:gd name="T107" fmla="*/ 154 h 2063"/>
                  <a:gd name="T108" fmla="*/ 1167 w 2545"/>
                  <a:gd name="T109" fmla="*/ 129 h 2063"/>
                  <a:gd name="T110" fmla="*/ 1283 w 2545"/>
                  <a:gd name="T111" fmla="*/ 204 h 2063"/>
                  <a:gd name="T112" fmla="*/ 1478 w 2545"/>
                  <a:gd name="T113" fmla="*/ 194 h 2063"/>
                  <a:gd name="T114" fmla="*/ 1582 w 2545"/>
                  <a:gd name="T115" fmla="*/ 132 h 2063"/>
                  <a:gd name="T116" fmla="*/ 2053 w 2545"/>
                  <a:gd name="T117" fmla="*/ 170 h 2063"/>
                  <a:gd name="T118" fmla="*/ 2140 w 2545"/>
                  <a:gd name="T119" fmla="*/ 95 h 2063"/>
                  <a:gd name="T120" fmla="*/ 2260 w 2545"/>
                  <a:gd name="T121" fmla="*/ 24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45" h="2063">
                    <a:moveTo>
                      <a:pt x="2290" y="25"/>
                    </a:moveTo>
                    <a:lnTo>
                      <a:pt x="2291" y="33"/>
                    </a:lnTo>
                    <a:lnTo>
                      <a:pt x="2293" y="42"/>
                    </a:lnTo>
                    <a:lnTo>
                      <a:pt x="2295" y="51"/>
                    </a:lnTo>
                    <a:lnTo>
                      <a:pt x="2299" y="60"/>
                    </a:lnTo>
                    <a:lnTo>
                      <a:pt x="2303" y="68"/>
                    </a:lnTo>
                    <a:lnTo>
                      <a:pt x="2306" y="77"/>
                    </a:lnTo>
                    <a:lnTo>
                      <a:pt x="2308" y="85"/>
                    </a:lnTo>
                    <a:lnTo>
                      <a:pt x="2310" y="94"/>
                    </a:lnTo>
                    <a:lnTo>
                      <a:pt x="2313" y="118"/>
                    </a:lnTo>
                    <a:lnTo>
                      <a:pt x="2315" y="141"/>
                    </a:lnTo>
                    <a:lnTo>
                      <a:pt x="2319" y="163"/>
                    </a:lnTo>
                    <a:lnTo>
                      <a:pt x="2323" y="184"/>
                    </a:lnTo>
                    <a:lnTo>
                      <a:pt x="2326" y="193"/>
                    </a:lnTo>
                    <a:lnTo>
                      <a:pt x="2329" y="204"/>
                    </a:lnTo>
                    <a:lnTo>
                      <a:pt x="2333" y="213"/>
                    </a:lnTo>
                    <a:lnTo>
                      <a:pt x="2338" y="223"/>
                    </a:lnTo>
                    <a:lnTo>
                      <a:pt x="2344" y="232"/>
                    </a:lnTo>
                    <a:lnTo>
                      <a:pt x="2350" y="241"/>
                    </a:lnTo>
                    <a:lnTo>
                      <a:pt x="2357" y="250"/>
                    </a:lnTo>
                    <a:lnTo>
                      <a:pt x="2367" y="260"/>
                    </a:lnTo>
                    <a:lnTo>
                      <a:pt x="2379" y="271"/>
                    </a:lnTo>
                    <a:lnTo>
                      <a:pt x="2391" y="280"/>
                    </a:lnTo>
                    <a:lnTo>
                      <a:pt x="2403" y="288"/>
                    </a:lnTo>
                    <a:lnTo>
                      <a:pt x="2415" y="295"/>
                    </a:lnTo>
                    <a:lnTo>
                      <a:pt x="2441" y="307"/>
                    </a:lnTo>
                    <a:lnTo>
                      <a:pt x="2470" y="322"/>
                    </a:lnTo>
                    <a:lnTo>
                      <a:pt x="2476" y="325"/>
                    </a:lnTo>
                    <a:lnTo>
                      <a:pt x="2481" y="329"/>
                    </a:lnTo>
                    <a:lnTo>
                      <a:pt x="2486" y="333"/>
                    </a:lnTo>
                    <a:lnTo>
                      <a:pt x="2490" y="337"/>
                    </a:lnTo>
                    <a:lnTo>
                      <a:pt x="2497" y="346"/>
                    </a:lnTo>
                    <a:lnTo>
                      <a:pt x="2506" y="355"/>
                    </a:lnTo>
                    <a:lnTo>
                      <a:pt x="2520" y="368"/>
                    </a:lnTo>
                    <a:lnTo>
                      <a:pt x="2533" y="380"/>
                    </a:lnTo>
                    <a:lnTo>
                      <a:pt x="2538" y="386"/>
                    </a:lnTo>
                    <a:lnTo>
                      <a:pt x="2542" y="393"/>
                    </a:lnTo>
                    <a:lnTo>
                      <a:pt x="2544" y="401"/>
                    </a:lnTo>
                    <a:lnTo>
                      <a:pt x="2545" y="410"/>
                    </a:lnTo>
                    <a:lnTo>
                      <a:pt x="2545" y="420"/>
                    </a:lnTo>
                    <a:lnTo>
                      <a:pt x="2543" y="430"/>
                    </a:lnTo>
                    <a:lnTo>
                      <a:pt x="2541" y="439"/>
                    </a:lnTo>
                    <a:lnTo>
                      <a:pt x="2540" y="449"/>
                    </a:lnTo>
                    <a:lnTo>
                      <a:pt x="2540" y="460"/>
                    </a:lnTo>
                    <a:lnTo>
                      <a:pt x="2540" y="470"/>
                    </a:lnTo>
                    <a:lnTo>
                      <a:pt x="2540" y="475"/>
                    </a:lnTo>
                    <a:lnTo>
                      <a:pt x="2539" y="481"/>
                    </a:lnTo>
                    <a:lnTo>
                      <a:pt x="2537" y="485"/>
                    </a:lnTo>
                    <a:lnTo>
                      <a:pt x="2535" y="490"/>
                    </a:lnTo>
                    <a:lnTo>
                      <a:pt x="2526" y="500"/>
                    </a:lnTo>
                    <a:lnTo>
                      <a:pt x="2516" y="508"/>
                    </a:lnTo>
                    <a:lnTo>
                      <a:pt x="2514" y="514"/>
                    </a:lnTo>
                    <a:lnTo>
                      <a:pt x="2511" y="518"/>
                    </a:lnTo>
                    <a:lnTo>
                      <a:pt x="2502" y="524"/>
                    </a:lnTo>
                    <a:lnTo>
                      <a:pt x="2491" y="529"/>
                    </a:lnTo>
                    <a:lnTo>
                      <a:pt x="2467" y="541"/>
                    </a:lnTo>
                    <a:lnTo>
                      <a:pt x="2446" y="551"/>
                    </a:lnTo>
                    <a:lnTo>
                      <a:pt x="2436" y="556"/>
                    </a:lnTo>
                    <a:lnTo>
                      <a:pt x="2426" y="563"/>
                    </a:lnTo>
                    <a:lnTo>
                      <a:pt x="2415" y="570"/>
                    </a:lnTo>
                    <a:lnTo>
                      <a:pt x="2405" y="578"/>
                    </a:lnTo>
                    <a:lnTo>
                      <a:pt x="2398" y="585"/>
                    </a:lnTo>
                    <a:lnTo>
                      <a:pt x="2393" y="592"/>
                    </a:lnTo>
                    <a:lnTo>
                      <a:pt x="2388" y="599"/>
                    </a:lnTo>
                    <a:lnTo>
                      <a:pt x="2384" y="607"/>
                    </a:lnTo>
                    <a:lnTo>
                      <a:pt x="2378" y="622"/>
                    </a:lnTo>
                    <a:lnTo>
                      <a:pt x="2372" y="640"/>
                    </a:lnTo>
                    <a:lnTo>
                      <a:pt x="2364" y="662"/>
                    </a:lnTo>
                    <a:lnTo>
                      <a:pt x="2356" y="681"/>
                    </a:lnTo>
                    <a:lnTo>
                      <a:pt x="2349" y="702"/>
                    </a:lnTo>
                    <a:lnTo>
                      <a:pt x="2343" y="723"/>
                    </a:lnTo>
                    <a:lnTo>
                      <a:pt x="2339" y="740"/>
                    </a:lnTo>
                    <a:lnTo>
                      <a:pt x="2337" y="755"/>
                    </a:lnTo>
                    <a:lnTo>
                      <a:pt x="2335" y="770"/>
                    </a:lnTo>
                    <a:lnTo>
                      <a:pt x="2330" y="786"/>
                    </a:lnTo>
                    <a:lnTo>
                      <a:pt x="2325" y="797"/>
                    </a:lnTo>
                    <a:lnTo>
                      <a:pt x="2320" y="806"/>
                    </a:lnTo>
                    <a:lnTo>
                      <a:pt x="2314" y="816"/>
                    </a:lnTo>
                    <a:lnTo>
                      <a:pt x="2310" y="827"/>
                    </a:lnTo>
                    <a:lnTo>
                      <a:pt x="2305" y="845"/>
                    </a:lnTo>
                    <a:lnTo>
                      <a:pt x="2299" y="861"/>
                    </a:lnTo>
                    <a:lnTo>
                      <a:pt x="2296" y="869"/>
                    </a:lnTo>
                    <a:lnTo>
                      <a:pt x="2292" y="875"/>
                    </a:lnTo>
                    <a:lnTo>
                      <a:pt x="2289" y="878"/>
                    </a:lnTo>
                    <a:lnTo>
                      <a:pt x="2286" y="880"/>
                    </a:lnTo>
                    <a:lnTo>
                      <a:pt x="2282" y="882"/>
                    </a:lnTo>
                    <a:lnTo>
                      <a:pt x="2278" y="884"/>
                    </a:lnTo>
                    <a:lnTo>
                      <a:pt x="2268" y="888"/>
                    </a:lnTo>
                    <a:lnTo>
                      <a:pt x="2258" y="891"/>
                    </a:lnTo>
                    <a:lnTo>
                      <a:pt x="2248" y="894"/>
                    </a:lnTo>
                    <a:lnTo>
                      <a:pt x="2237" y="897"/>
                    </a:lnTo>
                    <a:lnTo>
                      <a:pt x="2227" y="899"/>
                    </a:lnTo>
                    <a:lnTo>
                      <a:pt x="2219" y="900"/>
                    </a:lnTo>
                    <a:lnTo>
                      <a:pt x="2215" y="901"/>
                    </a:lnTo>
                    <a:lnTo>
                      <a:pt x="2211" y="902"/>
                    </a:lnTo>
                    <a:lnTo>
                      <a:pt x="2207" y="904"/>
                    </a:lnTo>
                    <a:lnTo>
                      <a:pt x="2203" y="907"/>
                    </a:lnTo>
                    <a:lnTo>
                      <a:pt x="2201" y="910"/>
                    </a:lnTo>
                    <a:lnTo>
                      <a:pt x="2199" y="913"/>
                    </a:lnTo>
                    <a:lnTo>
                      <a:pt x="2198" y="917"/>
                    </a:lnTo>
                    <a:lnTo>
                      <a:pt x="2197" y="922"/>
                    </a:lnTo>
                    <a:lnTo>
                      <a:pt x="2196" y="930"/>
                    </a:lnTo>
                    <a:lnTo>
                      <a:pt x="2196" y="939"/>
                    </a:lnTo>
                    <a:lnTo>
                      <a:pt x="2194" y="948"/>
                    </a:lnTo>
                    <a:lnTo>
                      <a:pt x="2192" y="957"/>
                    </a:lnTo>
                    <a:lnTo>
                      <a:pt x="2190" y="965"/>
                    </a:lnTo>
                    <a:lnTo>
                      <a:pt x="2186" y="972"/>
                    </a:lnTo>
                    <a:lnTo>
                      <a:pt x="2179" y="989"/>
                    </a:lnTo>
                    <a:lnTo>
                      <a:pt x="2172" y="1006"/>
                    </a:lnTo>
                    <a:lnTo>
                      <a:pt x="2166" y="1020"/>
                    </a:lnTo>
                    <a:lnTo>
                      <a:pt x="2160" y="1033"/>
                    </a:lnTo>
                    <a:lnTo>
                      <a:pt x="2154" y="1044"/>
                    </a:lnTo>
                    <a:lnTo>
                      <a:pt x="2147" y="1054"/>
                    </a:lnTo>
                    <a:lnTo>
                      <a:pt x="2132" y="1075"/>
                    </a:lnTo>
                    <a:lnTo>
                      <a:pt x="2115" y="1099"/>
                    </a:lnTo>
                    <a:lnTo>
                      <a:pt x="2106" y="1114"/>
                    </a:lnTo>
                    <a:lnTo>
                      <a:pt x="2096" y="1127"/>
                    </a:lnTo>
                    <a:lnTo>
                      <a:pt x="2087" y="1140"/>
                    </a:lnTo>
                    <a:lnTo>
                      <a:pt x="2077" y="1154"/>
                    </a:lnTo>
                    <a:lnTo>
                      <a:pt x="2071" y="1164"/>
                    </a:lnTo>
                    <a:lnTo>
                      <a:pt x="2066" y="1172"/>
                    </a:lnTo>
                    <a:lnTo>
                      <a:pt x="2062" y="1182"/>
                    </a:lnTo>
                    <a:lnTo>
                      <a:pt x="2058" y="1192"/>
                    </a:lnTo>
                    <a:lnTo>
                      <a:pt x="2051" y="1206"/>
                    </a:lnTo>
                    <a:lnTo>
                      <a:pt x="2044" y="1218"/>
                    </a:lnTo>
                    <a:lnTo>
                      <a:pt x="2041" y="1224"/>
                    </a:lnTo>
                    <a:lnTo>
                      <a:pt x="2038" y="1230"/>
                    </a:lnTo>
                    <a:lnTo>
                      <a:pt x="2036" y="1236"/>
                    </a:lnTo>
                    <a:lnTo>
                      <a:pt x="2035" y="1244"/>
                    </a:lnTo>
                    <a:lnTo>
                      <a:pt x="2036" y="1255"/>
                    </a:lnTo>
                    <a:lnTo>
                      <a:pt x="2038" y="1265"/>
                    </a:lnTo>
                    <a:lnTo>
                      <a:pt x="2038" y="1318"/>
                    </a:lnTo>
                    <a:lnTo>
                      <a:pt x="2037" y="1328"/>
                    </a:lnTo>
                    <a:lnTo>
                      <a:pt x="2035" y="1338"/>
                    </a:lnTo>
                    <a:lnTo>
                      <a:pt x="2032" y="1346"/>
                    </a:lnTo>
                    <a:lnTo>
                      <a:pt x="2029" y="1355"/>
                    </a:lnTo>
                    <a:lnTo>
                      <a:pt x="2020" y="1372"/>
                    </a:lnTo>
                    <a:lnTo>
                      <a:pt x="2009" y="1389"/>
                    </a:lnTo>
                    <a:lnTo>
                      <a:pt x="1997" y="1415"/>
                    </a:lnTo>
                    <a:lnTo>
                      <a:pt x="1987" y="1437"/>
                    </a:lnTo>
                    <a:lnTo>
                      <a:pt x="1978" y="1458"/>
                    </a:lnTo>
                    <a:lnTo>
                      <a:pt x="1965" y="1483"/>
                    </a:lnTo>
                    <a:lnTo>
                      <a:pt x="1956" y="1496"/>
                    </a:lnTo>
                    <a:lnTo>
                      <a:pt x="1948" y="1507"/>
                    </a:lnTo>
                    <a:lnTo>
                      <a:pt x="1940" y="1519"/>
                    </a:lnTo>
                    <a:lnTo>
                      <a:pt x="1931" y="1532"/>
                    </a:lnTo>
                    <a:lnTo>
                      <a:pt x="1921" y="1552"/>
                    </a:lnTo>
                    <a:lnTo>
                      <a:pt x="1910" y="1569"/>
                    </a:lnTo>
                    <a:lnTo>
                      <a:pt x="1905" y="1577"/>
                    </a:lnTo>
                    <a:lnTo>
                      <a:pt x="1897" y="1585"/>
                    </a:lnTo>
                    <a:lnTo>
                      <a:pt x="1889" y="1591"/>
                    </a:lnTo>
                    <a:lnTo>
                      <a:pt x="1879" y="1597"/>
                    </a:lnTo>
                    <a:lnTo>
                      <a:pt x="1872" y="1601"/>
                    </a:lnTo>
                    <a:lnTo>
                      <a:pt x="1865" y="1606"/>
                    </a:lnTo>
                    <a:lnTo>
                      <a:pt x="1861" y="1607"/>
                    </a:lnTo>
                    <a:lnTo>
                      <a:pt x="1857" y="1609"/>
                    </a:lnTo>
                    <a:lnTo>
                      <a:pt x="1853" y="1609"/>
                    </a:lnTo>
                    <a:lnTo>
                      <a:pt x="1849" y="1610"/>
                    </a:lnTo>
                    <a:lnTo>
                      <a:pt x="1844" y="1609"/>
                    </a:lnTo>
                    <a:lnTo>
                      <a:pt x="1839" y="1608"/>
                    </a:lnTo>
                    <a:lnTo>
                      <a:pt x="1835" y="1606"/>
                    </a:lnTo>
                    <a:lnTo>
                      <a:pt x="1832" y="1603"/>
                    </a:lnTo>
                    <a:lnTo>
                      <a:pt x="1825" y="1598"/>
                    </a:lnTo>
                    <a:lnTo>
                      <a:pt x="1817" y="1592"/>
                    </a:lnTo>
                    <a:lnTo>
                      <a:pt x="1807" y="1584"/>
                    </a:lnTo>
                    <a:lnTo>
                      <a:pt x="1799" y="1575"/>
                    </a:lnTo>
                    <a:lnTo>
                      <a:pt x="1791" y="1566"/>
                    </a:lnTo>
                    <a:lnTo>
                      <a:pt x="1783" y="1555"/>
                    </a:lnTo>
                    <a:lnTo>
                      <a:pt x="1776" y="1543"/>
                    </a:lnTo>
                    <a:lnTo>
                      <a:pt x="1769" y="1533"/>
                    </a:lnTo>
                    <a:lnTo>
                      <a:pt x="1761" y="1522"/>
                    </a:lnTo>
                    <a:lnTo>
                      <a:pt x="1753" y="1511"/>
                    </a:lnTo>
                    <a:lnTo>
                      <a:pt x="1749" y="1505"/>
                    </a:lnTo>
                    <a:lnTo>
                      <a:pt x="1745" y="1500"/>
                    </a:lnTo>
                    <a:lnTo>
                      <a:pt x="1743" y="1497"/>
                    </a:lnTo>
                    <a:lnTo>
                      <a:pt x="1741" y="1495"/>
                    </a:lnTo>
                    <a:lnTo>
                      <a:pt x="1738" y="1494"/>
                    </a:lnTo>
                    <a:lnTo>
                      <a:pt x="1735" y="1493"/>
                    </a:lnTo>
                    <a:lnTo>
                      <a:pt x="1732" y="1494"/>
                    </a:lnTo>
                    <a:lnTo>
                      <a:pt x="1729" y="1495"/>
                    </a:lnTo>
                    <a:lnTo>
                      <a:pt x="1725" y="1496"/>
                    </a:lnTo>
                    <a:lnTo>
                      <a:pt x="1723" y="1498"/>
                    </a:lnTo>
                    <a:lnTo>
                      <a:pt x="1718" y="1502"/>
                    </a:lnTo>
                    <a:lnTo>
                      <a:pt x="1714" y="1506"/>
                    </a:lnTo>
                    <a:lnTo>
                      <a:pt x="1704" y="1511"/>
                    </a:lnTo>
                    <a:lnTo>
                      <a:pt x="1694" y="1515"/>
                    </a:lnTo>
                    <a:lnTo>
                      <a:pt x="1684" y="1518"/>
                    </a:lnTo>
                    <a:lnTo>
                      <a:pt x="1673" y="1519"/>
                    </a:lnTo>
                    <a:lnTo>
                      <a:pt x="1663" y="1518"/>
                    </a:lnTo>
                    <a:lnTo>
                      <a:pt x="1656" y="1515"/>
                    </a:lnTo>
                    <a:lnTo>
                      <a:pt x="1649" y="1512"/>
                    </a:lnTo>
                    <a:lnTo>
                      <a:pt x="1641" y="1509"/>
                    </a:lnTo>
                    <a:lnTo>
                      <a:pt x="1626" y="1504"/>
                    </a:lnTo>
                    <a:lnTo>
                      <a:pt x="1611" y="1500"/>
                    </a:lnTo>
                    <a:lnTo>
                      <a:pt x="1598" y="1497"/>
                    </a:lnTo>
                    <a:lnTo>
                      <a:pt x="1582" y="1496"/>
                    </a:lnTo>
                    <a:lnTo>
                      <a:pt x="1578" y="1496"/>
                    </a:lnTo>
                    <a:lnTo>
                      <a:pt x="1574" y="1497"/>
                    </a:lnTo>
                    <a:lnTo>
                      <a:pt x="1571" y="1499"/>
                    </a:lnTo>
                    <a:lnTo>
                      <a:pt x="1568" y="1501"/>
                    </a:lnTo>
                    <a:lnTo>
                      <a:pt x="1562" y="1506"/>
                    </a:lnTo>
                    <a:lnTo>
                      <a:pt x="1555" y="1511"/>
                    </a:lnTo>
                    <a:lnTo>
                      <a:pt x="1544" y="1519"/>
                    </a:lnTo>
                    <a:lnTo>
                      <a:pt x="1533" y="1528"/>
                    </a:lnTo>
                    <a:lnTo>
                      <a:pt x="1524" y="1537"/>
                    </a:lnTo>
                    <a:lnTo>
                      <a:pt x="1515" y="1548"/>
                    </a:lnTo>
                    <a:lnTo>
                      <a:pt x="1507" y="1558"/>
                    </a:lnTo>
                    <a:lnTo>
                      <a:pt x="1499" y="1568"/>
                    </a:lnTo>
                    <a:lnTo>
                      <a:pt x="1480" y="1584"/>
                    </a:lnTo>
                    <a:lnTo>
                      <a:pt x="1464" y="1597"/>
                    </a:lnTo>
                    <a:lnTo>
                      <a:pt x="1447" y="1609"/>
                    </a:lnTo>
                    <a:lnTo>
                      <a:pt x="1429" y="1625"/>
                    </a:lnTo>
                    <a:lnTo>
                      <a:pt x="1415" y="1639"/>
                    </a:lnTo>
                    <a:lnTo>
                      <a:pt x="1403" y="1652"/>
                    </a:lnTo>
                    <a:lnTo>
                      <a:pt x="1391" y="1664"/>
                    </a:lnTo>
                    <a:lnTo>
                      <a:pt x="1379" y="1679"/>
                    </a:lnTo>
                    <a:lnTo>
                      <a:pt x="1374" y="1689"/>
                    </a:lnTo>
                    <a:lnTo>
                      <a:pt x="1370" y="1696"/>
                    </a:lnTo>
                    <a:lnTo>
                      <a:pt x="1365" y="1704"/>
                    </a:lnTo>
                    <a:lnTo>
                      <a:pt x="1359" y="1711"/>
                    </a:lnTo>
                    <a:lnTo>
                      <a:pt x="1349" y="1722"/>
                    </a:lnTo>
                    <a:lnTo>
                      <a:pt x="1339" y="1731"/>
                    </a:lnTo>
                    <a:lnTo>
                      <a:pt x="1329" y="1740"/>
                    </a:lnTo>
                    <a:lnTo>
                      <a:pt x="1317" y="1750"/>
                    </a:lnTo>
                    <a:lnTo>
                      <a:pt x="1310" y="1756"/>
                    </a:lnTo>
                    <a:lnTo>
                      <a:pt x="1303" y="1763"/>
                    </a:lnTo>
                    <a:lnTo>
                      <a:pt x="1301" y="1766"/>
                    </a:lnTo>
                    <a:lnTo>
                      <a:pt x="1299" y="1769"/>
                    </a:lnTo>
                    <a:lnTo>
                      <a:pt x="1297" y="1774"/>
                    </a:lnTo>
                    <a:lnTo>
                      <a:pt x="1297" y="1778"/>
                    </a:lnTo>
                    <a:lnTo>
                      <a:pt x="1299" y="1784"/>
                    </a:lnTo>
                    <a:lnTo>
                      <a:pt x="1302" y="1788"/>
                    </a:lnTo>
                    <a:lnTo>
                      <a:pt x="1304" y="1802"/>
                    </a:lnTo>
                    <a:lnTo>
                      <a:pt x="1304" y="1815"/>
                    </a:lnTo>
                    <a:lnTo>
                      <a:pt x="1304" y="1828"/>
                    </a:lnTo>
                    <a:lnTo>
                      <a:pt x="1303" y="1840"/>
                    </a:lnTo>
                    <a:lnTo>
                      <a:pt x="1301" y="1851"/>
                    </a:lnTo>
                    <a:lnTo>
                      <a:pt x="1297" y="1863"/>
                    </a:lnTo>
                    <a:lnTo>
                      <a:pt x="1293" y="1873"/>
                    </a:lnTo>
                    <a:lnTo>
                      <a:pt x="1287" y="1883"/>
                    </a:lnTo>
                    <a:lnTo>
                      <a:pt x="1280" y="1893"/>
                    </a:lnTo>
                    <a:lnTo>
                      <a:pt x="1271" y="1902"/>
                    </a:lnTo>
                    <a:lnTo>
                      <a:pt x="1259" y="1910"/>
                    </a:lnTo>
                    <a:lnTo>
                      <a:pt x="1250" y="1919"/>
                    </a:lnTo>
                    <a:lnTo>
                      <a:pt x="1241" y="1933"/>
                    </a:lnTo>
                    <a:lnTo>
                      <a:pt x="1234" y="1945"/>
                    </a:lnTo>
                    <a:lnTo>
                      <a:pt x="1228" y="1958"/>
                    </a:lnTo>
                    <a:lnTo>
                      <a:pt x="1218" y="1974"/>
                    </a:lnTo>
                    <a:lnTo>
                      <a:pt x="1218" y="1974"/>
                    </a:lnTo>
                    <a:lnTo>
                      <a:pt x="1210" y="1974"/>
                    </a:lnTo>
                    <a:lnTo>
                      <a:pt x="1202" y="1974"/>
                    </a:lnTo>
                    <a:lnTo>
                      <a:pt x="1195" y="1972"/>
                    </a:lnTo>
                    <a:lnTo>
                      <a:pt x="1188" y="1969"/>
                    </a:lnTo>
                    <a:lnTo>
                      <a:pt x="1174" y="1957"/>
                    </a:lnTo>
                    <a:lnTo>
                      <a:pt x="1161" y="1945"/>
                    </a:lnTo>
                    <a:lnTo>
                      <a:pt x="1160" y="1950"/>
                    </a:lnTo>
                    <a:lnTo>
                      <a:pt x="1159" y="1955"/>
                    </a:lnTo>
                    <a:lnTo>
                      <a:pt x="1160" y="1963"/>
                    </a:lnTo>
                    <a:lnTo>
                      <a:pt x="1162" y="1970"/>
                    </a:lnTo>
                    <a:lnTo>
                      <a:pt x="1166" y="1976"/>
                    </a:lnTo>
                    <a:lnTo>
                      <a:pt x="1171" y="1981"/>
                    </a:lnTo>
                    <a:lnTo>
                      <a:pt x="1175" y="1987"/>
                    </a:lnTo>
                    <a:lnTo>
                      <a:pt x="1179" y="1993"/>
                    </a:lnTo>
                    <a:lnTo>
                      <a:pt x="1182" y="1999"/>
                    </a:lnTo>
                    <a:lnTo>
                      <a:pt x="1183" y="2006"/>
                    </a:lnTo>
                    <a:lnTo>
                      <a:pt x="1182" y="2011"/>
                    </a:lnTo>
                    <a:lnTo>
                      <a:pt x="1182" y="2016"/>
                    </a:lnTo>
                    <a:lnTo>
                      <a:pt x="1166" y="2018"/>
                    </a:lnTo>
                    <a:lnTo>
                      <a:pt x="1152" y="2020"/>
                    </a:lnTo>
                    <a:lnTo>
                      <a:pt x="1139" y="2020"/>
                    </a:lnTo>
                    <a:lnTo>
                      <a:pt x="1123" y="2020"/>
                    </a:lnTo>
                    <a:lnTo>
                      <a:pt x="1107" y="2018"/>
                    </a:lnTo>
                    <a:lnTo>
                      <a:pt x="1091" y="2017"/>
                    </a:lnTo>
                    <a:lnTo>
                      <a:pt x="1077" y="2015"/>
                    </a:lnTo>
                    <a:lnTo>
                      <a:pt x="1063" y="2012"/>
                    </a:lnTo>
                    <a:lnTo>
                      <a:pt x="1050" y="2010"/>
                    </a:lnTo>
                    <a:lnTo>
                      <a:pt x="1035" y="2008"/>
                    </a:lnTo>
                    <a:lnTo>
                      <a:pt x="1019" y="2007"/>
                    </a:lnTo>
                    <a:lnTo>
                      <a:pt x="1003" y="2006"/>
                    </a:lnTo>
                    <a:lnTo>
                      <a:pt x="996" y="2007"/>
                    </a:lnTo>
                    <a:lnTo>
                      <a:pt x="990" y="2009"/>
                    </a:lnTo>
                    <a:lnTo>
                      <a:pt x="985" y="2013"/>
                    </a:lnTo>
                    <a:lnTo>
                      <a:pt x="979" y="2017"/>
                    </a:lnTo>
                    <a:lnTo>
                      <a:pt x="974" y="2022"/>
                    </a:lnTo>
                    <a:lnTo>
                      <a:pt x="969" y="2025"/>
                    </a:lnTo>
                    <a:lnTo>
                      <a:pt x="963" y="2028"/>
                    </a:lnTo>
                    <a:lnTo>
                      <a:pt x="956" y="2029"/>
                    </a:lnTo>
                    <a:lnTo>
                      <a:pt x="948" y="2028"/>
                    </a:lnTo>
                    <a:lnTo>
                      <a:pt x="941" y="2025"/>
                    </a:lnTo>
                    <a:lnTo>
                      <a:pt x="934" y="2022"/>
                    </a:lnTo>
                    <a:lnTo>
                      <a:pt x="926" y="2021"/>
                    </a:lnTo>
                    <a:lnTo>
                      <a:pt x="911" y="2029"/>
                    </a:lnTo>
                    <a:lnTo>
                      <a:pt x="897" y="2038"/>
                    </a:lnTo>
                    <a:lnTo>
                      <a:pt x="892" y="2037"/>
                    </a:lnTo>
                    <a:lnTo>
                      <a:pt x="888" y="2036"/>
                    </a:lnTo>
                    <a:lnTo>
                      <a:pt x="884" y="2034"/>
                    </a:lnTo>
                    <a:lnTo>
                      <a:pt x="880" y="2032"/>
                    </a:lnTo>
                    <a:lnTo>
                      <a:pt x="876" y="2030"/>
                    </a:lnTo>
                    <a:lnTo>
                      <a:pt x="873" y="2028"/>
                    </a:lnTo>
                    <a:lnTo>
                      <a:pt x="868" y="2027"/>
                    </a:lnTo>
                    <a:lnTo>
                      <a:pt x="863" y="2026"/>
                    </a:lnTo>
                    <a:lnTo>
                      <a:pt x="857" y="2027"/>
                    </a:lnTo>
                    <a:lnTo>
                      <a:pt x="853" y="2030"/>
                    </a:lnTo>
                    <a:lnTo>
                      <a:pt x="850" y="2034"/>
                    </a:lnTo>
                    <a:lnTo>
                      <a:pt x="847" y="2038"/>
                    </a:lnTo>
                    <a:lnTo>
                      <a:pt x="844" y="2043"/>
                    </a:lnTo>
                    <a:lnTo>
                      <a:pt x="841" y="2047"/>
                    </a:lnTo>
                    <a:lnTo>
                      <a:pt x="837" y="2049"/>
                    </a:lnTo>
                    <a:lnTo>
                      <a:pt x="832" y="2050"/>
                    </a:lnTo>
                    <a:lnTo>
                      <a:pt x="798" y="2050"/>
                    </a:lnTo>
                    <a:lnTo>
                      <a:pt x="792" y="2051"/>
                    </a:lnTo>
                    <a:lnTo>
                      <a:pt x="786" y="2052"/>
                    </a:lnTo>
                    <a:lnTo>
                      <a:pt x="781" y="2054"/>
                    </a:lnTo>
                    <a:lnTo>
                      <a:pt x="776" y="2057"/>
                    </a:lnTo>
                    <a:lnTo>
                      <a:pt x="771" y="2059"/>
                    </a:lnTo>
                    <a:lnTo>
                      <a:pt x="766" y="2061"/>
                    </a:lnTo>
                    <a:lnTo>
                      <a:pt x="760" y="2063"/>
                    </a:lnTo>
                    <a:lnTo>
                      <a:pt x="754" y="2063"/>
                    </a:lnTo>
                    <a:lnTo>
                      <a:pt x="743" y="2062"/>
                    </a:lnTo>
                    <a:lnTo>
                      <a:pt x="734" y="2059"/>
                    </a:lnTo>
                    <a:lnTo>
                      <a:pt x="725" y="2056"/>
                    </a:lnTo>
                    <a:lnTo>
                      <a:pt x="714" y="2054"/>
                    </a:lnTo>
                    <a:lnTo>
                      <a:pt x="702" y="2055"/>
                    </a:lnTo>
                    <a:lnTo>
                      <a:pt x="690" y="2058"/>
                    </a:lnTo>
                    <a:lnTo>
                      <a:pt x="680" y="2061"/>
                    </a:lnTo>
                    <a:lnTo>
                      <a:pt x="667" y="2062"/>
                    </a:lnTo>
                    <a:lnTo>
                      <a:pt x="661" y="2061"/>
                    </a:lnTo>
                    <a:lnTo>
                      <a:pt x="656" y="2059"/>
                    </a:lnTo>
                    <a:lnTo>
                      <a:pt x="652" y="2056"/>
                    </a:lnTo>
                    <a:lnTo>
                      <a:pt x="648" y="2052"/>
                    </a:lnTo>
                    <a:lnTo>
                      <a:pt x="642" y="2041"/>
                    </a:lnTo>
                    <a:lnTo>
                      <a:pt x="635" y="2030"/>
                    </a:lnTo>
                    <a:lnTo>
                      <a:pt x="628" y="2017"/>
                    </a:lnTo>
                    <a:lnTo>
                      <a:pt x="621" y="2007"/>
                    </a:lnTo>
                    <a:lnTo>
                      <a:pt x="617" y="2002"/>
                    </a:lnTo>
                    <a:lnTo>
                      <a:pt x="613" y="1998"/>
                    </a:lnTo>
                    <a:lnTo>
                      <a:pt x="608" y="1994"/>
                    </a:lnTo>
                    <a:lnTo>
                      <a:pt x="603" y="1990"/>
                    </a:lnTo>
                    <a:lnTo>
                      <a:pt x="594" y="1984"/>
                    </a:lnTo>
                    <a:lnTo>
                      <a:pt x="585" y="1979"/>
                    </a:lnTo>
                    <a:lnTo>
                      <a:pt x="582" y="1976"/>
                    </a:lnTo>
                    <a:lnTo>
                      <a:pt x="578" y="1973"/>
                    </a:lnTo>
                    <a:lnTo>
                      <a:pt x="575" y="1969"/>
                    </a:lnTo>
                    <a:lnTo>
                      <a:pt x="574" y="1963"/>
                    </a:lnTo>
                    <a:lnTo>
                      <a:pt x="573" y="1956"/>
                    </a:lnTo>
                    <a:lnTo>
                      <a:pt x="571" y="1949"/>
                    </a:lnTo>
                    <a:lnTo>
                      <a:pt x="569" y="1942"/>
                    </a:lnTo>
                    <a:lnTo>
                      <a:pt x="566" y="1935"/>
                    </a:lnTo>
                    <a:lnTo>
                      <a:pt x="562" y="1927"/>
                    </a:lnTo>
                    <a:lnTo>
                      <a:pt x="557" y="1920"/>
                    </a:lnTo>
                    <a:lnTo>
                      <a:pt x="556" y="1917"/>
                    </a:lnTo>
                    <a:lnTo>
                      <a:pt x="555" y="1913"/>
                    </a:lnTo>
                    <a:lnTo>
                      <a:pt x="554" y="1908"/>
                    </a:lnTo>
                    <a:lnTo>
                      <a:pt x="553" y="1904"/>
                    </a:lnTo>
                    <a:lnTo>
                      <a:pt x="556" y="1893"/>
                    </a:lnTo>
                    <a:lnTo>
                      <a:pt x="559" y="1883"/>
                    </a:lnTo>
                    <a:lnTo>
                      <a:pt x="555" y="1871"/>
                    </a:lnTo>
                    <a:lnTo>
                      <a:pt x="551" y="1858"/>
                    </a:lnTo>
                    <a:lnTo>
                      <a:pt x="551" y="1851"/>
                    </a:lnTo>
                    <a:lnTo>
                      <a:pt x="553" y="1845"/>
                    </a:lnTo>
                    <a:lnTo>
                      <a:pt x="554" y="1841"/>
                    </a:lnTo>
                    <a:lnTo>
                      <a:pt x="557" y="1836"/>
                    </a:lnTo>
                    <a:lnTo>
                      <a:pt x="562" y="1827"/>
                    </a:lnTo>
                    <a:lnTo>
                      <a:pt x="567" y="1816"/>
                    </a:lnTo>
                    <a:lnTo>
                      <a:pt x="557" y="1816"/>
                    </a:lnTo>
                    <a:lnTo>
                      <a:pt x="548" y="1817"/>
                    </a:lnTo>
                    <a:lnTo>
                      <a:pt x="538" y="1817"/>
                    </a:lnTo>
                    <a:lnTo>
                      <a:pt x="528" y="1816"/>
                    </a:lnTo>
                    <a:lnTo>
                      <a:pt x="533" y="1809"/>
                    </a:lnTo>
                    <a:lnTo>
                      <a:pt x="537" y="1802"/>
                    </a:lnTo>
                    <a:lnTo>
                      <a:pt x="535" y="1794"/>
                    </a:lnTo>
                    <a:lnTo>
                      <a:pt x="532" y="1787"/>
                    </a:lnTo>
                    <a:lnTo>
                      <a:pt x="529" y="1782"/>
                    </a:lnTo>
                    <a:lnTo>
                      <a:pt x="524" y="1777"/>
                    </a:lnTo>
                    <a:lnTo>
                      <a:pt x="518" y="1773"/>
                    </a:lnTo>
                    <a:lnTo>
                      <a:pt x="513" y="1770"/>
                    </a:lnTo>
                    <a:lnTo>
                      <a:pt x="508" y="1766"/>
                    </a:lnTo>
                    <a:lnTo>
                      <a:pt x="504" y="1762"/>
                    </a:lnTo>
                    <a:lnTo>
                      <a:pt x="503" y="1760"/>
                    </a:lnTo>
                    <a:lnTo>
                      <a:pt x="501" y="1758"/>
                    </a:lnTo>
                    <a:lnTo>
                      <a:pt x="501" y="1755"/>
                    </a:lnTo>
                    <a:lnTo>
                      <a:pt x="500" y="1751"/>
                    </a:lnTo>
                    <a:lnTo>
                      <a:pt x="501" y="1746"/>
                    </a:lnTo>
                    <a:lnTo>
                      <a:pt x="503" y="1741"/>
                    </a:lnTo>
                    <a:lnTo>
                      <a:pt x="505" y="1737"/>
                    </a:lnTo>
                    <a:lnTo>
                      <a:pt x="508" y="1733"/>
                    </a:lnTo>
                    <a:lnTo>
                      <a:pt x="515" y="1726"/>
                    </a:lnTo>
                    <a:lnTo>
                      <a:pt x="523" y="1717"/>
                    </a:lnTo>
                    <a:lnTo>
                      <a:pt x="513" y="1718"/>
                    </a:lnTo>
                    <a:lnTo>
                      <a:pt x="506" y="1720"/>
                    </a:lnTo>
                    <a:lnTo>
                      <a:pt x="499" y="1721"/>
                    </a:lnTo>
                    <a:lnTo>
                      <a:pt x="491" y="1725"/>
                    </a:lnTo>
                    <a:lnTo>
                      <a:pt x="486" y="1729"/>
                    </a:lnTo>
                    <a:lnTo>
                      <a:pt x="482" y="1734"/>
                    </a:lnTo>
                    <a:lnTo>
                      <a:pt x="480" y="1736"/>
                    </a:lnTo>
                    <a:lnTo>
                      <a:pt x="477" y="1738"/>
                    </a:lnTo>
                    <a:lnTo>
                      <a:pt x="474" y="1739"/>
                    </a:lnTo>
                    <a:lnTo>
                      <a:pt x="471" y="1739"/>
                    </a:lnTo>
                    <a:lnTo>
                      <a:pt x="464" y="1738"/>
                    </a:lnTo>
                    <a:lnTo>
                      <a:pt x="458" y="1736"/>
                    </a:lnTo>
                    <a:lnTo>
                      <a:pt x="453" y="1733"/>
                    </a:lnTo>
                    <a:lnTo>
                      <a:pt x="449" y="1728"/>
                    </a:lnTo>
                    <a:lnTo>
                      <a:pt x="442" y="1718"/>
                    </a:lnTo>
                    <a:lnTo>
                      <a:pt x="434" y="1706"/>
                    </a:lnTo>
                    <a:lnTo>
                      <a:pt x="426" y="1693"/>
                    </a:lnTo>
                    <a:lnTo>
                      <a:pt x="418" y="1681"/>
                    </a:lnTo>
                    <a:lnTo>
                      <a:pt x="410" y="1671"/>
                    </a:lnTo>
                    <a:lnTo>
                      <a:pt x="398" y="1660"/>
                    </a:lnTo>
                    <a:lnTo>
                      <a:pt x="391" y="1655"/>
                    </a:lnTo>
                    <a:lnTo>
                      <a:pt x="385" y="1651"/>
                    </a:lnTo>
                    <a:lnTo>
                      <a:pt x="378" y="1648"/>
                    </a:lnTo>
                    <a:lnTo>
                      <a:pt x="371" y="1646"/>
                    </a:lnTo>
                    <a:lnTo>
                      <a:pt x="357" y="1642"/>
                    </a:lnTo>
                    <a:lnTo>
                      <a:pt x="341" y="1637"/>
                    </a:lnTo>
                    <a:lnTo>
                      <a:pt x="329" y="1632"/>
                    </a:lnTo>
                    <a:lnTo>
                      <a:pt x="318" y="1628"/>
                    </a:lnTo>
                    <a:lnTo>
                      <a:pt x="313" y="1626"/>
                    </a:lnTo>
                    <a:lnTo>
                      <a:pt x="307" y="1625"/>
                    </a:lnTo>
                    <a:lnTo>
                      <a:pt x="301" y="1624"/>
                    </a:lnTo>
                    <a:lnTo>
                      <a:pt x="295" y="1624"/>
                    </a:lnTo>
                    <a:lnTo>
                      <a:pt x="249" y="1624"/>
                    </a:lnTo>
                    <a:lnTo>
                      <a:pt x="240" y="1623"/>
                    </a:lnTo>
                    <a:lnTo>
                      <a:pt x="231" y="1622"/>
                    </a:lnTo>
                    <a:lnTo>
                      <a:pt x="224" y="1621"/>
                    </a:lnTo>
                    <a:lnTo>
                      <a:pt x="217" y="1619"/>
                    </a:lnTo>
                    <a:lnTo>
                      <a:pt x="203" y="1615"/>
                    </a:lnTo>
                    <a:lnTo>
                      <a:pt x="187" y="1611"/>
                    </a:lnTo>
                    <a:lnTo>
                      <a:pt x="189" y="1604"/>
                    </a:lnTo>
                    <a:lnTo>
                      <a:pt x="192" y="1598"/>
                    </a:lnTo>
                    <a:lnTo>
                      <a:pt x="197" y="1594"/>
                    </a:lnTo>
                    <a:lnTo>
                      <a:pt x="202" y="1589"/>
                    </a:lnTo>
                    <a:lnTo>
                      <a:pt x="214" y="1583"/>
                    </a:lnTo>
                    <a:lnTo>
                      <a:pt x="225" y="1580"/>
                    </a:lnTo>
                    <a:lnTo>
                      <a:pt x="229" y="1579"/>
                    </a:lnTo>
                    <a:lnTo>
                      <a:pt x="231" y="1577"/>
                    </a:lnTo>
                    <a:lnTo>
                      <a:pt x="232" y="1577"/>
                    </a:lnTo>
                    <a:lnTo>
                      <a:pt x="230" y="1577"/>
                    </a:lnTo>
                    <a:lnTo>
                      <a:pt x="218" y="1577"/>
                    </a:lnTo>
                    <a:lnTo>
                      <a:pt x="192" y="1577"/>
                    </a:lnTo>
                    <a:lnTo>
                      <a:pt x="181" y="1576"/>
                    </a:lnTo>
                    <a:lnTo>
                      <a:pt x="169" y="1574"/>
                    </a:lnTo>
                    <a:lnTo>
                      <a:pt x="161" y="1575"/>
                    </a:lnTo>
                    <a:lnTo>
                      <a:pt x="154" y="1577"/>
                    </a:lnTo>
                    <a:lnTo>
                      <a:pt x="148" y="1580"/>
                    </a:lnTo>
                    <a:lnTo>
                      <a:pt x="142" y="1584"/>
                    </a:lnTo>
                    <a:lnTo>
                      <a:pt x="131" y="1593"/>
                    </a:lnTo>
                    <a:lnTo>
                      <a:pt x="119" y="1605"/>
                    </a:lnTo>
                    <a:lnTo>
                      <a:pt x="93" y="1605"/>
                    </a:lnTo>
                    <a:lnTo>
                      <a:pt x="85" y="1604"/>
                    </a:lnTo>
                    <a:lnTo>
                      <a:pt x="78" y="1603"/>
                    </a:lnTo>
                    <a:lnTo>
                      <a:pt x="71" y="1601"/>
                    </a:lnTo>
                    <a:lnTo>
                      <a:pt x="65" y="1599"/>
                    </a:lnTo>
                    <a:lnTo>
                      <a:pt x="58" y="1597"/>
                    </a:lnTo>
                    <a:lnTo>
                      <a:pt x="51" y="1595"/>
                    </a:lnTo>
                    <a:lnTo>
                      <a:pt x="44" y="1594"/>
                    </a:lnTo>
                    <a:lnTo>
                      <a:pt x="36" y="1593"/>
                    </a:lnTo>
                    <a:lnTo>
                      <a:pt x="21" y="1593"/>
                    </a:lnTo>
                    <a:lnTo>
                      <a:pt x="21" y="1593"/>
                    </a:lnTo>
                    <a:lnTo>
                      <a:pt x="21" y="1567"/>
                    </a:lnTo>
                    <a:lnTo>
                      <a:pt x="21" y="1543"/>
                    </a:lnTo>
                    <a:lnTo>
                      <a:pt x="21" y="1520"/>
                    </a:lnTo>
                    <a:lnTo>
                      <a:pt x="21" y="1499"/>
                    </a:lnTo>
                    <a:lnTo>
                      <a:pt x="21" y="1477"/>
                    </a:lnTo>
                    <a:lnTo>
                      <a:pt x="21" y="1454"/>
                    </a:lnTo>
                    <a:lnTo>
                      <a:pt x="21" y="1431"/>
                    </a:lnTo>
                    <a:lnTo>
                      <a:pt x="21" y="1404"/>
                    </a:lnTo>
                    <a:lnTo>
                      <a:pt x="23" y="1399"/>
                    </a:lnTo>
                    <a:lnTo>
                      <a:pt x="25" y="1395"/>
                    </a:lnTo>
                    <a:lnTo>
                      <a:pt x="25" y="1381"/>
                    </a:lnTo>
                    <a:lnTo>
                      <a:pt x="24" y="1369"/>
                    </a:lnTo>
                    <a:lnTo>
                      <a:pt x="22" y="1356"/>
                    </a:lnTo>
                    <a:lnTo>
                      <a:pt x="20" y="1343"/>
                    </a:lnTo>
                    <a:lnTo>
                      <a:pt x="18" y="1334"/>
                    </a:lnTo>
                    <a:lnTo>
                      <a:pt x="15" y="1327"/>
                    </a:lnTo>
                    <a:lnTo>
                      <a:pt x="11" y="1320"/>
                    </a:lnTo>
                    <a:lnTo>
                      <a:pt x="8" y="1312"/>
                    </a:lnTo>
                    <a:lnTo>
                      <a:pt x="4" y="1302"/>
                    </a:lnTo>
                    <a:lnTo>
                      <a:pt x="2" y="1293"/>
                    </a:lnTo>
                    <a:lnTo>
                      <a:pt x="1" y="1285"/>
                    </a:lnTo>
                    <a:lnTo>
                      <a:pt x="0" y="1277"/>
                    </a:lnTo>
                    <a:lnTo>
                      <a:pt x="1" y="1259"/>
                    </a:lnTo>
                    <a:lnTo>
                      <a:pt x="1" y="1239"/>
                    </a:lnTo>
                    <a:lnTo>
                      <a:pt x="1" y="1114"/>
                    </a:lnTo>
                    <a:lnTo>
                      <a:pt x="7" y="1099"/>
                    </a:lnTo>
                    <a:lnTo>
                      <a:pt x="13" y="1084"/>
                    </a:lnTo>
                    <a:lnTo>
                      <a:pt x="15" y="1072"/>
                    </a:lnTo>
                    <a:lnTo>
                      <a:pt x="19" y="1062"/>
                    </a:lnTo>
                    <a:lnTo>
                      <a:pt x="23" y="1053"/>
                    </a:lnTo>
                    <a:lnTo>
                      <a:pt x="27" y="1045"/>
                    </a:lnTo>
                    <a:lnTo>
                      <a:pt x="33" y="1037"/>
                    </a:lnTo>
                    <a:lnTo>
                      <a:pt x="39" y="1030"/>
                    </a:lnTo>
                    <a:lnTo>
                      <a:pt x="47" y="1022"/>
                    </a:lnTo>
                    <a:lnTo>
                      <a:pt x="56" y="1016"/>
                    </a:lnTo>
                    <a:lnTo>
                      <a:pt x="76" y="1005"/>
                    </a:lnTo>
                    <a:lnTo>
                      <a:pt x="93" y="993"/>
                    </a:lnTo>
                    <a:lnTo>
                      <a:pt x="101" y="987"/>
                    </a:lnTo>
                    <a:lnTo>
                      <a:pt x="107" y="979"/>
                    </a:lnTo>
                    <a:lnTo>
                      <a:pt x="112" y="970"/>
                    </a:lnTo>
                    <a:lnTo>
                      <a:pt x="115" y="959"/>
                    </a:lnTo>
                    <a:lnTo>
                      <a:pt x="116" y="951"/>
                    </a:lnTo>
                    <a:lnTo>
                      <a:pt x="116" y="944"/>
                    </a:lnTo>
                    <a:lnTo>
                      <a:pt x="115" y="936"/>
                    </a:lnTo>
                    <a:lnTo>
                      <a:pt x="115" y="928"/>
                    </a:lnTo>
                    <a:lnTo>
                      <a:pt x="119" y="913"/>
                    </a:lnTo>
                    <a:lnTo>
                      <a:pt x="124" y="901"/>
                    </a:lnTo>
                    <a:lnTo>
                      <a:pt x="130" y="889"/>
                    </a:lnTo>
                    <a:lnTo>
                      <a:pt x="137" y="877"/>
                    </a:lnTo>
                    <a:lnTo>
                      <a:pt x="147" y="860"/>
                    </a:lnTo>
                    <a:lnTo>
                      <a:pt x="157" y="846"/>
                    </a:lnTo>
                    <a:lnTo>
                      <a:pt x="167" y="833"/>
                    </a:lnTo>
                    <a:lnTo>
                      <a:pt x="177" y="817"/>
                    </a:lnTo>
                    <a:lnTo>
                      <a:pt x="182" y="812"/>
                    </a:lnTo>
                    <a:lnTo>
                      <a:pt x="186" y="807"/>
                    </a:lnTo>
                    <a:lnTo>
                      <a:pt x="190" y="803"/>
                    </a:lnTo>
                    <a:lnTo>
                      <a:pt x="194" y="799"/>
                    </a:lnTo>
                    <a:lnTo>
                      <a:pt x="198" y="795"/>
                    </a:lnTo>
                    <a:lnTo>
                      <a:pt x="201" y="791"/>
                    </a:lnTo>
                    <a:lnTo>
                      <a:pt x="203" y="786"/>
                    </a:lnTo>
                    <a:lnTo>
                      <a:pt x="204" y="780"/>
                    </a:lnTo>
                    <a:lnTo>
                      <a:pt x="204" y="771"/>
                    </a:lnTo>
                    <a:lnTo>
                      <a:pt x="203" y="762"/>
                    </a:lnTo>
                    <a:lnTo>
                      <a:pt x="202" y="754"/>
                    </a:lnTo>
                    <a:lnTo>
                      <a:pt x="199" y="744"/>
                    </a:lnTo>
                    <a:lnTo>
                      <a:pt x="192" y="734"/>
                    </a:lnTo>
                    <a:lnTo>
                      <a:pt x="186" y="723"/>
                    </a:lnTo>
                    <a:lnTo>
                      <a:pt x="187" y="720"/>
                    </a:lnTo>
                    <a:lnTo>
                      <a:pt x="188" y="718"/>
                    </a:lnTo>
                    <a:lnTo>
                      <a:pt x="190" y="716"/>
                    </a:lnTo>
                    <a:lnTo>
                      <a:pt x="192" y="714"/>
                    </a:lnTo>
                    <a:lnTo>
                      <a:pt x="197" y="710"/>
                    </a:lnTo>
                    <a:lnTo>
                      <a:pt x="201" y="706"/>
                    </a:lnTo>
                    <a:lnTo>
                      <a:pt x="207" y="696"/>
                    </a:lnTo>
                    <a:lnTo>
                      <a:pt x="211" y="688"/>
                    </a:lnTo>
                    <a:lnTo>
                      <a:pt x="213" y="679"/>
                    </a:lnTo>
                    <a:lnTo>
                      <a:pt x="214" y="669"/>
                    </a:lnTo>
                    <a:lnTo>
                      <a:pt x="212" y="656"/>
                    </a:lnTo>
                    <a:lnTo>
                      <a:pt x="209" y="644"/>
                    </a:lnTo>
                    <a:lnTo>
                      <a:pt x="217" y="580"/>
                    </a:lnTo>
                    <a:lnTo>
                      <a:pt x="214" y="570"/>
                    </a:lnTo>
                    <a:lnTo>
                      <a:pt x="211" y="560"/>
                    </a:lnTo>
                    <a:lnTo>
                      <a:pt x="207" y="551"/>
                    </a:lnTo>
                    <a:lnTo>
                      <a:pt x="203" y="542"/>
                    </a:lnTo>
                    <a:lnTo>
                      <a:pt x="200" y="534"/>
                    </a:lnTo>
                    <a:lnTo>
                      <a:pt x="197" y="524"/>
                    </a:lnTo>
                    <a:lnTo>
                      <a:pt x="195" y="514"/>
                    </a:lnTo>
                    <a:lnTo>
                      <a:pt x="194" y="503"/>
                    </a:lnTo>
                    <a:lnTo>
                      <a:pt x="194" y="492"/>
                    </a:lnTo>
                    <a:lnTo>
                      <a:pt x="196" y="484"/>
                    </a:lnTo>
                    <a:lnTo>
                      <a:pt x="198" y="475"/>
                    </a:lnTo>
                    <a:lnTo>
                      <a:pt x="202" y="465"/>
                    </a:lnTo>
                    <a:lnTo>
                      <a:pt x="202" y="465"/>
                    </a:lnTo>
                    <a:lnTo>
                      <a:pt x="204" y="395"/>
                    </a:lnTo>
                    <a:lnTo>
                      <a:pt x="205" y="389"/>
                    </a:lnTo>
                    <a:lnTo>
                      <a:pt x="207" y="385"/>
                    </a:lnTo>
                    <a:lnTo>
                      <a:pt x="211" y="381"/>
                    </a:lnTo>
                    <a:lnTo>
                      <a:pt x="215" y="378"/>
                    </a:lnTo>
                    <a:lnTo>
                      <a:pt x="220" y="374"/>
                    </a:lnTo>
                    <a:lnTo>
                      <a:pt x="223" y="370"/>
                    </a:lnTo>
                    <a:lnTo>
                      <a:pt x="226" y="365"/>
                    </a:lnTo>
                    <a:lnTo>
                      <a:pt x="227" y="360"/>
                    </a:lnTo>
                    <a:lnTo>
                      <a:pt x="226" y="345"/>
                    </a:lnTo>
                    <a:lnTo>
                      <a:pt x="224" y="332"/>
                    </a:lnTo>
                    <a:lnTo>
                      <a:pt x="222" y="319"/>
                    </a:lnTo>
                    <a:lnTo>
                      <a:pt x="222" y="303"/>
                    </a:lnTo>
                    <a:lnTo>
                      <a:pt x="224" y="301"/>
                    </a:lnTo>
                    <a:lnTo>
                      <a:pt x="226" y="298"/>
                    </a:lnTo>
                    <a:lnTo>
                      <a:pt x="227" y="291"/>
                    </a:lnTo>
                    <a:lnTo>
                      <a:pt x="229" y="285"/>
                    </a:lnTo>
                    <a:lnTo>
                      <a:pt x="233" y="280"/>
                    </a:lnTo>
                    <a:lnTo>
                      <a:pt x="238" y="275"/>
                    </a:lnTo>
                    <a:lnTo>
                      <a:pt x="248" y="265"/>
                    </a:lnTo>
                    <a:lnTo>
                      <a:pt x="256" y="255"/>
                    </a:lnTo>
                    <a:lnTo>
                      <a:pt x="264" y="246"/>
                    </a:lnTo>
                    <a:lnTo>
                      <a:pt x="274" y="236"/>
                    </a:lnTo>
                    <a:lnTo>
                      <a:pt x="282" y="227"/>
                    </a:lnTo>
                    <a:lnTo>
                      <a:pt x="289" y="219"/>
                    </a:lnTo>
                    <a:lnTo>
                      <a:pt x="296" y="211"/>
                    </a:lnTo>
                    <a:lnTo>
                      <a:pt x="302" y="203"/>
                    </a:lnTo>
                    <a:lnTo>
                      <a:pt x="307" y="194"/>
                    </a:lnTo>
                    <a:lnTo>
                      <a:pt x="312" y="184"/>
                    </a:lnTo>
                    <a:lnTo>
                      <a:pt x="316" y="175"/>
                    </a:lnTo>
                    <a:lnTo>
                      <a:pt x="320" y="164"/>
                    </a:lnTo>
                    <a:lnTo>
                      <a:pt x="326" y="143"/>
                    </a:lnTo>
                    <a:lnTo>
                      <a:pt x="329" y="125"/>
                    </a:lnTo>
                    <a:lnTo>
                      <a:pt x="332" y="116"/>
                    </a:lnTo>
                    <a:lnTo>
                      <a:pt x="334" y="107"/>
                    </a:lnTo>
                    <a:lnTo>
                      <a:pt x="338" y="98"/>
                    </a:lnTo>
                    <a:lnTo>
                      <a:pt x="343" y="88"/>
                    </a:lnTo>
                    <a:lnTo>
                      <a:pt x="354" y="79"/>
                    </a:lnTo>
                    <a:lnTo>
                      <a:pt x="365" y="70"/>
                    </a:lnTo>
                    <a:lnTo>
                      <a:pt x="371" y="63"/>
                    </a:lnTo>
                    <a:lnTo>
                      <a:pt x="377" y="55"/>
                    </a:lnTo>
                    <a:lnTo>
                      <a:pt x="382" y="48"/>
                    </a:lnTo>
                    <a:lnTo>
                      <a:pt x="390" y="42"/>
                    </a:lnTo>
                    <a:lnTo>
                      <a:pt x="400" y="38"/>
                    </a:lnTo>
                    <a:lnTo>
                      <a:pt x="411" y="34"/>
                    </a:lnTo>
                    <a:lnTo>
                      <a:pt x="422" y="29"/>
                    </a:lnTo>
                    <a:lnTo>
                      <a:pt x="431" y="25"/>
                    </a:lnTo>
                    <a:lnTo>
                      <a:pt x="441" y="21"/>
                    </a:lnTo>
                    <a:lnTo>
                      <a:pt x="452" y="18"/>
                    </a:lnTo>
                    <a:lnTo>
                      <a:pt x="462" y="16"/>
                    </a:lnTo>
                    <a:lnTo>
                      <a:pt x="472" y="16"/>
                    </a:lnTo>
                    <a:lnTo>
                      <a:pt x="480" y="15"/>
                    </a:lnTo>
                    <a:lnTo>
                      <a:pt x="489" y="16"/>
                    </a:lnTo>
                    <a:lnTo>
                      <a:pt x="505" y="17"/>
                    </a:lnTo>
                    <a:lnTo>
                      <a:pt x="525" y="16"/>
                    </a:lnTo>
                    <a:lnTo>
                      <a:pt x="559" y="11"/>
                    </a:lnTo>
                    <a:lnTo>
                      <a:pt x="589" y="6"/>
                    </a:lnTo>
                    <a:lnTo>
                      <a:pt x="603" y="4"/>
                    </a:lnTo>
                    <a:lnTo>
                      <a:pt x="618" y="2"/>
                    </a:lnTo>
                    <a:lnTo>
                      <a:pt x="634" y="1"/>
                    </a:lnTo>
                    <a:lnTo>
                      <a:pt x="652" y="0"/>
                    </a:lnTo>
                    <a:lnTo>
                      <a:pt x="657" y="1"/>
                    </a:lnTo>
                    <a:lnTo>
                      <a:pt x="661" y="2"/>
                    </a:lnTo>
                    <a:lnTo>
                      <a:pt x="665" y="4"/>
                    </a:lnTo>
                    <a:lnTo>
                      <a:pt x="669" y="6"/>
                    </a:lnTo>
                    <a:lnTo>
                      <a:pt x="676" y="12"/>
                    </a:lnTo>
                    <a:lnTo>
                      <a:pt x="683" y="18"/>
                    </a:lnTo>
                    <a:lnTo>
                      <a:pt x="696" y="27"/>
                    </a:lnTo>
                    <a:lnTo>
                      <a:pt x="708" y="34"/>
                    </a:lnTo>
                    <a:lnTo>
                      <a:pt x="720" y="40"/>
                    </a:lnTo>
                    <a:lnTo>
                      <a:pt x="735" y="45"/>
                    </a:lnTo>
                    <a:lnTo>
                      <a:pt x="755" y="49"/>
                    </a:lnTo>
                    <a:lnTo>
                      <a:pt x="773" y="52"/>
                    </a:lnTo>
                    <a:lnTo>
                      <a:pt x="790" y="55"/>
                    </a:lnTo>
                    <a:lnTo>
                      <a:pt x="810" y="60"/>
                    </a:lnTo>
                    <a:lnTo>
                      <a:pt x="816" y="62"/>
                    </a:lnTo>
                    <a:lnTo>
                      <a:pt x="821" y="64"/>
                    </a:lnTo>
                    <a:lnTo>
                      <a:pt x="825" y="67"/>
                    </a:lnTo>
                    <a:lnTo>
                      <a:pt x="829" y="71"/>
                    </a:lnTo>
                    <a:lnTo>
                      <a:pt x="836" y="79"/>
                    </a:lnTo>
                    <a:lnTo>
                      <a:pt x="843" y="88"/>
                    </a:lnTo>
                    <a:lnTo>
                      <a:pt x="851" y="98"/>
                    </a:lnTo>
                    <a:lnTo>
                      <a:pt x="859" y="106"/>
                    </a:lnTo>
                    <a:lnTo>
                      <a:pt x="868" y="113"/>
                    </a:lnTo>
                    <a:lnTo>
                      <a:pt x="876" y="119"/>
                    </a:lnTo>
                    <a:lnTo>
                      <a:pt x="893" y="130"/>
                    </a:lnTo>
                    <a:lnTo>
                      <a:pt x="913" y="142"/>
                    </a:lnTo>
                    <a:lnTo>
                      <a:pt x="921" y="150"/>
                    </a:lnTo>
                    <a:lnTo>
                      <a:pt x="928" y="156"/>
                    </a:lnTo>
                    <a:lnTo>
                      <a:pt x="932" y="159"/>
                    </a:lnTo>
                    <a:lnTo>
                      <a:pt x="936" y="162"/>
                    </a:lnTo>
                    <a:lnTo>
                      <a:pt x="940" y="163"/>
                    </a:lnTo>
                    <a:lnTo>
                      <a:pt x="945" y="164"/>
                    </a:lnTo>
                    <a:lnTo>
                      <a:pt x="955" y="160"/>
                    </a:lnTo>
                    <a:lnTo>
                      <a:pt x="965" y="156"/>
                    </a:lnTo>
                    <a:lnTo>
                      <a:pt x="985" y="154"/>
                    </a:lnTo>
                    <a:lnTo>
                      <a:pt x="1001" y="154"/>
                    </a:lnTo>
                    <a:lnTo>
                      <a:pt x="1018" y="154"/>
                    </a:lnTo>
                    <a:lnTo>
                      <a:pt x="1037" y="154"/>
                    </a:lnTo>
                    <a:lnTo>
                      <a:pt x="1049" y="150"/>
                    </a:lnTo>
                    <a:lnTo>
                      <a:pt x="1059" y="145"/>
                    </a:lnTo>
                    <a:lnTo>
                      <a:pt x="1078" y="141"/>
                    </a:lnTo>
                    <a:lnTo>
                      <a:pt x="1096" y="138"/>
                    </a:lnTo>
                    <a:lnTo>
                      <a:pt x="1114" y="135"/>
                    </a:lnTo>
                    <a:lnTo>
                      <a:pt x="1133" y="132"/>
                    </a:lnTo>
                    <a:lnTo>
                      <a:pt x="1146" y="129"/>
                    </a:lnTo>
                    <a:lnTo>
                      <a:pt x="1160" y="127"/>
                    </a:lnTo>
                    <a:lnTo>
                      <a:pt x="1164" y="128"/>
                    </a:lnTo>
                    <a:lnTo>
                      <a:pt x="1167" y="129"/>
                    </a:lnTo>
                    <a:lnTo>
                      <a:pt x="1170" y="130"/>
                    </a:lnTo>
                    <a:lnTo>
                      <a:pt x="1173" y="132"/>
                    </a:lnTo>
                    <a:lnTo>
                      <a:pt x="1179" y="136"/>
                    </a:lnTo>
                    <a:lnTo>
                      <a:pt x="1185" y="140"/>
                    </a:lnTo>
                    <a:lnTo>
                      <a:pt x="1198" y="146"/>
                    </a:lnTo>
                    <a:lnTo>
                      <a:pt x="1208" y="153"/>
                    </a:lnTo>
                    <a:lnTo>
                      <a:pt x="1219" y="159"/>
                    </a:lnTo>
                    <a:lnTo>
                      <a:pt x="1228" y="166"/>
                    </a:lnTo>
                    <a:lnTo>
                      <a:pt x="1246" y="180"/>
                    </a:lnTo>
                    <a:lnTo>
                      <a:pt x="1268" y="194"/>
                    </a:lnTo>
                    <a:lnTo>
                      <a:pt x="1276" y="199"/>
                    </a:lnTo>
                    <a:lnTo>
                      <a:pt x="1283" y="204"/>
                    </a:lnTo>
                    <a:lnTo>
                      <a:pt x="1291" y="208"/>
                    </a:lnTo>
                    <a:lnTo>
                      <a:pt x="1299" y="211"/>
                    </a:lnTo>
                    <a:lnTo>
                      <a:pt x="1314" y="212"/>
                    </a:lnTo>
                    <a:lnTo>
                      <a:pt x="1328" y="212"/>
                    </a:lnTo>
                    <a:lnTo>
                      <a:pt x="1341" y="211"/>
                    </a:lnTo>
                    <a:lnTo>
                      <a:pt x="1356" y="211"/>
                    </a:lnTo>
                    <a:lnTo>
                      <a:pt x="1390" y="211"/>
                    </a:lnTo>
                    <a:lnTo>
                      <a:pt x="1419" y="210"/>
                    </a:lnTo>
                    <a:lnTo>
                      <a:pt x="1432" y="208"/>
                    </a:lnTo>
                    <a:lnTo>
                      <a:pt x="1448" y="205"/>
                    </a:lnTo>
                    <a:lnTo>
                      <a:pt x="1462" y="200"/>
                    </a:lnTo>
                    <a:lnTo>
                      <a:pt x="1478" y="194"/>
                    </a:lnTo>
                    <a:lnTo>
                      <a:pt x="1489" y="189"/>
                    </a:lnTo>
                    <a:lnTo>
                      <a:pt x="1499" y="184"/>
                    </a:lnTo>
                    <a:lnTo>
                      <a:pt x="1507" y="178"/>
                    </a:lnTo>
                    <a:lnTo>
                      <a:pt x="1515" y="172"/>
                    </a:lnTo>
                    <a:lnTo>
                      <a:pt x="1531" y="160"/>
                    </a:lnTo>
                    <a:lnTo>
                      <a:pt x="1550" y="148"/>
                    </a:lnTo>
                    <a:lnTo>
                      <a:pt x="1559" y="143"/>
                    </a:lnTo>
                    <a:lnTo>
                      <a:pt x="1566" y="138"/>
                    </a:lnTo>
                    <a:lnTo>
                      <a:pt x="1570" y="136"/>
                    </a:lnTo>
                    <a:lnTo>
                      <a:pt x="1573" y="134"/>
                    </a:lnTo>
                    <a:lnTo>
                      <a:pt x="1578" y="133"/>
                    </a:lnTo>
                    <a:lnTo>
                      <a:pt x="1582" y="132"/>
                    </a:lnTo>
                    <a:lnTo>
                      <a:pt x="1915" y="132"/>
                    </a:lnTo>
                    <a:lnTo>
                      <a:pt x="1929" y="133"/>
                    </a:lnTo>
                    <a:lnTo>
                      <a:pt x="1941" y="134"/>
                    </a:lnTo>
                    <a:lnTo>
                      <a:pt x="1953" y="137"/>
                    </a:lnTo>
                    <a:lnTo>
                      <a:pt x="1965" y="140"/>
                    </a:lnTo>
                    <a:lnTo>
                      <a:pt x="1987" y="149"/>
                    </a:lnTo>
                    <a:lnTo>
                      <a:pt x="2011" y="159"/>
                    </a:lnTo>
                    <a:lnTo>
                      <a:pt x="2027" y="165"/>
                    </a:lnTo>
                    <a:lnTo>
                      <a:pt x="2041" y="172"/>
                    </a:lnTo>
                    <a:lnTo>
                      <a:pt x="2043" y="172"/>
                    </a:lnTo>
                    <a:lnTo>
                      <a:pt x="2045" y="171"/>
                    </a:lnTo>
                    <a:lnTo>
                      <a:pt x="2053" y="170"/>
                    </a:lnTo>
                    <a:lnTo>
                      <a:pt x="2060" y="168"/>
                    </a:lnTo>
                    <a:lnTo>
                      <a:pt x="2066" y="166"/>
                    </a:lnTo>
                    <a:lnTo>
                      <a:pt x="2072" y="163"/>
                    </a:lnTo>
                    <a:lnTo>
                      <a:pt x="2085" y="157"/>
                    </a:lnTo>
                    <a:lnTo>
                      <a:pt x="2097" y="148"/>
                    </a:lnTo>
                    <a:lnTo>
                      <a:pt x="2103" y="143"/>
                    </a:lnTo>
                    <a:lnTo>
                      <a:pt x="2109" y="138"/>
                    </a:lnTo>
                    <a:lnTo>
                      <a:pt x="2113" y="133"/>
                    </a:lnTo>
                    <a:lnTo>
                      <a:pt x="2118" y="128"/>
                    </a:lnTo>
                    <a:lnTo>
                      <a:pt x="2125" y="117"/>
                    </a:lnTo>
                    <a:lnTo>
                      <a:pt x="2133" y="106"/>
                    </a:lnTo>
                    <a:lnTo>
                      <a:pt x="2140" y="95"/>
                    </a:lnTo>
                    <a:lnTo>
                      <a:pt x="2147" y="83"/>
                    </a:lnTo>
                    <a:lnTo>
                      <a:pt x="2151" y="77"/>
                    </a:lnTo>
                    <a:lnTo>
                      <a:pt x="2156" y="72"/>
                    </a:lnTo>
                    <a:lnTo>
                      <a:pt x="2161" y="67"/>
                    </a:lnTo>
                    <a:lnTo>
                      <a:pt x="2167" y="63"/>
                    </a:lnTo>
                    <a:lnTo>
                      <a:pt x="2180" y="53"/>
                    </a:lnTo>
                    <a:lnTo>
                      <a:pt x="2193" y="46"/>
                    </a:lnTo>
                    <a:lnTo>
                      <a:pt x="2205" y="39"/>
                    </a:lnTo>
                    <a:lnTo>
                      <a:pt x="2218" y="33"/>
                    </a:lnTo>
                    <a:lnTo>
                      <a:pt x="2231" y="29"/>
                    </a:lnTo>
                    <a:lnTo>
                      <a:pt x="2244" y="26"/>
                    </a:lnTo>
                    <a:lnTo>
                      <a:pt x="2260" y="24"/>
                    </a:lnTo>
                    <a:lnTo>
                      <a:pt x="2276" y="23"/>
                    </a:lnTo>
                    <a:lnTo>
                      <a:pt x="2283" y="24"/>
                    </a:lnTo>
                    <a:lnTo>
                      <a:pt x="2290" y="25"/>
                    </a:lnTo>
                    <a:lnTo>
                      <a:pt x="2290" y="25"/>
                    </a:lnTo>
                    <a:close/>
                  </a:path>
                </a:pathLst>
              </a:custGeom>
              <a:solidFill>
                <a:srgbClr val="C00000"/>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5" name="Benin">
                <a:extLst>
                  <a:ext uri="{FF2B5EF4-FFF2-40B4-BE49-F238E27FC236}">
                    <a16:creationId xmlns:a16="http://schemas.microsoft.com/office/drawing/2014/main" id="{8B5F4D7B-2938-FD88-C144-23AE08D8C7D4}"/>
                  </a:ext>
                </a:extLst>
              </p:cNvPr>
              <p:cNvSpPr>
                <a:spLocks/>
              </p:cNvSpPr>
              <p:nvPr/>
            </p:nvSpPr>
            <p:spPr bwMode="auto">
              <a:xfrm>
                <a:off x="8026281" y="2957200"/>
                <a:ext cx="202093" cy="445999"/>
              </a:xfrm>
              <a:custGeom>
                <a:avLst/>
                <a:gdLst>
                  <a:gd name="T0" fmla="*/ 345 w 598"/>
                  <a:gd name="T1" fmla="*/ 72 h 1349"/>
                  <a:gd name="T2" fmla="*/ 412 w 598"/>
                  <a:gd name="T3" fmla="*/ 11 h 1349"/>
                  <a:gd name="T4" fmla="*/ 453 w 598"/>
                  <a:gd name="T5" fmla="*/ 21 h 1349"/>
                  <a:gd name="T6" fmla="*/ 517 w 598"/>
                  <a:gd name="T7" fmla="*/ 58 h 1349"/>
                  <a:gd name="T8" fmla="*/ 534 w 598"/>
                  <a:gd name="T9" fmla="*/ 98 h 1349"/>
                  <a:gd name="T10" fmla="*/ 566 w 598"/>
                  <a:gd name="T11" fmla="*/ 142 h 1349"/>
                  <a:gd name="T12" fmla="*/ 579 w 598"/>
                  <a:gd name="T13" fmla="*/ 161 h 1349"/>
                  <a:gd name="T14" fmla="*/ 578 w 598"/>
                  <a:gd name="T15" fmla="*/ 210 h 1349"/>
                  <a:gd name="T16" fmla="*/ 595 w 598"/>
                  <a:gd name="T17" fmla="*/ 256 h 1349"/>
                  <a:gd name="T18" fmla="*/ 594 w 598"/>
                  <a:gd name="T19" fmla="*/ 365 h 1349"/>
                  <a:gd name="T20" fmla="*/ 573 w 598"/>
                  <a:gd name="T21" fmla="*/ 400 h 1349"/>
                  <a:gd name="T22" fmla="*/ 573 w 598"/>
                  <a:gd name="T23" fmla="*/ 420 h 1349"/>
                  <a:gd name="T24" fmla="*/ 585 w 598"/>
                  <a:gd name="T25" fmla="*/ 466 h 1349"/>
                  <a:gd name="T26" fmla="*/ 571 w 598"/>
                  <a:gd name="T27" fmla="*/ 489 h 1349"/>
                  <a:gd name="T28" fmla="*/ 538 w 598"/>
                  <a:gd name="T29" fmla="*/ 532 h 1349"/>
                  <a:gd name="T30" fmla="*/ 500 w 598"/>
                  <a:gd name="T31" fmla="*/ 599 h 1349"/>
                  <a:gd name="T32" fmla="*/ 496 w 598"/>
                  <a:gd name="T33" fmla="*/ 645 h 1349"/>
                  <a:gd name="T34" fmla="*/ 457 w 598"/>
                  <a:gd name="T35" fmla="*/ 691 h 1349"/>
                  <a:gd name="T36" fmla="*/ 408 w 598"/>
                  <a:gd name="T37" fmla="*/ 731 h 1349"/>
                  <a:gd name="T38" fmla="*/ 388 w 598"/>
                  <a:gd name="T39" fmla="*/ 785 h 1349"/>
                  <a:gd name="T40" fmla="*/ 382 w 598"/>
                  <a:gd name="T41" fmla="*/ 971 h 1349"/>
                  <a:gd name="T42" fmla="*/ 396 w 598"/>
                  <a:gd name="T43" fmla="*/ 1013 h 1349"/>
                  <a:gd name="T44" fmla="*/ 406 w 598"/>
                  <a:gd name="T45" fmla="*/ 1067 h 1349"/>
                  <a:gd name="T46" fmla="*/ 402 w 598"/>
                  <a:gd name="T47" fmla="*/ 1140 h 1349"/>
                  <a:gd name="T48" fmla="*/ 402 w 598"/>
                  <a:gd name="T49" fmla="*/ 1253 h 1349"/>
                  <a:gd name="T50" fmla="*/ 360 w 598"/>
                  <a:gd name="T51" fmla="*/ 1278 h 1349"/>
                  <a:gd name="T52" fmla="*/ 315 w 598"/>
                  <a:gd name="T53" fmla="*/ 1265 h 1349"/>
                  <a:gd name="T54" fmla="*/ 363 w 598"/>
                  <a:gd name="T55" fmla="*/ 1306 h 1349"/>
                  <a:gd name="T56" fmla="*/ 192 w 598"/>
                  <a:gd name="T57" fmla="*/ 1349 h 1349"/>
                  <a:gd name="T58" fmla="*/ 180 w 598"/>
                  <a:gd name="T59" fmla="*/ 1307 h 1349"/>
                  <a:gd name="T60" fmla="*/ 161 w 598"/>
                  <a:gd name="T61" fmla="*/ 1219 h 1349"/>
                  <a:gd name="T62" fmla="*/ 152 w 598"/>
                  <a:gd name="T63" fmla="*/ 1098 h 1349"/>
                  <a:gd name="T64" fmla="*/ 155 w 598"/>
                  <a:gd name="T65" fmla="*/ 978 h 1349"/>
                  <a:gd name="T66" fmla="*/ 168 w 598"/>
                  <a:gd name="T67" fmla="*/ 870 h 1349"/>
                  <a:gd name="T68" fmla="*/ 163 w 598"/>
                  <a:gd name="T69" fmla="*/ 790 h 1349"/>
                  <a:gd name="T70" fmla="*/ 146 w 598"/>
                  <a:gd name="T71" fmla="*/ 726 h 1349"/>
                  <a:gd name="T72" fmla="*/ 126 w 598"/>
                  <a:gd name="T73" fmla="*/ 678 h 1349"/>
                  <a:gd name="T74" fmla="*/ 98 w 598"/>
                  <a:gd name="T75" fmla="*/ 627 h 1349"/>
                  <a:gd name="T76" fmla="*/ 91 w 598"/>
                  <a:gd name="T77" fmla="*/ 555 h 1349"/>
                  <a:gd name="T78" fmla="*/ 77 w 598"/>
                  <a:gd name="T79" fmla="*/ 485 h 1349"/>
                  <a:gd name="T80" fmla="*/ 51 w 598"/>
                  <a:gd name="T81" fmla="*/ 443 h 1349"/>
                  <a:gd name="T82" fmla="*/ 28 w 598"/>
                  <a:gd name="T83" fmla="*/ 411 h 1349"/>
                  <a:gd name="T84" fmla="*/ 4 w 598"/>
                  <a:gd name="T85" fmla="*/ 378 h 1349"/>
                  <a:gd name="T86" fmla="*/ 2 w 598"/>
                  <a:gd name="T87" fmla="*/ 347 h 1349"/>
                  <a:gd name="T88" fmla="*/ 28 w 598"/>
                  <a:gd name="T89" fmla="*/ 301 h 1349"/>
                  <a:gd name="T90" fmla="*/ 67 w 598"/>
                  <a:gd name="T91" fmla="*/ 254 h 1349"/>
                  <a:gd name="T92" fmla="*/ 111 w 598"/>
                  <a:gd name="T93" fmla="*/ 207 h 1349"/>
                  <a:gd name="T94" fmla="*/ 124 w 598"/>
                  <a:gd name="T95" fmla="*/ 194 h 1349"/>
                  <a:gd name="T96" fmla="*/ 245 w 598"/>
                  <a:gd name="T97" fmla="*/ 194 h 1349"/>
                  <a:gd name="T98" fmla="*/ 277 w 598"/>
                  <a:gd name="T99" fmla="*/ 188 h 1349"/>
                  <a:gd name="T100" fmla="*/ 290 w 598"/>
                  <a:gd name="T101" fmla="*/ 150 h 1349"/>
                  <a:gd name="T102" fmla="*/ 310 w 598"/>
                  <a:gd name="T103" fmla="*/ 93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8" h="1349">
                    <a:moveTo>
                      <a:pt x="310" y="93"/>
                    </a:moveTo>
                    <a:lnTo>
                      <a:pt x="320" y="89"/>
                    </a:lnTo>
                    <a:lnTo>
                      <a:pt x="328" y="84"/>
                    </a:lnTo>
                    <a:lnTo>
                      <a:pt x="337" y="78"/>
                    </a:lnTo>
                    <a:lnTo>
                      <a:pt x="345" y="72"/>
                    </a:lnTo>
                    <a:lnTo>
                      <a:pt x="359" y="59"/>
                    </a:lnTo>
                    <a:lnTo>
                      <a:pt x="375" y="44"/>
                    </a:lnTo>
                    <a:lnTo>
                      <a:pt x="386" y="34"/>
                    </a:lnTo>
                    <a:lnTo>
                      <a:pt x="400" y="23"/>
                    </a:lnTo>
                    <a:lnTo>
                      <a:pt x="412" y="11"/>
                    </a:lnTo>
                    <a:lnTo>
                      <a:pt x="422" y="0"/>
                    </a:lnTo>
                    <a:lnTo>
                      <a:pt x="429" y="5"/>
                    </a:lnTo>
                    <a:lnTo>
                      <a:pt x="437" y="10"/>
                    </a:lnTo>
                    <a:lnTo>
                      <a:pt x="445" y="15"/>
                    </a:lnTo>
                    <a:lnTo>
                      <a:pt x="453" y="21"/>
                    </a:lnTo>
                    <a:lnTo>
                      <a:pt x="475" y="32"/>
                    </a:lnTo>
                    <a:lnTo>
                      <a:pt x="495" y="41"/>
                    </a:lnTo>
                    <a:lnTo>
                      <a:pt x="506" y="46"/>
                    </a:lnTo>
                    <a:lnTo>
                      <a:pt x="514" y="54"/>
                    </a:lnTo>
                    <a:lnTo>
                      <a:pt x="517" y="58"/>
                    </a:lnTo>
                    <a:lnTo>
                      <a:pt x="521" y="62"/>
                    </a:lnTo>
                    <a:lnTo>
                      <a:pt x="523" y="67"/>
                    </a:lnTo>
                    <a:lnTo>
                      <a:pt x="525" y="73"/>
                    </a:lnTo>
                    <a:lnTo>
                      <a:pt x="530" y="85"/>
                    </a:lnTo>
                    <a:lnTo>
                      <a:pt x="534" y="98"/>
                    </a:lnTo>
                    <a:lnTo>
                      <a:pt x="539" y="110"/>
                    </a:lnTo>
                    <a:lnTo>
                      <a:pt x="545" y="121"/>
                    </a:lnTo>
                    <a:lnTo>
                      <a:pt x="552" y="130"/>
                    </a:lnTo>
                    <a:lnTo>
                      <a:pt x="562" y="138"/>
                    </a:lnTo>
                    <a:lnTo>
                      <a:pt x="566" y="142"/>
                    </a:lnTo>
                    <a:lnTo>
                      <a:pt x="571" y="145"/>
                    </a:lnTo>
                    <a:lnTo>
                      <a:pt x="577" y="148"/>
                    </a:lnTo>
                    <a:lnTo>
                      <a:pt x="583" y="151"/>
                    </a:lnTo>
                    <a:lnTo>
                      <a:pt x="583" y="151"/>
                    </a:lnTo>
                    <a:lnTo>
                      <a:pt x="579" y="161"/>
                    </a:lnTo>
                    <a:lnTo>
                      <a:pt x="577" y="170"/>
                    </a:lnTo>
                    <a:lnTo>
                      <a:pt x="575" y="178"/>
                    </a:lnTo>
                    <a:lnTo>
                      <a:pt x="575" y="189"/>
                    </a:lnTo>
                    <a:lnTo>
                      <a:pt x="576" y="200"/>
                    </a:lnTo>
                    <a:lnTo>
                      <a:pt x="578" y="210"/>
                    </a:lnTo>
                    <a:lnTo>
                      <a:pt x="581" y="220"/>
                    </a:lnTo>
                    <a:lnTo>
                      <a:pt x="584" y="228"/>
                    </a:lnTo>
                    <a:lnTo>
                      <a:pt x="588" y="237"/>
                    </a:lnTo>
                    <a:lnTo>
                      <a:pt x="592" y="246"/>
                    </a:lnTo>
                    <a:lnTo>
                      <a:pt x="595" y="256"/>
                    </a:lnTo>
                    <a:lnTo>
                      <a:pt x="598" y="266"/>
                    </a:lnTo>
                    <a:lnTo>
                      <a:pt x="590" y="330"/>
                    </a:lnTo>
                    <a:lnTo>
                      <a:pt x="593" y="342"/>
                    </a:lnTo>
                    <a:lnTo>
                      <a:pt x="595" y="355"/>
                    </a:lnTo>
                    <a:lnTo>
                      <a:pt x="594" y="365"/>
                    </a:lnTo>
                    <a:lnTo>
                      <a:pt x="592" y="374"/>
                    </a:lnTo>
                    <a:lnTo>
                      <a:pt x="588" y="382"/>
                    </a:lnTo>
                    <a:lnTo>
                      <a:pt x="582" y="392"/>
                    </a:lnTo>
                    <a:lnTo>
                      <a:pt x="578" y="396"/>
                    </a:lnTo>
                    <a:lnTo>
                      <a:pt x="573" y="400"/>
                    </a:lnTo>
                    <a:lnTo>
                      <a:pt x="571" y="402"/>
                    </a:lnTo>
                    <a:lnTo>
                      <a:pt x="569" y="404"/>
                    </a:lnTo>
                    <a:lnTo>
                      <a:pt x="568" y="406"/>
                    </a:lnTo>
                    <a:lnTo>
                      <a:pt x="567" y="409"/>
                    </a:lnTo>
                    <a:lnTo>
                      <a:pt x="573" y="420"/>
                    </a:lnTo>
                    <a:lnTo>
                      <a:pt x="580" y="430"/>
                    </a:lnTo>
                    <a:lnTo>
                      <a:pt x="583" y="440"/>
                    </a:lnTo>
                    <a:lnTo>
                      <a:pt x="584" y="448"/>
                    </a:lnTo>
                    <a:lnTo>
                      <a:pt x="585" y="457"/>
                    </a:lnTo>
                    <a:lnTo>
                      <a:pt x="585" y="466"/>
                    </a:lnTo>
                    <a:lnTo>
                      <a:pt x="584" y="472"/>
                    </a:lnTo>
                    <a:lnTo>
                      <a:pt x="582" y="477"/>
                    </a:lnTo>
                    <a:lnTo>
                      <a:pt x="579" y="481"/>
                    </a:lnTo>
                    <a:lnTo>
                      <a:pt x="575" y="485"/>
                    </a:lnTo>
                    <a:lnTo>
                      <a:pt x="571" y="489"/>
                    </a:lnTo>
                    <a:lnTo>
                      <a:pt x="567" y="493"/>
                    </a:lnTo>
                    <a:lnTo>
                      <a:pt x="563" y="498"/>
                    </a:lnTo>
                    <a:lnTo>
                      <a:pt x="558" y="503"/>
                    </a:lnTo>
                    <a:lnTo>
                      <a:pt x="548" y="519"/>
                    </a:lnTo>
                    <a:lnTo>
                      <a:pt x="538" y="532"/>
                    </a:lnTo>
                    <a:lnTo>
                      <a:pt x="528" y="546"/>
                    </a:lnTo>
                    <a:lnTo>
                      <a:pt x="518" y="563"/>
                    </a:lnTo>
                    <a:lnTo>
                      <a:pt x="511" y="575"/>
                    </a:lnTo>
                    <a:lnTo>
                      <a:pt x="505" y="587"/>
                    </a:lnTo>
                    <a:lnTo>
                      <a:pt x="500" y="599"/>
                    </a:lnTo>
                    <a:lnTo>
                      <a:pt x="496" y="614"/>
                    </a:lnTo>
                    <a:lnTo>
                      <a:pt x="496" y="622"/>
                    </a:lnTo>
                    <a:lnTo>
                      <a:pt x="497" y="630"/>
                    </a:lnTo>
                    <a:lnTo>
                      <a:pt x="497" y="637"/>
                    </a:lnTo>
                    <a:lnTo>
                      <a:pt x="496" y="645"/>
                    </a:lnTo>
                    <a:lnTo>
                      <a:pt x="493" y="656"/>
                    </a:lnTo>
                    <a:lnTo>
                      <a:pt x="488" y="665"/>
                    </a:lnTo>
                    <a:lnTo>
                      <a:pt x="482" y="673"/>
                    </a:lnTo>
                    <a:lnTo>
                      <a:pt x="474" y="679"/>
                    </a:lnTo>
                    <a:lnTo>
                      <a:pt x="457" y="691"/>
                    </a:lnTo>
                    <a:lnTo>
                      <a:pt x="437" y="702"/>
                    </a:lnTo>
                    <a:lnTo>
                      <a:pt x="428" y="708"/>
                    </a:lnTo>
                    <a:lnTo>
                      <a:pt x="420" y="716"/>
                    </a:lnTo>
                    <a:lnTo>
                      <a:pt x="414" y="723"/>
                    </a:lnTo>
                    <a:lnTo>
                      <a:pt x="408" y="731"/>
                    </a:lnTo>
                    <a:lnTo>
                      <a:pt x="404" y="739"/>
                    </a:lnTo>
                    <a:lnTo>
                      <a:pt x="400" y="748"/>
                    </a:lnTo>
                    <a:lnTo>
                      <a:pt x="396" y="758"/>
                    </a:lnTo>
                    <a:lnTo>
                      <a:pt x="394" y="770"/>
                    </a:lnTo>
                    <a:lnTo>
                      <a:pt x="388" y="785"/>
                    </a:lnTo>
                    <a:lnTo>
                      <a:pt x="382" y="800"/>
                    </a:lnTo>
                    <a:lnTo>
                      <a:pt x="382" y="925"/>
                    </a:lnTo>
                    <a:lnTo>
                      <a:pt x="382" y="945"/>
                    </a:lnTo>
                    <a:lnTo>
                      <a:pt x="381" y="963"/>
                    </a:lnTo>
                    <a:lnTo>
                      <a:pt x="382" y="971"/>
                    </a:lnTo>
                    <a:lnTo>
                      <a:pt x="383" y="979"/>
                    </a:lnTo>
                    <a:lnTo>
                      <a:pt x="385" y="988"/>
                    </a:lnTo>
                    <a:lnTo>
                      <a:pt x="389" y="998"/>
                    </a:lnTo>
                    <a:lnTo>
                      <a:pt x="392" y="1006"/>
                    </a:lnTo>
                    <a:lnTo>
                      <a:pt x="396" y="1013"/>
                    </a:lnTo>
                    <a:lnTo>
                      <a:pt x="399" y="1020"/>
                    </a:lnTo>
                    <a:lnTo>
                      <a:pt x="401" y="1029"/>
                    </a:lnTo>
                    <a:lnTo>
                      <a:pt x="403" y="1042"/>
                    </a:lnTo>
                    <a:lnTo>
                      <a:pt x="405" y="1055"/>
                    </a:lnTo>
                    <a:lnTo>
                      <a:pt x="406" y="1067"/>
                    </a:lnTo>
                    <a:lnTo>
                      <a:pt x="406" y="1081"/>
                    </a:lnTo>
                    <a:lnTo>
                      <a:pt x="404" y="1085"/>
                    </a:lnTo>
                    <a:lnTo>
                      <a:pt x="402" y="1090"/>
                    </a:lnTo>
                    <a:lnTo>
                      <a:pt x="402" y="1117"/>
                    </a:lnTo>
                    <a:lnTo>
                      <a:pt x="402" y="1140"/>
                    </a:lnTo>
                    <a:lnTo>
                      <a:pt x="402" y="1163"/>
                    </a:lnTo>
                    <a:lnTo>
                      <a:pt x="402" y="1185"/>
                    </a:lnTo>
                    <a:lnTo>
                      <a:pt x="402" y="1206"/>
                    </a:lnTo>
                    <a:lnTo>
                      <a:pt x="402" y="1229"/>
                    </a:lnTo>
                    <a:lnTo>
                      <a:pt x="402" y="1253"/>
                    </a:lnTo>
                    <a:lnTo>
                      <a:pt x="402" y="1279"/>
                    </a:lnTo>
                    <a:lnTo>
                      <a:pt x="402" y="1279"/>
                    </a:lnTo>
                    <a:lnTo>
                      <a:pt x="384" y="1279"/>
                    </a:lnTo>
                    <a:lnTo>
                      <a:pt x="371" y="1279"/>
                    </a:lnTo>
                    <a:lnTo>
                      <a:pt x="360" y="1278"/>
                    </a:lnTo>
                    <a:lnTo>
                      <a:pt x="349" y="1276"/>
                    </a:lnTo>
                    <a:lnTo>
                      <a:pt x="337" y="1273"/>
                    </a:lnTo>
                    <a:lnTo>
                      <a:pt x="331" y="1269"/>
                    </a:lnTo>
                    <a:lnTo>
                      <a:pt x="324" y="1265"/>
                    </a:lnTo>
                    <a:lnTo>
                      <a:pt x="315" y="1265"/>
                    </a:lnTo>
                    <a:lnTo>
                      <a:pt x="315" y="1292"/>
                    </a:lnTo>
                    <a:lnTo>
                      <a:pt x="333" y="1296"/>
                    </a:lnTo>
                    <a:lnTo>
                      <a:pt x="349" y="1300"/>
                    </a:lnTo>
                    <a:lnTo>
                      <a:pt x="356" y="1303"/>
                    </a:lnTo>
                    <a:lnTo>
                      <a:pt x="363" y="1306"/>
                    </a:lnTo>
                    <a:lnTo>
                      <a:pt x="370" y="1311"/>
                    </a:lnTo>
                    <a:lnTo>
                      <a:pt x="376" y="1317"/>
                    </a:lnTo>
                    <a:lnTo>
                      <a:pt x="375" y="1323"/>
                    </a:lnTo>
                    <a:lnTo>
                      <a:pt x="199" y="1349"/>
                    </a:lnTo>
                    <a:lnTo>
                      <a:pt x="192" y="1349"/>
                    </a:lnTo>
                    <a:lnTo>
                      <a:pt x="192" y="1349"/>
                    </a:lnTo>
                    <a:lnTo>
                      <a:pt x="188" y="1338"/>
                    </a:lnTo>
                    <a:lnTo>
                      <a:pt x="185" y="1328"/>
                    </a:lnTo>
                    <a:lnTo>
                      <a:pt x="182" y="1317"/>
                    </a:lnTo>
                    <a:lnTo>
                      <a:pt x="180" y="1307"/>
                    </a:lnTo>
                    <a:lnTo>
                      <a:pt x="177" y="1287"/>
                    </a:lnTo>
                    <a:lnTo>
                      <a:pt x="173" y="1265"/>
                    </a:lnTo>
                    <a:lnTo>
                      <a:pt x="170" y="1248"/>
                    </a:lnTo>
                    <a:lnTo>
                      <a:pt x="165" y="1234"/>
                    </a:lnTo>
                    <a:lnTo>
                      <a:pt x="161" y="1219"/>
                    </a:lnTo>
                    <a:lnTo>
                      <a:pt x="158" y="1202"/>
                    </a:lnTo>
                    <a:lnTo>
                      <a:pt x="154" y="1175"/>
                    </a:lnTo>
                    <a:lnTo>
                      <a:pt x="152" y="1150"/>
                    </a:lnTo>
                    <a:lnTo>
                      <a:pt x="152" y="1126"/>
                    </a:lnTo>
                    <a:lnTo>
                      <a:pt x="152" y="1098"/>
                    </a:lnTo>
                    <a:lnTo>
                      <a:pt x="152" y="1062"/>
                    </a:lnTo>
                    <a:lnTo>
                      <a:pt x="152" y="1028"/>
                    </a:lnTo>
                    <a:lnTo>
                      <a:pt x="152" y="1013"/>
                    </a:lnTo>
                    <a:lnTo>
                      <a:pt x="153" y="996"/>
                    </a:lnTo>
                    <a:lnTo>
                      <a:pt x="155" y="978"/>
                    </a:lnTo>
                    <a:lnTo>
                      <a:pt x="158" y="959"/>
                    </a:lnTo>
                    <a:lnTo>
                      <a:pt x="162" y="936"/>
                    </a:lnTo>
                    <a:lnTo>
                      <a:pt x="165" y="915"/>
                    </a:lnTo>
                    <a:lnTo>
                      <a:pt x="167" y="895"/>
                    </a:lnTo>
                    <a:lnTo>
                      <a:pt x="168" y="870"/>
                    </a:lnTo>
                    <a:lnTo>
                      <a:pt x="168" y="853"/>
                    </a:lnTo>
                    <a:lnTo>
                      <a:pt x="168" y="836"/>
                    </a:lnTo>
                    <a:lnTo>
                      <a:pt x="167" y="820"/>
                    </a:lnTo>
                    <a:lnTo>
                      <a:pt x="165" y="805"/>
                    </a:lnTo>
                    <a:lnTo>
                      <a:pt x="163" y="790"/>
                    </a:lnTo>
                    <a:lnTo>
                      <a:pt x="160" y="775"/>
                    </a:lnTo>
                    <a:lnTo>
                      <a:pt x="155" y="758"/>
                    </a:lnTo>
                    <a:lnTo>
                      <a:pt x="149" y="741"/>
                    </a:lnTo>
                    <a:lnTo>
                      <a:pt x="147" y="733"/>
                    </a:lnTo>
                    <a:lnTo>
                      <a:pt x="146" y="726"/>
                    </a:lnTo>
                    <a:lnTo>
                      <a:pt x="144" y="718"/>
                    </a:lnTo>
                    <a:lnTo>
                      <a:pt x="142" y="710"/>
                    </a:lnTo>
                    <a:lnTo>
                      <a:pt x="137" y="698"/>
                    </a:lnTo>
                    <a:lnTo>
                      <a:pt x="132" y="688"/>
                    </a:lnTo>
                    <a:lnTo>
                      <a:pt x="126" y="678"/>
                    </a:lnTo>
                    <a:lnTo>
                      <a:pt x="120" y="669"/>
                    </a:lnTo>
                    <a:lnTo>
                      <a:pt x="114" y="660"/>
                    </a:lnTo>
                    <a:lnTo>
                      <a:pt x="109" y="649"/>
                    </a:lnTo>
                    <a:lnTo>
                      <a:pt x="103" y="639"/>
                    </a:lnTo>
                    <a:lnTo>
                      <a:pt x="98" y="627"/>
                    </a:lnTo>
                    <a:lnTo>
                      <a:pt x="94" y="614"/>
                    </a:lnTo>
                    <a:lnTo>
                      <a:pt x="93" y="601"/>
                    </a:lnTo>
                    <a:lnTo>
                      <a:pt x="93" y="589"/>
                    </a:lnTo>
                    <a:lnTo>
                      <a:pt x="92" y="575"/>
                    </a:lnTo>
                    <a:lnTo>
                      <a:pt x="91" y="555"/>
                    </a:lnTo>
                    <a:lnTo>
                      <a:pt x="90" y="537"/>
                    </a:lnTo>
                    <a:lnTo>
                      <a:pt x="87" y="520"/>
                    </a:lnTo>
                    <a:lnTo>
                      <a:pt x="82" y="501"/>
                    </a:lnTo>
                    <a:lnTo>
                      <a:pt x="80" y="492"/>
                    </a:lnTo>
                    <a:lnTo>
                      <a:pt x="77" y="485"/>
                    </a:lnTo>
                    <a:lnTo>
                      <a:pt x="73" y="479"/>
                    </a:lnTo>
                    <a:lnTo>
                      <a:pt x="70" y="473"/>
                    </a:lnTo>
                    <a:lnTo>
                      <a:pt x="62" y="462"/>
                    </a:lnTo>
                    <a:lnTo>
                      <a:pt x="54" y="449"/>
                    </a:lnTo>
                    <a:lnTo>
                      <a:pt x="51" y="443"/>
                    </a:lnTo>
                    <a:lnTo>
                      <a:pt x="49" y="436"/>
                    </a:lnTo>
                    <a:lnTo>
                      <a:pt x="46" y="430"/>
                    </a:lnTo>
                    <a:lnTo>
                      <a:pt x="41" y="425"/>
                    </a:lnTo>
                    <a:lnTo>
                      <a:pt x="34" y="418"/>
                    </a:lnTo>
                    <a:lnTo>
                      <a:pt x="28" y="411"/>
                    </a:lnTo>
                    <a:lnTo>
                      <a:pt x="23" y="405"/>
                    </a:lnTo>
                    <a:lnTo>
                      <a:pt x="18" y="397"/>
                    </a:lnTo>
                    <a:lnTo>
                      <a:pt x="12" y="389"/>
                    </a:lnTo>
                    <a:lnTo>
                      <a:pt x="6" y="381"/>
                    </a:lnTo>
                    <a:lnTo>
                      <a:pt x="4" y="378"/>
                    </a:lnTo>
                    <a:lnTo>
                      <a:pt x="2" y="374"/>
                    </a:lnTo>
                    <a:lnTo>
                      <a:pt x="0" y="370"/>
                    </a:lnTo>
                    <a:lnTo>
                      <a:pt x="0" y="365"/>
                    </a:lnTo>
                    <a:lnTo>
                      <a:pt x="0" y="356"/>
                    </a:lnTo>
                    <a:lnTo>
                      <a:pt x="2" y="347"/>
                    </a:lnTo>
                    <a:lnTo>
                      <a:pt x="5" y="340"/>
                    </a:lnTo>
                    <a:lnTo>
                      <a:pt x="9" y="333"/>
                    </a:lnTo>
                    <a:lnTo>
                      <a:pt x="18" y="317"/>
                    </a:lnTo>
                    <a:lnTo>
                      <a:pt x="28" y="301"/>
                    </a:lnTo>
                    <a:lnTo>
                      <a:pt x="28" y="301"/>
                    </a:lnTo>
                    <a:lnTo>
                      <a:pt x="41" y="289"/>
                    </a:lnTo>
                    <a:lnTo>
                      <a:pt x="54" y="278"/>
                    </a:lnTo>
                    <a:lnTo>
                      <a:pt x="59" y="269"/>
                    </a:lnTo>
                    <a:lnTo>
                      <a:pt x="62" y="261"/>
                    </a:lnTo>
                    <a:lnTo>
                      <a:pt x="67" y="254"/>
                    </a:lnTo>
                    <a:lnTo>
                      <a:pt x="72" y="246"/>
                    </a:lnTo>
                    <a:lnTo>
                      <a:pt x="82" y="235"/>
                    </a:lnTo>
                    <a:lnTo>
                      <a:pt x="91" y="227"/>
                    </a:lnTo>
                    <a:lnTo>
                      <a:pt x="101" y="217"/>
                    </a:lnTo>
                    <a:lnTo>
                      <a:pt x="111" y="207"/>
                    </a:lnTo>
                    <a:lnTo>
                      <a:pt x="115" y="203"/>
                    </a:lnTo>
                    <a:lnTo>
                      <a:pt x="118" y="198"/>
                    </a:lnTo>
                    <a:lnTo>
                      <a:pt x="120" y="196"/>
                    </a:lnTo>
                    <a:lnTo>
                      <a:pt x="122" y="195"/>
                    </a:lnTo>
                    <a:lnTo>
                      <a:pt x="124" y="194"/>
                    </a:lnTo>
                    <a:lnTo>
                      <a:pt x="127" y="194"/>
                    </a:lnTo>
                    <a:lnTo>
                      <a:pt x="159" y="194"/>
                    </a:lnTo>
                    <a:lnTo>
                      <a:pt x="186" y="194"/>
                    </a:lnTo>
                    <a:lnTo>
                      <a:pt x="213" y="194"/>
                    </a:lnTo>
                    <a:lnTo>
                      <a:pt x="245" y="194"/>
                    </a:lnTo>
                    <a:lnTo>
                      <a:pt x="252" y="194"/>
                    </a:lnTo>
                    <a:lnTo>
                      <a:pt x="259" y="195"/>
                    </a:lnTo>
                    <a:lnTo>
                      <a:pt x="265" y="194"/>
                    </a:lnTo>
                    <a:lnTo>
                      <a:pt x="271" y="192"/>
                    </a:lnTo>
                    <a:lnTo>
                      <a:pt x="277" y="188"/>
                    </a:lnTo>
                    <a:lnTo>
                      <a:pt x="280" y="184"/>
                    </a:lnTo>
                    <a:lnTo>
                      <a:pt x="283" y="179"/>
                    </a:lnTo>
                    <a:lnTo>
                      <a:pt x="284" y="174"/>
                    </a:lnTo>
                    <a:lnTo>
                      <a:pt x="287" y="162"/>
                    </a:lnTo>
                    <a:lnTo>
                      <a:pt x="290" y="150"/>
                    </a:lnTo>
                    <a:lnTo>
                      <a:pt x="294" y="135"/>
                    </a:lnTo>
                    <a:lnTo>
                      <a:pt x="299" y="121"/>
                    </a:lnTo>
                    <a:lnTo>
                      <a:pt x="304" y="107"/>
                    </a:lnTo>
                    <a:lnTo>
                      <a:pt x="310" y="93"/>
                    </a:lnTo>
                    <a:lnTo>
                      <a:pt x="310" y="93"/>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6" name="Togo">
                <a:extLst>
                  <a:ext uri="{FF2B5EF4-FFF2-40B4-BE49-F238E27FC236}">
                    <a16:creationId xmlns:a16="http://schemas.microsoft.com/office/drawing/2014/main" id="{FA41F9A5-5FBF-1801-C902-9FBB6860759A}"/>
                  </a:ext>
                </a:extLst>
              </p:cNvPr>
              <p:cNvSpPr>
                <a:spLocks/>
              </p:cNvSpPr>
              <p:nvPr/>
            </p:nvSpPr>
            <p:spPr bwMode="auto">
              <a:xfrm>
                <a:off x="7956594" y="3040825"/>
                <a:ext cx="132406" cy="369343"/>
              </a:xfrm>
              <a:custGeom>
                <a:avLst/>
                <a:gdLst>
                  <a:gd name="T0" fmla="*/ 98 w 400"/>
                  <a:gd name="T1" fmla="*/ 4 h 1125"/>
                  <a:gd name="T2" fmla="*/ 121 w 400"/>
                  <a:gd name="T3" fmla="*/ 16 h 1125"/>
                  <a:gd name="T4" fmla="*/ 151 w 400"/>
                  <a:gd name="T5" fmla="*/ 33 h 1125"/>
                  <a:gd name="T6" fmla="*/ 190 w 400"/>
                  <a:gd name="T7" fmla="*/ 36 h 1125"/>
                  <a:gd name="T8" fmla="*/ 236 w 400"/>
                  <a:gd name="T9" fmla="*/ 47 h 1125"/>
                  <a:gd name="T10" fmla="*/ 210 w 400"/>
                  <a:gd name="T11" fmla="*/ 93 h 1125"/>
                  <a:gd name="T12" fmla="*/ 210 w 400"/>
                  <a:gd name="T13" fmla="*/ 120 h 1125"/>
                  <a:gd name="T14" fmla="*/ 226 w 400"/>
                  <a:gd name="T15" fmla="*/ 143 h 1125"/>
                  <a:gd name="T16" fmla="*/ 249 w 400"/>
                  <a:gd name="T17" fmla="*/ 171 h 1125"/>
                  <a:gd name="T18" fmla="*/ 262 w 400"/>
                  <a:gd name="T19" fmla="*/ 195 h 1125"/>
                  <a:gd name="T20" fmla="*/ 285 w 400"/>
                  <a:gd name="T21" fmla="*/ 231 h 1125"/>
                  <a:gd name="T22" fmla="*/ 298 w 400"/>
                  <a:gd name="T23" fmla="*/ 283 h 1125"/>
                  <a:gd name="T24" fmla="*/ 301 w 400"/>
                  <a:gd name="T25" fmla="*/ 347 h 1125"/>
                  <a:gd name="T26" fmla="*/ 317 w 400"/>
                  <a:gd name="T27" fmla="*/ 395 h 1125"/>
                  <a:gd name="T28" fmla="*/ 340 w 400"/>
                  <a:gd name="T29" fmla="*/ 434 h 1125"/>
                  <a:gd name="T30" fmla="*/ 354 w 400"/>
                  <a:gd name="T31" fmla="*/ 472 h 1125"/>
                  <a:gd name="T32" fmla="*/ 368 w 400"/>
                  <a:gd name="T33" fmla="*/ 521 h 1125"/>
                  <a:gd name="T34" fmla="*/ 376 w 400"/>
                  <a:gd name="T35" fmla="*/ 582 h 1125"/>
                  <a:gd name="T36" fmla="*/ 373 w 400"/>
                  <a:gd name="T37" fmla="*/ 661 h 1125"/>
                  <a:gd name="T38" fmla="*/ 361 w 400"/>
                  <a:gd name="T39" fmla="*/ 742 h 1125"/>
                  <a:gd name="T40" fmla="*/ 360 w 400"/>
                  <a:gd name="T41" fmla="*/ 844 h 1125"/>
                  <a:gd name="T42" fmla="*/ 366 w 400"/>
                  <a:gd name="T43" fmla="*/ 948 h 1125"/>
                  <a:gd name="T44" fmla="*/ 381 w 400"/>
                  <a:gd name="T45" fmla="*/ 1011 h 1125"/>
                  <a:gd name="T46" fmla="*/ 393 w 400"/>
                  <a:gd name="T47" fmla="*/ 1074 h 1125"/>
                  <a:gd name="T48" fmla="*/ 380 w 400"/>
                  <a:gd name="T49" fmla="*/ 1095 h 1125"/>
                  <a:gd name="T50" fmla="*/ 343 w 400"/>
                  <a:gd name="T51" fmla="*/ 1094 h 1125"/>
                  <a:gd name="T52" fmla="*/ 317 w 400"/>
                  <a:gd name="T53" fmla="*/ 1108 h 1125"/>
                  <a:gd name="T54" fmla="*/ 283 w 400"/>
                  <a:gd name="T55" fmla="*/ 1110 h 1125"/>
                  <a:gd name="T56" fmla="*/ 246 w 400"/>
                  <a:gd name="T57" fmla="*/ 1125 h 1125"/>
                  <a:gd name="T58" fmla="*/ 208 w 400"/>
                  <a:gd name="T59" fmla="*/ 1071 h 1125"/>
                  <a:gd name="T60" fmla="*/ 181 w 400"/>
                  <a:gd name="T61" fmla="*/ 1026 h 1125"/>
                  <a:gd name="T62" fmla="*/ 158 w 400"/>
                  <a:gd name="T63" fmla="*/ 984 h 1125"/>
                  <a:gd name="T64" fmla="*/ 144 w 400"/>
                  <a:gd name="T65" fmla="*/ 956 h 1125"/>
                  <a:gd name="T66" fmla="*/ 147 w 400"/>
                  <a:gd name="T67" fmla="*/ 923 h 1125"/>
                  <a:gd name="T68" fmla="*/ 155 w 400"/>
                  <a:gd name="T69" fmla="*/ 890 h 1125"/>
                  <a:gd name="T70" fmla="*/ 151 w 400"/>
                  <a:gd name="T71" fmla="*/ 851 h 1125"/>
                  <a:gd name="T72" fmla="*/ 143 w 400"/>
                  <a:gd name="T73" fmla="*/ 813 h 1125"/>
                  <a:gd name="T74" fmla="*/ 155 w 400"/>
                  <a:gd name="T75" fmla="*/ 610 h 1125"/>
                  <a:gd name="T76" fmla="*/ 143 w 400"/>
                  <a:gd name="T77" fmla="*/ 548 h 1125"/>
                  <a:gd name="T78" fmla="*/ 127 w 400"/>
                  <a:gd name="T79" fmla="*/ 493 h 1125"/>
                  <a:gd name="T80" fmla="*/ 127 w 400"/>
                  <a:gd name="T81" fmla="*/ 426 h 1125"/>
                  <a:gd name="T82" fmla="*/ 124 w 400"/>
                  <a:gd name="T83" fmla="*/ 385 h 1125"/>
                  <a:gd name="T84" fmla="*/ 104 w 400"/>
                  <a:gd name="T85" fmla="*/ 348 h 1125"/>
                  <a:gd name="T86" fmla="*/ 92 w 400"/>
                  <a:gd name="T87" fmla="*/ 333 h 1125"/>
                  <a:gd name="T88" fmla="*/ 95 w 400"/>
                  <a:gd name="T89" fmla="*/ 286 h 1125"/>
                  <a:gd name="T90" fmla="*/ 112 w 400"/>
                  <a:gd name="T91" fmla="*/ 209 h 1125"/>
                  <a:gd name="T92" fmla="*/ 116 w 400"/>
                  <a:gd name="T93" fmla="*/ 169 h 1125"/>
                  <a:gd name="T94" fmla="*/ 103 w 400"/>
                  <a:gd name="T95" fmla="*/ 140 h 1125"/>
                  <a:gd name="T96" fmla="*/ 79 w 400"/>
                  <a:gd name="T97" fmla="*/ 116 h 1125"/>
                  <a:gd name="T98" fmla="*/ 35 w 400"/>
                  <a:gd name="T99" fmla="*/ 101 h 1125"/>
                  <a:gd name="T100" fmla="*/ 4 w 400"/>
                  <a:gd name="T101" fmla="*/ 83 h 1125"/>
                  <a:gd name="T102" fmla="*/ 1 w 400"/>
                  <a:gd name="T103" fmla="*/ 62 h 1125"/>
                  <a:gd name="T104" fmla="*/ 26 w 400"/>
                  <a:gd name="T105" fmla="*/ 37 h 1125"/>
                  <a:gd name="T106" fmla="*/ 61 w 400"/>
                  <a:gd name="T107" fmla="*/ 8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0" h="1125">
                    <a:moveTo>
                      <a:pt x="67" y="0"/>
                    </a:moveTo>
                    <a:lnTo>
                      <a:pt x="80" y="2"/>
                    </a:lnTo>
                    <a:lnTo>
                      <a:pt x="92" y="3"/>
                    </a:lnTo>
                    <a:lnTo>
                      <a:pt x="98" y="4"/>
                    </a:lnTo>
                    <a:lnTo>
                      <a:pt x="103" y="5"/>
                    </a:lnTo>
                    <a:lnTo>
                      <a:pt x="109" y="7"/>
                    </a:lnTo>
                    <a:lnTo>
                      <a:pt x="114" y="10"/>
                    </a:lnTo>
                    <a:lnTo>
                      <a:pt x="121" y="16"/>
                    </a:lnTo>
                    <a:lnTo>
                      <a:pt x="128" y="23"/>
                    </a:lnTo>
                    <a:lnTo>
                      <a:pt x="134" y="28"/>
                    </a:lnTo>
                    <a:lnTo>
                      <a:pt x="143" y="31"/>
                    </a:lnTo>
                    <a:lnTo>
                      <a:pt x="151" y="33"/>
                    </a:lnTo>
                    <a:lnTo>
                      <a:pt x="158" y="34"/>
                    </a:lnTo>
                    <a:lnTo>
                      <a:pt x="165" y="33"/>
                    </a:lnTo>
                    <a:lnTo>
                      <a:pt x="174" y="34"/>
                    </a:lnTo>
                    <a:lnTo>
                      <a:pt x="190" y="36"/>
                    </a:lnTo>
                    <a:lnTo>
                      <a:pt x="206" y="39"/>
                    </a:lnTo>
                    <a:lnTo>
                      <a:pt x="220" y="43"/>
                    </a:lnTo>
                    <a:lnTo>
                      <a:pt x="236" y="47"/>
                    </a:lnTo>
                    <a:lnTo>
                      <a:pt x="236" y="47"/>
                    </a:lnTo>
                    <a:lnTo>
                      <a:pt x="226" y="63"/>
                    </a:lnTo>
                    <a:lnTo>
                      <a:pt x="217" y="79"/>
                    </a:lnTo>
                    <a:lnTo>
                      <a:pt x="213" y="86"/>
                    </a:lnTo>
                    <a:lnTo>
                      <a:pt x="210" y="93"/>
                    </a:lnTo>
                    <a:lnTo>
                      <a:pt x="208" y="102"/>
                    </a:lnTo>
                    <a:lnTo>
                      <a:pt x="208" y="111"/>
                    </a:lnTo>
                    <a:lnTo>
                      <a:pt x="208" y="116"/>
                    </a:lnTo>
                    <a:lnTo>
                      <a:pt x="210" y="120"/>
                    </a:lnTo>
                    <a:lnTo>
                      <a:pt x="212" y="124"/>
                    </a:lnTo>
                    <a:lnTo>
                      <a:pt x="214" y="127"/>
                    </a:lnTo>
                    <a:lnTo>
                      <a:pt x="220" y="135"/>
                    </a:lnTo>
                    <a:lnTo>
                      <a:pt x="226" y="143"/>
                    </a:lnTo>
                    <a:lnTo>
                      <a:pt x="231" y="151"/>
                    </a:lnTo>
                    <a:lnTo>
                      <a:pt x="236" y="157"/>
                    </a:lnTo>
                    <a:lnTo>
                      <a:pt x="242" y="164"/>
                    </a:lnTo>
                    <a:lnTo>
                      <a:pt x="249" y="171"/>
                    </a:lnTo>
                    <a:lnTo>
                      <a:pt x="254" y="176"/>
                    </a:lnTo>
                    <a:lnTo>
                      <a:pt x="257" y="182"/>
                    </a:lnTo>
                    <a:lnTo>
                      <a:pt x="259" y="189"/>
                    </a:lnTo>
                    <a:lnTo>
                      <a:pt x="262" y="195"/>
                    </a:lnTo>
                    <a:lnTo>
                      <a:pt x="270" y="208"/>
                    </a:lnTo>
                    <a:lnTo>
                      <a:pt x="278" y="219"/>
                    </a:lnTo>
                    <a:lnTo>
                      <a:pt x="281" y="225"/>
                    </a:lnTo>
                    <a:lnTo>
                      <a:pt x="285" y="231"/>
                    </a:lnTo>
                    <a:lnTo>
                      <a:pt x="288" y="238"/>
                    </a:lnTo>
                    <a:lnTo>
                      <a:pt x="290" y="247"/>
                    </a:lnTo>
                    <a:lnTo>
                      <a:pt x="295" y="266"/>
                    </a:lnTo>
                    <a:lnTo>
                      <a:pt x="298" y="283"/>
                    </a:lnTo>
                    <a:lnTo>
                      <a:pt x="299" y="301"/>
                    </a:lnTo>
                    <a:lnTo>
                      <a:pt x="300" y="321"/>
                    </a:lnTo>
                    <a:lnTo>
                      <a:pt x="301" y="335"/>
                    </a:lnTo>
                    <a:lnTo>
                      <a:pt x="301" y="347"/>
                    </a:lnTo>
                    <a:lnTo>
                      <a:pt x="302" y="360"/>
                    </a:lnTo>
                    <a:lnTo>
                      <a:pt x="306" y="373"/>
                    </a:lnTo>
                    <a:lnTo>
                      <a:pt x="311" y="385"/>
                    </a:lnTo>
                    <a:lnTo>
                      <a:pt x="317" y="395"/>
                    </a:lnTo>
                    <a:lnTo>
                      <a:pt x="322" y="406"/>
                    </a:lnTo>
                    <a:lnTo>
                      <a:pt x="328" y="415"/>
                    </a:lnTo>
                    <a:lnTo>
                      <a:pt x="334" y="424"/>
                    </a:lnTo>
                    <a:lnTo>
                      <a:pt x="340" y="434"/>
                    </a:lnTo>
                    <a:lnTo>
                      <a:pt x="345" y="444"/>
                    </a:lnTo>
                    <a:lnTo>
                      <a:pt x="350" y="456"/>
                    </a:lnTo>
                    <a:lnTo>
                      <a:pt x="352" y="464"/>
                    </a:lnTo>
                    <a:lnTo>
                      <a:pt x="354" y="472"/>
                    </a:lnTo>
                    <a:lnTo>
                      <a:pt x="355" y="479"/>
                    </a:lnTo>
                    <a:lnTo>
                      <a:pt x="357" y="487"/>
                    </a:lnTo>
                    <a:lnTo>
                      <a:pt x="363" y="504"/>
                    </a:lnTo>
                    <a:lnTo>
                      <a:pt x="368" y="521"/>
                    </a:lnTo>
                    <a:lnTo>
                      <a:pt x="371" y="536"/>
                    </a:lnTo>
                    <a:lnTo>
                      <a:pt x="373" y="551"/>
                    </a:lnTo>
                    <a:lnTo>
                      <a:pt x="375" y="566"/>
                    </a:lnTo>
                    <a:lnTo>
                      <a:pt x="376" y="582"/>
                    </a:lnTo>
                    <a:lnTo>
                      <a:pt x="376" y="599"/>
                    </a:lnTo>
                    <a:lnTo>
                      <a:pt x="376" y="616"/>
                    </a:lnTo>
                    <a:lnTo>
                      <a:pt x="375" y="641"/>
                    </a:lnTo>
                    <a:lnTo>
                      <a:pt x="373" y="661"/>
                    </a:lnTo>
                    <a:lnTo>
                      <a:pt x="370" y="682"/>
                    </a:lnTo>
                    <a:lnTo>
                      <a:pt x="366" y="705"/>
                    </a:lnTo>
                    <a:lnTo>
                      <a:pt x="363" y="724"/>
                    </a:lnTo>
                    <a:lnTo>
                      <a:pt x="361" y="742"/>
                    </a:lnTo>
                    <a:lnTo>
                      <a:pt x="360" y="759"/>
                    </a:lnTo>
                    <a:lnTo>
                      <a:pt x="360" y="774"/>
                    </a:lnTo>
                    <a:lnTo>
                      <a:pt x="360" y="808"/>
                    </a:lnTo>
                    <a:lnTo>
                      <a:pt x="360" y="844"/>
                    </a:lnTo>
                    <a:lnTo>
                      <a:pt x="360" y="872"/>
                    </a:lnTo>
                    <a:lnTo>
                      <a:pt x="360" y="896"/>
                    </a:lnTo>
                    <a:lnTo>
                      <a:pt x="362" y="921"/>
                    </a:lnTo>
                    <a:lnTo>
                      <a:pt x="366" y="948"/>
                    </a:lnTo>
                    <a:lnTo>
                      <a:pt x="369" y="965"/>
                    </a:lnTo>
                    <a:lnTo>
                      <a:pt x="373" y="980"/>
                    </a:lnTo>
                    <a:lnTo>
                      <a:pt x="378" y="994"/>
                    </a:lnTo>
                    <a:lnTo>
                      <a:pt x="381" y="1011"/>
                    </a:lnTo>
                    <a:lnTo>
                      <a:pt x="385" y="1033"/>
                    </a:lnTo>
                    <a:lnTo>
                      <a:pt x="388" y="1053"/>
                    </a:lnTo>
                    <a:lnTo>
                      <a:pt x="390" y="1063"/>
                    </a:lnTo>
                    <a:lnTo>
                      <a:pt x="393" y="1074"/>
                    </a:lnTo>
                    <a:lnTo>
                      <a:pt x="396" y="1084"/>
                    </a:lnTo>
                    <a:lnTo>
                      <a:pt x="400" y="1095"/>
                    </a:lnTo>
                    <a:lnTo>
                      <a:pt x="400" y="1095"/>
                    </a:lnTo>
                    <a:lnTo>
                      <a:pt x="380" y="1095"/>
                    </a:lnTo>
                    <a:lnTo>
                      <a:pt x="367" y="1094"/>
                    </a:lnTo>
                    <a:lnTo>
                      <a:pt x="354" y="1092"/>
                    </a:lnTo>
                    <a:lnTo>
                      <a:pt x="348" y="1093"/>
                    </a:lnTo>
                    <a:lnTo>
                      <a:pt x="343" y="1094"/>
                    </a:lnTo>
                    <a:lnTo>
                      <a:pt x="339" y="1096"/>
                    </a:lnTo>
                    <a:lnTo>
                      <a:pt x="335" y="1098"/>
                    </a:lnTo>
                    <a:lnTo>
                      <a:pt x="326" y="1103"/>
                    </a:lnTo>
                    <a:lnTo>
                      <a:pt x="317" y="1108"/>
                    </a:lnTo>
                    <a:lnTo>
                      <a:pt x="307" y="1109"/>
                    </a:lnTo>
                    <a:lnTo>
                      <a:pt x="299" y="1109"/>
                    </a:lnTo>
                    <a:lnTo>
                      <a:pt x="291" y="1109"/>
                    </a:lnTo>
                    <a:lnTo>
                      <a:pt x="283" y="1110"/>
                    </a:lnTo>
                    <a:lnTo>
                      <a:pt x="273" y="1113"/>
                    </a:lnTo>
                    <a:lnTo>
                      <a:pt x="265" y="1117"/>
                    </a:lnTo>
                    <a:lnTo>
                      <a:pt x="256" y="1121"/>
                    </a:lnTo>
                    <a:lnTo>
                      <a:pt x="246" y="1125"/>
                    </a:lnTo>
                    <a:lnTo>
                      <a:pt x="246" y="1125"/>
                    </a:lnTo>
                    <a:lnTo>
                      <a:pt x="230" y="1102"/>
                    </a:lnTo>
                    <a:lnTo>
                      <a:pt x="215" y="1082"/>
                    </a:lnTo>
                    <a:lnTo>
                      <a:pt x="208" y="1071"/>
                    </a:lnTo>
                    <a:lnTo>
                      <a:pt x="201" y="1060"/>
                    </a:lnTo>
                    <a:lnTo>
                      <a:pt x="194" y="1049"/>
                    </a:lnTo>
                    <a:lnTo>
                      <a:pt x="186" y="1037"/>
                    </a:lnTo>
                    <a:lnTo>
                      <a:pt x="181" y="1026"/>
                    </a:lnTo>
                    <a:lnTo>
                      <a:pt x="177" y="1016"/>
                    </a:lnTo>
                    <a:lnTo>
                      <a:pt x="172" y="1006"/>
                    </a:lnTo>
                    <a:lnTo>
                      <a:pt x="166" y="995"/>
                    </a:lnTo>
                    <a:lnTo>
                      <a:pt x="158" y="984"/>
                    </a:lnTo>
                    <a:lnTo>
                      <a:pt x="151" y="973"/>
                    </a:lnTo>
                    <a:lnTo>
                      <a:pt x="148" y="968"/>
                    </a:lnTo>
                    <a:lnTo>
                      <a:pt x="145" y="962"/>
                    </a:lnTo>
                    <a:lnTo>
                      <a:pt x="144" y="956"/>
                    </a:lnTo>
                    <a:lnTo>
                      <a:pt x="143" y="948"/>
                    </a:lnTo>
                    <a:lnTo>
                      <a:pt x="144" y="939"/>
                    </a:lnTo>
                    <a:lnTo>
                      <a:pt x="145" y="930"/>
                    </a:lnTo>
                    <a:lnTo>
                      <a:pt x="147" y="923"/>
                    </a:lnTo>
                    <a:lnTo>
                      <a:pt x="150" y="915"/>
                    </a:lnTo>
                    <a:lnTo>
                      <a:pt x="152" y="908"/>
                    </a:lnTo>
                    <a:lnTo>
                      <a:pt x="154" y="899"/>
                    </a:lnTo>
                    <a:lnTo>
                      <a:pt x="155" y="890"/>
                    </a:lnTo>
                    <a:lnTo>
                      <a:pt x="156" y="881"/>
                    </a:lnTo>
                    <a:lnTo>
                      <a:pt x="155" y="870"/>
                    </a:lnTo>
                    <a:lnTo>
                      <a:pt x="154" y="860"/>
                    </a:lnTo>
                    <a:lnTo>
                      <a:pt x="151" y="851"/>
                    </a:lnTo>
                    <a:lnTo>
                      <a:pt x="149" y="841"/>
                    </a:lnTo>
                    <a:lnTo>
                      <a:pt x="146" y="832"/>
                    </a:lnTo>
                    <a:lnTo>
                      <a:pt x="144" y="823"/>
                    </a:lnTo>
                    <a:lnTo>
                      <a:pt x="143" y="813"/>
                    </a:lnTo>
                    <a:lnTo>
                      <a:pt x="142" y="802"/>
                    </a:lnTo>
                    <a:lnTo>
                      <a:pt x="142" y="707"/>
                    </a:lnTo>
                    <a:lnTo>
                      <a:pt x="156" y="624"/>
                    </a:lnTo>
                    <a:lnTo>
                      <a:pt x="155" y="610"/>
                    </a:lnTo>
                    <a:lnTo>
                      <a:pt x="155" y="598"/>
                    </a:lnTo>
                    <a:lnTo>
                      <a:pt x="153" y="586"/>
                    </a:lnTo>
                    <a:lnTo>
                      <a:pt x="151" y="573"/>
                    </a:lnTo>
                    <a:lnTo>
                      <a:pt x="143" y="548"/>
                    </a:lnTo>
                    <a:lnTo>
                      <a:pt x="134" y="527"/>
                    </a:lnTo>
                    <a:lnTo>
                      <a:pt x="131" y="516"/>
                    </a:lnTo>
                    <a:lnTo>
                      <a:pt x="128" y="504"/>
                    </a:lnTo>
                    <a:lnTo>
                      <a:pt x="127" y="493"/>
                    </a:lnTo>
                    <a:lnTo>
                      <a:pt x="127" y="480"/>
                    </a:lnTo>
                    <a:lnTo>
                      <a:pt x="128" y="461"/>
                    </a:lnTo>
                    <a:lnTo>
                      <a:pt x="128" y="443"/>
                    </a:lnTo>
                    <a:lnTo>
                      <a:pt x="127" y="426"/>
                    </a:lnTo>
                    <a:lnTo>
                      <a:pt x="127" y="407"/>
                    </a:lnTo>
                    <a:lnTo>
                      <a:pt x="126" y="399"/>
                    </a:lnTo>
                    <a:lnTo>
                      <a:pt x="125" y="392"/>
                    </a:lnTo>
                    <a:lnTo>
                      <a:pt x="124" y="385"/>
                    </a:lnTo>
                    <a:lnTo>
                      <a:pt x="122" y="379"/>
                    </a:lnTo>
                    <a:lnTo>
                      <a:pt x="117" y="368"/>
                    </a:lnTo>
                    <a:lnTo>
                      <a:pt x="109" y="355"/>
                    </a:lnTo>
                    <a:lnTo>
                      <a:pt x="104" y="348"/>
                    </a:lnTo>
                    <a:lnTo>
                      <a:pt x="98" y="343"/>
                    </a:lnTo>
                    <a:lnTo>
                      <a:pt x="95" y="340"/>
                    </a:lnTo>
                    <a:lnTo>
                      <a:pt x="93" y="337"/>
                    </a:lnTo>
                    <a:lnTo>
                      <a:pt x="92" y="333"/>
                    </a:lnTo>
                    <a:lnTo>
                      <a:pt x="91" y="329"/>
                    </a:lnTo>
                    <a:lnTo>
                      <a:pt x="92" y="314"/>
                    </a:lnTo>
                    <a:lnTo>
                      <a:pt x="93" y="300"/>
                    </a:lnTo>
                    <a:lnTo>
                      <a:pt x="95" y="286"/>
                    </a:lnTo>
                    <a:lnTo>
                      <a:pt x="97" y="274"/>
                    </a:lnTo>
                    <a:lnTo>
                      <a:pt x="103" y="249"/>
                    </a:lnTo>
                    <a:lnTo>
                      <a:pt x="109" y="220"/>
                    </a:lnTo>
                    <a:lnTo>
                      <a:pt x="112" y="209"/>
                    </a:lnTo>
                    <a:lnTo>
                      <a:pt x="114" y="200"/>
                    </a:lnTo>
                    <a:lnTo>
                      <a:pt x="116" y="190"/>
                    </a:lnTo>
                    <a:lnTo>
                      <a:pt x="117" y="178"/>
                    </a:lnTo>
                    <a:lnTo>
                      <a:pt x="116" y="169"/>
                    </a:lnTo>
                    <a:lnTo>
                      <a:pt x="114" y="161"/>
                    </a:lnTo>
                    <a:lnTo>
                      <a:pt x="111" y="153"/>
                    </a:lnTo>
                    <a:lnTo>
                      <a:pt x="108" y="147"/>
                    </a:lnTo>
                    <a:lnTo>
                      <a:pt x="103" y="140"/>
                    </a:lnTo>
                    <a:lnTo>
                      <a:pt x="97" y="134"/>
                    </a:lnTo>
                    <a:lnTo>
                      <a:pt x="91" y="127"/>
                    </a:lnTo>
                    <a:lnTo>
                      <a:pt x="84" y="121"/>
                    </a:lnTo>
                    <a:lnTo>
                      <a:pt x="79" y="116"/>
                    </a:lnTo>
                    <a:lnTo>
                      <a:pt x="72" y="111"/>
                    </a:lnTo>
                    <a:lnTo>
                      <a:pt x="60" y="106"/>
                    </a:lnTo>
                    <a:lnTo>
                      <a:pt x="47" y="103"/>
                    </a:lnTo>
                    <a:lnTo>
                      <a:pt x="35" y="101"/>
                    </a:lnTo>
                    <a:lnTo>
                      <a:pt x="22" y="96"/>
                    </a:lnTo>
                    <a:lnTo>
                      <a:pt x="13" y="92"/>
                    </a:lnTo>
                    <a:lnTo>
                      <a:pt x="6" y="86"/>
                    </a:lnTo>
                    <a:lnTo>
                      <a:pt x="4" y="83"/>
                    </a:lnTo>
                    <a:lnTo>
                      <a:pt x="2" y="79"/>
                    </a:lnTo>
                    <a:lnTo>
                      <a:pt x="1" y="75"/>
                    </a:lnTo>
                    <a:lnTo>
                      <a:pt x="0" y="69"/>
                    </a:lnTo>
                    <a:lnTo>
                      <a:pt x="1" y="62"/>
                    </a:lnTo>
                    <a:lnTo>
                      <a:pt x="4" y="56"/>
                    </a:lnTo>
                    <a:lnTo>
                      <a:pt x="7" y="50"/>
                    </a:lnTo>
                    <a:lnTo>
                      <a:pt x="12" y="45"/>
                    </a:lnTo>
                    <a:lnTo>
                      <a:pt x="26" y="37"/>
                    </a:lnTo>
                    <a:lnTo>
                      <a:pt x="39" y="29"/>
                    </a:lnTo>
                    <a:lnTo>
                      <a:pt x="48" y="23"/>
                    </a:lnTo>
                    <a:lnTo>
                      <a:pt x="55" y="15"/>
                    </a:lnTo>
                    <a:lnTo>
                      <a:pt x="61" y="8"/>
                    </a:lnTo>
                    <a:lnTo>
                      <a:pt x="67" y="0"/>
                    </a:lnTo>
                    <a:lnTo>
                      <a:pt x="67" y="0"/>
                    </a:lnTo>
                    <a:close/>
                  </a:path>
                </a:pathLst>
              </a:custGeom>
              <a:grpFill/>
              <a:ln w="0">
                <a:solidFill>
                  <a:sysClr val="windowText" lastClr="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7" name="Ghana">
                <a:extLst>
                  <a:ext uri="{FF2B5EF4-FFF2-40B4-BE49-F238E27FC236}">
                    <a16:creationId xmlns:a16="http://schemas.microsoft.com/office/drawing/2014/main" id="{AD4DB902-0DBC-03B4-DE5B-F842A26779FC}"/>
                  </a:ext>
                </a:extLst>
              </p:cNvPr>
              <p:cNvSpPr>
                <a:spLocks/>
              </p:cNvSpPr>
              <p:nvPr/>
            </p:nvSpPr>
            <p:spPr bwMode="auto">
              <a:xfrm>
                <a:off x="7726625" y="3026887"/>
                <a:ext cx="313593" cy="473874"/>
              </a:xfrm>
              <a:custGeom>
                <a:avLst/>
                <a:gdLst>
                  <a:gd name="T0" fmla="*/ 732 w 952"/>
                  <a:gd name="T1" fmla="*/ 70 h 1412"/>
                  <a:gd name="T2" fmla="*/ 707 w 952"/>
                  <a:gd name="T3" fmla="*/ 108 h 1412"/>
                  <a:gd name="T4" fmla="*/ 741 w 952"/>
                  <a:gd name="T5" fmla="*/ 134 h 1412"/>
                  <a:gd name="T6" fmla="*/ 797 w 952"/>
                  <a:gd name="T7" fmla="*/ 160 h 1412"/>
                  <a:gd name="T8" fmla="*/ 822 w 952"/>
                  <a:gd name="T9" fmla="*/ 202 h 1412"/>
                  <a:gd name="T10" fmla="*/ 809 w 952"/>
                  <a:gd name="T11" fmla="*/ 282 h 1412"/>
                  <a:gd name="T12" fmla="*/ 798 w 952"/>
                  <a:gd name="T13" fmla="*/ 366 h 1412"/>
                  <a:gd name="T14" fmla="*/ 823 w 952"/>
                  <a:gd name="T15" fmla="*/ 401 h 1412"/>
                  <a:gd name="T16" fmla="*/ 833 w 952"/>
                  <a:gd name="T17" fmla="*/ 459 h 1412"/>
                  <a:gd name="T18" fmla="*/ 837 w 952"/>
                  <a:gd name="T19" fmla="*/ 549 h 1412"/>
                  <a:gd name="T20" fmla="*/ 861 w 952"/>
                  <a:gd name="T21" fmla="*/ 643 h 1412"/>
                  <a:gd name="T22" fmla="*/ 852 w 952"/>
                  <a:gd name="T23" fmla="*/ 865 h 1412"/>
                  <a:gd name="T24" fmla="*/ 861 w 952"/>
                  <a:gd name="T25" fmla="*/ 923 h 1412"/>
                  <a:gd name="T26" fmla="*/ 850 w 952"/>
                  <a:gd name="T27" fmla="*/ 972 h 1412"/>
                  <a:gd name="T28" fmla="*/ 864 w 952"/>
                  <a:gd name="T29" fmla="*/ 1017 h 1412"/>
                  <a:gd name="T30" fmla="*/ 900 w 952"/>
                  <a:gd name="T31" fmla="*/ 1082 h 1412"/>
                  <a:gd name="T32" fmla="*/ 952 w 952"/>
                  <a:gd name="T33" fmla="*/ 1158 h 1412"/>
                  <a:gd name="T34" fmla="*/ 926 w 952"/>
                  <a:gd name="T35" fmla="*/ 1172 h 1412"/>
                  <a:gd name="T36" fmla="*/ 883 w 952"/>
                  <a:gd name="T37" fmla="*/ 1193 h 1412"/>
                  <a:gd name="T38" fmla="*/ 836 w 952"/>
                  <a:gd name="T39" fmla="*/ 1206 h 1412"/>
                  <a:gd name="T40" fmla="*/ 772 w 952"/>
                  <a:gd name="T41" fmla="*/ 1204 h 1412"/>
                  <a:gd name="T42" fmla="*/ 716 w 952"/>
                  <a:gd name="T43" fmla="*/ 1230 h 1412"/>
                  <a:gd name="T44" fmla="*/ 627 w 952"/>
                  <a:gd name="T45" fmla="*/ 1271 h 1412"/>
                  <a:gd name="T46" fmla="*/ 571 w 952"/>
                  <a:gd name="T47" fmla="*/ 1278 h 1412"/>
                  <a:gd name="T48" fmla="*/ 538 w 952"/>
                  <a:gd name="T49" fmla="*/ 1300 h 1412"/>
                  <a:gd name="T50" fmla="*/ 506 w 952"/>
                  <a:gd name="T51" fmla="*/ 1324 h 1412"/>
                  <a:gd name="T52" fmla="*/ 472 w 952"/>
                  <a:gd name="T53" fmla="*/ 1328 h 1412"/>
                  <a:gd name="T54" fmla="*/ 409 w 952"/>
                  <a:gd name="T55" fmla="*/ 1357 h 1412"/>
                  <a:gd name="T56" fmla="*/ 358 w 952"/>
                  <a:gd name="T57" fmla="*/ 1354 h 1412"/>
                  <a:gd name="T58" fmla="*/ 321 w 952"/>
                  <a:gd name="T59" fmla="*/ 1379 h 1412"/>
                  <a:gd name="T60" fmla="*/ 269 w 952"/>
                  <a:gd name="T61" fmla="*/ 1408 h 1412"/>
                  <a:gd name="T62" fmla="*/ 218 w 952"/>
                  <a:gd name="T63" fmla="*/ 1405 h 1412"/>
                  <a:gd name="T64" fmla="*/ 115 w 952"/>
                  <a:gd name="T65" fmla="*/ 1362 h 1412"/>
                  <a:gd name="T66" fmla="*/ 77 w 952"/>
                  <a:gd name="T67" fmla="*/ 1315 h 1412"/>
                  <a:gd name="T68" fmla="*/ 59 w 952"/>
                  <a:gd name="T69" fmla="*/ 1233 h 1412"/>
                  <a:gd name="T70" fmla="*/ 32 w 952"/>
                  <a:gd name="T71" fmla="*/ 1181 h 1412"/>
                  <a:gd name="T72" fmla="*/ 6 w 952"/>
                  <a:gd name="T73" fmla="*/ 1108 h 1412"/>
                  <a:gd name="T74" fmla="*/ 0 w 952"/>
                  <a:gd name="T75" fmla="*/ 1016 h 1412"/>
                  <a:gd name="T76" fmla="*/ 18 w 952"/>
                  <a:gd name="T77" fmla="*/ 955 h 1412"/>
                  <a:gd name="T78" fmla="*/ 52 w 952"/>
                  <a:gd name="T79" fmla="*/ 911 h 1412"/>
                  <a:gd name="T80" fmla="*/ 60 w 952"/>
                  <a:gd name="T81" fmla="*/ 861 h 1412"/>
                  <a:gd name="T82" fmla="*/ 78 w 952"/>
                  <a:gd name="T83" fmla="*/ 808 h 1412"/>
                  <a:gd name="T84" fmla="*/ 117 w 952"/>
                  <a:gd name="T85" fmla="*/ 721 h 1412"/>
                  <a:gd name="T86" fmla="*/ 155 w 952"/>
                  <a:gd name="T87" fmla="*/ 664 h 1412"/>
                  <a:gd name="T88" fmla="*/ 154 w 952"/>
                  <a:gd name="T89" fmla="*/ 578 h 1412"/>
                  <a:gd name="T90" fmla="*/ 129 w 952"/>
                  <a:gd name="T91" fmla="*/ 477 h 1412"/>
                  <a:gd name="T92" fmla="*/ 128 w 952"/>
                  <a:gd name="T93" fmla="*/ 434 h 1412"/>
                  <a:gd name="T94" fmla="*/ 141 w 952"/>
                  <a:gd name="T95" fmla="*/ 404 h 1412"/>
                  <a:gd name="T96" fmla="*/ 124 w 952"/>
                  <a:gd name="T97" fmla="*/ 358 h 1412"/>
                  <a:gd name="T98" fmla="*/ 134 w 952"/>
                  <a:gd name="T99" fmla="*/ 292 h 1412"/>
                  <a:gd name="T100" fmla="*/ 143 w 952"/>
                  <a:gd name="T101" fmla="*/ 215 h 1412"/>
                  <a:gd name="T102" fmla="*/ 121 w 952"/>
                  <a:gd name="T103" fmla="*/ 137 h 1412"/>
                  <a:gd name="T104" fmla="*/ 124 w 952"/>
                  <a:gd name="T105" fmla="*/ 69 h 1412"/>
                  <a:gd name="T106" fmla="*/ 139 w 952"/>
                  <a:gd name="T107" fmla="*/ 43 h 1412"/>
                  <a:gd name="T108" fmla="*/ 460 w 952"/>
                  <a:gd name="T109" fmla="*/ 53 h 1412"/>
                  <a:gd name="T110" fmla="*/ 567 w 952"/>
                  <a:gd name="T111" fmla="*/ 50 h 1412"/>
                  <a:gd name="T112" fmla="*/ 609 w 952"/>
                  <a:gd name="T113" fmla="*/ 25 h 1412"/>
                  <a:gd name="T114" fmla="*/ 645 w 952"/>
                  <a:gd name="T115" fmla="*/ 5 h 1412"/>
                  <a:gd name="T116" fmla="*/ 726 w 952"/>
                  <a:gd name="T117" fmla="*/ 3 h 1412"/>
                  <a:gd name="T118" fmla="*/ 773 w 952"/>
                  <a:gd name="T119" fmla="*/ 33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1412">
                    <a:moveTo>
                      <a:pt x="773" y="33"/>
                    </a:moveTo>
                    <a:lnTo>
                      <a:pt x="767" y="41"/>
                    </a:lnTo>
                    <a:lnTo>
                      <a:pt x="761" y="48"/>
                    </a:lnTo>
                    <a:lnTo>
                      <a:pt x="754" y="56"/>
                    </a:lnTo>
                    <a:lnTo>
                      <a:pt x="745" y="62"/>
                    </a:lnTo>
                    <a:lnTo>
                      <a:pt x="732" y="70"/>
                    </a:lnTo>
                    <a:lnTo>
                      <a:pt x="718" y="78"/>
                    </a:lnTo>
                    <a:lnTo>
                      <a:pt x="713" y="83"/>
                    </a:lnTo>
                    <a:lnTo>
                      <a:pt x="710" y="89"/>
                    </a:lnTo>
                    <a:lnTo>
                      <a:pt x="707" y="95"/>
                    </a:lnTo>
                    <a:lnTo>
                      <a:pt x="706" y="102"/>
                    </a:lnTo>
                    <a:lnTo>
                      <a:pt x="707" y="108"/>
                    </a:lnTo>
                    <a:lnTo>
                      <a:pt x="708" y="112"/>
                    </a:lnTo>
                    <a:lnTo>
                      <a:pt x="710" y="116"/>
                    </a:lnTo>
                    <a:lnTo>
                      <a:pt x="712" y="119"/>
                    </a:lnTo>
                    <a:lnTo>
                      <a:pt x="719" y="125"/>
                    </a:lnTo>
                    <a:lnTo>
                      <a:pt x="728" y="129"/>
                    </a:lnTo>
                    <a:lnTo>
                      <a:pt x="741" y="134"/>
                    </a:lnTo>
                    <a:lnTo>
                      <a:pt x="753" y="136"/>
                    </a:lnTo>
                    <a:lnTo>
                      <a:pt x="766" y="139"/>
                    </a:lnTo>
                    <a:lnTo>
                      <a:pt x="778" y="144"/>
                    </a:lnTo>
                    <a:lnTo>
                      <a:pt x="785" y="149"/>
                    </a:lnTo>
                    <a:lnTo>
                      <a:pt x="790" y="154"/>
                    </a:lnTo>
                    <a:lnTo>
                      <a:pt x="797" y="160"/>
                    </a:lnTo>
                    <a:lnTo>
                      <a:pt x="803" y="167"/>
                    </a:lnTo>
                    <a:lnTo>
                      <a:pt x="809" y="173"/>
                    </a:lnTo>
                    <a:lnTo>
                      <a:pt x="814" y="180"/>
                    </a:lnTo>
                    <a:lnTo>
                      <a:pt x="817" y="186"/>
                    </a:lnTo>
                    <a:lnTo>
                      <a:pt x="820" y="194"/>
                    </a:lnTo>
                    <a:lnTo>
                      <a:pt x="822" y="202"/>
                    </a:lnTo>
                    <a:lnTo>
                      <a:pt x="823" y="211"/>
                    </a:lnTo>
                    <a:lnTo>
                      <a:pt x="822" y="223"/>
                    </a:lnTo>
                    <a:lnTo>
                      <a:pt x="820" y="233"/>
                    </a:lnTo>
                    <a:lnTo>
                      <a:pt x="818" y="242"/>
                    </a:lnTo>
                    <a:lnTo>
                      <a:pt x="815" y="253"/>
                    </a:lnTo>
                    <a:lnTo>
                      <a:pt x="809" y="282"/>
                    </a:lnTo>
                    <a:lnTo>
                      <a:pt x="803" y="307"/>
                    </a:lnTo>
                    <a:lnTo>
                      <a:pt x="801" y="319"/>
                    </a:lnTo>
                    <a:lnTo>
                      <a:pt x="799" y="333"/>
                    </a:lnTo>
                    <a:lnTo>
                      <a:pt x="798" y="347"/>
                    </a:lnTo>
                    <a:lnTo>
                      <a:pt x="797" y="362"/>
                    </a:lnTo>
                    <a:lnTo>
                      <a:pt x="798" y="366"/>
                    </a:lnTo>
                    <a:lnTo>
                      <a:pt x="799" y="370"/>
                    </a:lnTo>
                    <a:lnTo>
                      <a:pt x="801" y="373"/>
                    </a:lnTo>
                    <a:lnTo>
                      <a:pt x="804" y="376"/>
                    </a:lnTo>
                    <a:lnTo>
                      <a:pt x="810" y="381"/>
                    </a:lnTo>
                    <a:lnTo>
                      <a:pt x="815" y="388"/>
                    </a:lnTo>
                    <a:lnTo>
                      <a:pt x="823" y="401"/>
                    </a:lnTo>
                    <a:lnTo>
                      <a:pt x="828" y="412"/>
                    </a:lnTo>
                    <a:lnTo>
                      <a:pt x="830" y="418"/>
                    </a:lnTo>
                    <a:lnTo>
                      <a:pt x="831" y="425"/>
                    </a:lnTo>
                    <a:lnTo>
                      <a:pt x="832" y="432"/>
                    </a:lnTo>
                    <a:lnTo>
                      <a:pt x="833" y="440"/>
                    </a:lnTo>
                    <a:lnTo>
                      <a:pt x="833" y="459"/>
                    </a:lnTo>
                    <a:lnTo>
                      <a:pt x="834" y="476"/>
                    </a:lnTo>
                    <a:lnTo>
                      <a:pt x="834" y="494"/>
                    </a:lnTo>
                    <a:lnTo>
                      <a:pt x="833" y="513"/>
                    </a:lnTo>
                    <a:lnTo>
                      <a:pt x="833" y="526"/>
                    </a:lnTo>
                    <a:lnTo>
                      <a:pt x="834" y="537"/>
                    </a:lnTo>
                    <a:lnTo>
                      <a:pt x="837" y="549"/>
                    </a:lnTo>
                    <a:lnTo>
                      <a:pt x="840" y="560"/>
                    </a:lnTo>
                    <a:lnTo>
                      <a:pt x="849" y="581"/>
                    </a:lnTo>
                    <a:lnTo>
                      <a:pt x="857" y="606"/>
                    </a:lnTo>
                    <a:lnTo>
                      <a:pt x="859" y="619"/>
                    </a:lnTo>
                    <a:lnTo>
                      <a:pt x="861" y="631"/>
                    </a:lnTo>
                    <a:lnTo>
                      <a:pt x="861" y="643"/>
                    </a:lnTo>
                    <a:lnTo>
                      <a:pt x="862" y="657"/>
                    </a:lnTo>
                    <a:lnTo>
                      <a:pt x="848" y="740"/>
                    </a:lnTo>
                    <a:lnTo>
                      <a:pt x="848" y="835"/>
                    </a:lnTo>
                    <a:lnTo>
                      <a:pt x="849" y="846"/>
                    </a:lnTo>
                    <a:lnTo>
                      <a:pt x="850" y="856"/>
                    </a:lnTo>
                    <a:lnTo>
                      <a:pt x="852" y="865"/>
                    </a:lnTo>
                    <a:lnTo>
                      <a:pt x="855" y="874"/>
                    </a:lnTo>
                    <a:lnTo>
                      <a:pt x="857" y="884"/>
                    </a:lnTo>
                    <a:lnTo>
                      <a:pt x="860" y="893"/>
                    </a:lnTo>
                    <a:lnTo>
                      <a:pt x="861" y="903"/>
                    </a:lnTo>
                    <a:lnTo>
                      <a:pt x="862" y="914"/>
                    </a:lnTo>
                    <a:lnTo>
                      <a:pt x="861" y="923"/>
                    </a:lnTo>
                    <a:lnTo>
                      <a:pt x="860" y="932"/>
                    </a:lnTo>
                    <a:lnTo>
                      <a:pt x="858" y="941"/>
                    </a:lnTo>
                    <a:lnTo>
                      <a:pt x="856" y="948"/>
                    </a:lnTo>
                    <a:lnTo>
                      <a:pt x="853" y="956"/>
                    </a:lnTo>
                    <a:lnTo>
                      <a:pt x="851" y="963"/>
                    </a:lnTo>
                    <a:lnTo>
                      <a:pt x="850" y="972"/>
                    </a:lnTo>
                    <a:lnTo>
                      <a:pt x="849" y="981"/>
                    </a:lnTo>
                    <a:lnTo>
                      <a:pt x="850" y="989"/>
                    </a:lnTo>
                    <a:lnTo>
                      <a:pt x="851" y="995"/>
                    </a:lnTo>
                    <a:lnTo>
                      <a:pt x="854" y="1001"/>
                    </a:lnTo>
                    <a:lnTo>
                      <a:pt x="857" y="1006"/>
                    </a:lnTo>
                    <a:lnTo>
                      <a:pt x="864" y="1017"/>
                    </a:lnTo>
                    <a:lnTo>
                      <a:pt x="872" y="1028"/>
                    </a:lnTo>
                    <a:lnTo>
                      <a:pt x="878" y="1039"/>
                    </a:lnTo>
                    <a:lnTo>
                      <a:pt x="883" y="1049"/>
                    </a:lnTo>
                    <a:lnTo>
                      <a:pt x="887" y="1059"/>
                    </a:lnTo>
                    <a:lnTo>
                      <a:pt x="892" y="1070"/>
                    </a:lnTo>
                    <a:lnTo>
                      <a:pt x="900" y="1082"/>
                    </a:lnTo>
                    <a:lnTo>
                      <a:pt x="907" y="1093"/>
                    </a:lnTo>
                    <a:lnTo>
                      <a:pt x="914" y="1104"/>
                    </a:lnTo>
                    <a:lnTo>
                      <a:pt x="921" y="1115"/>
                    </a:lnTo>
                    <a:lnTo>
                      <a:pt x="936" y="1135"/>
                    </a:lnTo>
                    <a:lnTo>
                      <a:pt x="952" y="1158"/>
                    </a:lnTo>
                    <a:lnTo>
                      <a:pt x="952" y="1158"/>
                    </a:lnTo>
                    <a:lnTo>
                      <a:pt x="949" y="1159"/>
                    </a:lnTo>
                    <a:lnTo>
                      <a:pt x="946" y="1159"/>
                    </a:lnTo>
                    <a:lnTo>
                      <a:pt x="939" y="1162"/>
                    </a:lnTo>
                    <a:lnTo>
                      <a:pt x="934" y="1165"/>
                    </a:lnTo>
                    <a:lnTo>
                      <a:pt x="930" y="1168"/>
                    </a:lnTo>
                    <a:lnTo>
                      <a:pt x="926" y="1172"/>
                    </a:lnTo>
                    <a:lnTo>
                      <a:pt x="918" y="1180"/>
                    </a:lnTo>
                    <a:lnTo>
                      <a:pt x="907" y="1187"/>
                    </a:lnTo>
                    <a:lnTo>
                      <a:pt x="901" y="1190"/>
                    </a:lnTo>
                    <a:lnTo>
                      <a:pt x="894" y="1192"/>
                    </a:lnTo>
                    <a:lnTo>
                      <a:pt x="889" y="1192"/>
                    </a:lnTo>
                    <a:lnTo>
                      <a:pt x="883" y="1193"/>
                    </a:lnTo>
                    <a:lnTo>
                      <a:pt x="871" y="1193"/>
                    </a:lnTo>
                    <a:lnTo>
                      <a:pt x="858" y="1195"/>
                    </a:lnTo>
                    <a:lnTo>
                      <a:pt x="850" y="1198"/>
                    </a:lnTo>
                    <a:lnTo>
                      <a:pt x="844" y="1203"/>
                    </a:lnTo>
                    <a:lnTo>
                      <a:pt x="839" y="1205"/>
                    </a:lnTo>
                    <a:lnTo>
                      <a:pt x="836" y="1206"/>
                    </a:lnTo>
                    <a:lnTo>
                      <a:pt x="832" y="1207"/>
                    </a:lnTo>
                    <a:lnTo>
                      <a:pt x="828" y="1209"/>
                    </a:lnTo>
                    <a:lnTo>
                      <a:pt x="796" y="1209"/>
                    </a:lnTo>
                    <a:lnTo>
                      <a:pt x="789" y="1206"/>
                    </a:lnTo>
                    <a:lnTo>
                      <a:pt x="780" y="1204"/>
                    </a:lnTo>
                    <a:lnTo>
                      <a:pt x="772" y="1204"/>
                    </a:lnTo>
                    <a:lnTo>
                      <a:pt x="766" y="1206"/>
                    </a:lnTo>
                    <a:lnTo>
                      <a:pt x="760" y="1209"/>
                    </a:lnTo>
                    <a:lnTo>
                      <a:pt x="754" y="1211"/>
                    </a:lnTo>
                    <a:lnTo>
                      <a:pt x="743" y="1217"/>
                    </a:lnTo>
                    <a:lnTo>
                      <a:pt x="730" y="1224"/>
                    </a:lnTo>
                    <a:lnTo>
                      <a:pt x="716" y="1230"/>
                    </a:lnTo>
                    <a:lnTo>
                      <a:pt x="704" y="1235"/>
                    </a:lnTo>
                    <a:lnTo>
                      <a:pt x="693" y="1239"/>
                    </a:lnTo>
                    <a:lnTo>
                      <a:pt x="680" y="1244"/>
                    </a:lnTo>
                    <a:lnTo>
                      <a:pt x="656" y="1255"/>
                    </a:lnTo>
                    <a:lnTo>
                      <a:pt x="637" y="1267"/>
                    </a:lnTo>
                    <a:lnTo>
                      <a:pt x="627" y="1271"/>
                    </a:lnTo>
                    <a:lnTo>
                      <a:pt x="617" y="1274"/>
                    </a:lnTo>
                    <a:lnTo>
                      <a:pt x="605" y="1276"/>
                    </a:lnTo>
                    <a:lnTo>
                      <a:pt x="592" y="1277"/>
                    </a:lnTo>
                    <a:lnTo>
                      <a:pt x="584" y="1277"/>
                    </a:lnTo>
                    <a:lnTo>
                      <a:pt x="576" y="1277"/>
                    </a:lnTo>
                    <a:lnTo>
                      <a:pt x="571" y="1278"/>
                    </a:lnTo>
                    <a:lnTo>
                      <a:pt x="568" y="1281"/>
                    </a:lnTo>
                    <a:lnTo>
                      <a:pt x="565" y="1284"/>
                    </a:lnTo>
                    <a:lnTo>
                      <a:pt x="562" y="1287"/>
                    </a:lnTo>
                    <a:lnTo>
                      <a:pt x="553" y="1293"/>
                    </a:lnTo>
                    <a:lnTo>
                      <a:pt x="546" y="1297"/>
                    </a:lnTo>
                    <a:lnTo>
                      <a:pt x="538" y="1300"/>
                    </a:lnTo>
                    <a:lnTo>
                      <a:pt x="530" y="1305"/>
                    </a:lnTo>
                    <a:lnTo>
                      <a:pt x="523" y="1311"/>
                    </a:lnTo>
                    <a:lnTo>
                      <a:pt x="517" y="1317"/>
                    </a:lnTo>
                    <a:lnTo>
                      <a:pt x="513" y="1320"/>
                    </a:lnTo>
                    <a:lnTo>
                      <a:pt x="510" y="1322"/>
                    </a:lnTo>
                    <a:lnTo>
                      <a:pt x="506" y="1324"/>
                    </a:lnTo>
                    <a:lnTo>
                      <a:pt x="501" y="1324"/>
                    </a:lnTo>
                    <a:lnTo>
                      <a:pt x="498" y="1323"/>
                    </a:lnTo>
                    <a:lnTo>
                      <a:pt x="495" y="1322"/>
                    </a:lnTo>
                    <a:lnTo>
                      <a:pt x="487" y="1323"/>
                    </a:lnTo>
                    <a:lnTo>
                      <a:pt x="479" y="1325"/>
                    </a:lnTo>
                    <a:lnTo>
                      <a:pt x="472" y="1328"/>
                    </a:lnTo>
                    <a:lnTo>
                      <a:pt x="465" y="1331"/>
                    </a:lnTo>
                    <a:lnTo>
                      <a:pt x="453" y="1337"/>
                    </a:lnTo>
                    <a:lnTo>
                      <a:pt x="441" y="1343"/>
                    </a:lnTo>
                    <a:lnTo>
                      <a:pt x="428" y="1350"/>
                    </a:lnTo>
                    <a:lnTo>
                      <a:pt x="415" y="1355"/>
                    </a:lnTo>
                    <a:lnTo>
                      <a:pt x="409" y="1357"/>
                    </a:lnTo>
                    <a:lnTo>
                      <a:pt x="401" y="1358"/>
                    </a:lnTo>
                    <a:lnTo>
                      <a:pt x="394" y="1359"/>
                    </a:lnTo>
                    <a:lnTo>
                      <a:pt x="386" y="1360"/>
                    </a:lnTo>
                    <a:lnTo>
                      <a:pt x="374" y="1357"/>
                    </a:lnTo>
                    <a:lnTo>
                      <a:pt x="363" y="1353"/>
                    </a:lnTo>
                    <a:lnTo>
                      <a:pt x="358" y="1354"/>
                    </a:lnTo>
                    <a:lnTo>
                      <a:pt x="354" y="1355"/>
                    </a:lnTo>
                    <a:lnTo>
                      <a:pt x="350" y="1358"/>
                    </a:lnTo>
                    <a:lnTo>
                      <a:pt x="347" y="1360"/>
                    </a:lnTo>
                    <a:lnTo>
                      <a:pt x="341" y="1367"/>
                    </a:lnTo>
                    <a:lnTo>
                      <a:pt x="334" y="1375"/>
                    </a:lnTo>
                    <a:lnTo>
                      <a:pt x="321" y="1379"/>
                    </a:lnTo>
                    <a:lnTo>
                      <a:pt x="310" y="1382"/>
                    </a:lnTo>
                    <a:lnTo>
                      <a:pt x="301" y="1389"/>
                    </a:lnTo>
                    <a:lnTo>
                      <a:pt x="293" y="1394"/>
                    </a:lnTo>
                    <a:lnTo>
                      <a:pt x="284" y="1399"/>
                    </a:lnTo>
                    <a:lnTo>
                      <a:pt x="274" y="1404"/>
                    </a:lnTo>
                    <a:lnTo>
                      <a:pt x="269" y="1408"/>
                    </a:lnTo>
                    <a:lnTo>
                      <a:pt x="263" y="1412"/>
                    </a:lnTo>
                    <a:lnTo>
                      <a:pt x="237" y="1412"/>
                    </a:lnTo>
                    <a:lnTo>
                      <a:pt x="231" y="1411"/>
                    </a:lnTo>
                    <a:lnTo>
                      <a:pt x="227" y="1410"/>
                    </a:lnTo>
                    <a:lnTo>
                      <a:pt x="222" y="1408"/>
                    </a:lnTo>
                    <a:lnTo>
                      <a:pt x="218" y="1405"/>
                    </a:lnTo>
                    <a:lnTo>
                      <a:pt x="209" y="1400"/>
                    </a:lnTo>
                    <a:lnTo>
                      <a:pt x="200" y="1395"/>
                    </a:lnTo>
                    <a:lnTo>
                      <a:pt x="177" y="1388"/>
                    </a:lnTo>
                    <a:lnTo>
                      <a:pt x="157" y="1381"/>
                    </a:lnTo>
                    <a:lnTo>
                      <a:pt x="136" y="1373"/>
                    </a:lnTo>
                    <a:lnTo>
                      <a:pt x="115" y="1362"/>
                    </a:lnTo>
                    <a:lnTo>
                      <a:pt x="103" y="1356"/>
                    </a:lnTo>
                    <a:lnTo>
                      <a:pt x="92" y="1351"/>
                    </a:lnTo>
                    <a:lnTo>
                      <a:pt x="81" y="1347"/>
                    </a:lnTo>
                    <a:lnTo>
                      <a:pt x="72" y="1343"/>
                    </a:lnTo>
                    <a:lnTo>
                      <a:pt x="72" y="1343"/>
                    </a:lnTo>
                    <a:lnTo>
                      <a:pt x="77" y="1315"/>
                    </a:lnTo>
                    <a:lnTo>
                      <a:pt x="77" y="1264"/>
                    </a:lnTo>
                    <a:lnTo>
                      <a:pt x="76" y="1257"/>
                    </a:lnTo>
                    <a:lnTo>
                      <a:pt x="74" y="1251"/>
                    </a:lnTo>
                    <a:lnTo>
                      <a:pt x="71" y="1246"/>
                    </a:lnTo>
                    <a:lnTo>
                      <a:pt x="67" y="1242"/>
                    </a:lnTo>
                    <a:lnTo>
                      <a:pt x="59" y="1233"/>
                    </a:lnTo>
                    <a:lnTo>
                      <a:pt x="51" y="1223"/>
                    </a:lnTo>
                    <a:lnTo>
                      <a:pt x="48" y="1215"/>
                    </a:lnTo>
                    <a:lnTo>
                      <a:pt x="45" y="1207"/>
                    </a:lnTo>
                    <a:lnTo>
                      <a:pt x="42" y="1199"/>
                    </a:lnTo>
                    <a:lnTo>
                      <a:pt x="39" y="1191"/>
                    </a:lnTo>
                    <a:lnTo>
                      <a:pt x="32" y="1181"/>
                    </a:lnTo>
                    <a:lnTo>
                      <a:pt x="27" y="1171"/>
                    </a:lnTo>
                    <a:lnTo>
                      <a:pt x="22" y="1162"/>
                    </a:lnTo>
                    <a:lnTo>
                      <a:pt x="17" y="1150"/>
                    </a:lnTo>
                    <a:lnTo>
                      <a:pt x="13" y="1135"/>
                    </a:lnTo>
                    <a:lnTo>
                      <a:pt x="9" y="1121"/>
                    </a:lnTo>
                    <a:lnTo>
                      <a:pt x="6" y="1108"/>
                    </a:lnTo>
                    <a:lnTo>
                      <a:pt x="3" y="1094"/>
                    </a:lnTo>
                    <a:lnTo>
                      <a:pt x="2" y="1080"/>
                    </a:lnTo>
                    <a:lnTo>
                      <a:pt x="0" y="1067"/>
                    </a:lnTo>
                    <a:lnTo>
                      <a:pt x="0" y="1052"/>
                    </a:lnTo>
                    <a:lnTo>
                      <a:pt x="0" y="1036"/>
                    </a:lnTo>
                    <a:lnTo>
                      <a:pt x="0" y="1016"/>
                    </a:lnTo>
                    <a:lnTo>
                      <a:pt x="1" y="999"/>
                    </a:lnTo>
                    <a:lnTo>
                      <a:pt x="2" y="990"/>
                    </a:lnTo>
                    <a:lnTo>
                      <a:pt x="5" y="981"/>
                    </a:lnTo>
                    <a:lnTo>
                      <a:pt x="8" y="972"/>
                    </a:lnTo>
                    <a:lnTo>
                      <a:pt x="12" y="963"/>
                    </a:lnTo>
                    <a:lnTo>
                      <a:pt x="18" y="955"/>
                    </a:lnTo>
                    <a:lnTo>
                      <a:pt x="23" y="947"/>
                    </a:lnTo>
                    <a:lnTo>
                      <a:pt x="29" y="940"/>
                    </a:lnTo>
                    <a:lnTo>
                      <a:pt x="35" y="932"/>
                    </a:lnTo>
                    <a:lnTo>
                      <a:pt x="41" y="926"/>
                    </a:lnTo>
                    <a:lnTo>
                      <a:pt x="47" y="918"/>
                    </a:lnTo>
                    <a:lnTo>
                      <a:pt x="52" y="911"/>
                    </a:lnTo>
                    <a:lnTo>
                      <a:pt x="57" y="901"/>
                    </a:lnTo>
                    <a:lnTo>
                      <a:pt x="59" y="894"/>
                    </a:lnTo>
                    <a:lnTo>
                      <a:pt x="60" y="888"/>
                    </a:lnTo>
                    <a:lnTo>
                      <a:pt x="61" y="881"/>
                    </a:lnTo>
                    <a:lnTo>
                      <a:pt x="61" y="874"/>
                    </a:lnTo>
                    <a:lnTo>
                      <a:pt x="60" y="861"/>
                    </a:lnTo>
                    <a:lnTo>
                      <a:pt x="62" y="847"/>
                    </a:lnTo>
                    <a:lnTo>
                      <a:pt x="63" y="839"/>
                    </a:lnTo>
                    <a:lnTo>
                      <a:pt x="66" y="833"/>
                    </a:lnTo>
                    <a:lnTo>
                      <a:pt x="69" y="827"/>
                    </a:lnTo>
                    <a:lnTo>
                      <a:pt x="72" y="820"/>
                    </a:lnTo>
                    <a:lnTo>
                      <a:pt x="78" y="808"/>
                    </a:lnTo>
                    <a:lnTo>
                      <a:pt x="84" y="795"/>
                    </a:lnTo>
                    <a:lnTo>
                      <a:pt x="91" y="779"/>
                    </a:lnTo>
                    <a:lnTo>
                      <a:pt x="98" y="764"/>
                    </a:lnTo>
                    <a:lnTo>
                      <a:pt x="104" y="749"/>
                    </a:lnTo>
                    <a:lnTo>
                      <a:pt x="111" y="733"/>
                    </a:lnTo>
                    <a:lnTo>
                      <a:pt x="117" y="721"/>
                    </a:lnTo>
                    <a:lnTo>
                      <a:pt x="125" y="709"/>
                    </a:lnTo>
                    <a:lnTo>
                      <a:pt x="132" y="699"/>
                    </a:lnTo>
                    <a:lnTo>
                      <a:pt x="140" y="690"/>
                    </a:lnTo>
                    <a:lnTo>
                      <a:pt x="146" y="680"/>
                    </a:lnTo>
                    <a:lnTo>
                      <a:pt x="152" y="670"/>
                    </a:lnTo>
                    <a:lnTo>
                      <a:pt x="155" y="664"/>
                    </a:lnTo>
                    <a:lnTo>
                      <a:pt x="156" y="659"/>
                    </a:lnTo>
                    <a:lnTo>
                      <a:pt x="157" y="651"/>
                    </a:lnTo>
                    <a:lnTo>
                      <a:pt x="158" y="644"/>
                    </a:lnTo>
                    <a:lnTo>
                      <a:pt x="157" y="620"/>
                    </a:lnTo>
                    <a:lnTo>
                      <a:pt x="156" y="599"/>
                    </a:lnTo>
                    <a:lnTo>
                      <a:pt x="154" y="578"/>
                    </a:lnTo>
                    <a:lnTo>
                      <a:pt x="149" y="554"/>
                    </a:lnTo>
                    <a:lnTo>
                      <a:pt x="146" y="537"/>
                    </a:lnTo>
                    <a:lnTo>
                      <a:pt x="143" y="522"/>
                    </a:lnTo>
                    <a:lnTo>
                      <a:pt x="139" y="508"/>
                    </a:lnTo>
                    <a:lnTo>
                      <a:pt x="134" y="491"/>
                    </a:lnTo>
                    <a:lnTo>
                      <a:pt x="129" y="477"/>
                    </a:lnTo>
                    <a:lnTo>
                      <a:pt x="125" y="464"/>
                    </a:lnTo>
                    <a:lnTo>
                      <a:pt x="122" y="458"/>
                    </a:lnTo>
                    <a:lnTo>
                      <a:pt x="121" y="450"/>
                    </a:lnTo>
                    <a:lnTo>
                      <a:pt x="122" y="445"/>
                    </a:lnTo>
                    <a:lnTo>
                      <a:pt x="124" y="440"/>
                    </a:lnTo>
                    <a:lnTo>
                      <a:pt x="128" y="434"/>
                    </a:lnTo>
                    <a:lnTo>
                      <a:pt x="131" y="430"/>
                    </a:lnTo>
                    <a:lnTo>
                      <a:pt x="135" y="426"/>
                    </a:lnTo>
                    <a:lnTo>
                      <a:pt x="138" y="422"/>
                    </a:lnTo>
                    <a:lnTo>
                      <a:pt x="141" y="417"/>
                    </a:lnTo>
                    <a:lnTo>
                      <a:pt x="141" y="411"/>
                    </a:lnTo>
                    <a:lnTo>
                      <a:pt x="141" y="404"/>
                    </a:lnTo>
                    <a:lnTo>
                      <a:pt x="140" y="397"/>
                    </a:lnTo>
                    <a:lnTo>
                      <a:pt x="137" y="390"/>
                    </a:lnTo>
                    <a:lnTo>
                      <a:pt x="135" y="384"/>
                    </a:lnTo>
                    <a:lnTo>
                      <a:pt x="129" y="371"/>
                    </a:lnTo>
                    <a:lnTo>
                      <a:pt x="124" y="358"/>
                    </a:lnTo>
                    <a:lnTo>
                      <a:pt x="124" y="358"/>
                    </a:lnTo>
                    <a:lnTo>
                      <a:pt x="122" y="350"/>
                    </a:lnTo>
                    <a:lnTo>
                      <a:pt x="121" y="340"/>
                    </a:lnTo>
                    <a:lnTo>
                      <a:pt x="122" y="326"/>
                    </a:lnTo>
                    <a:lnTo>
                      <a:pt x="125" y="314"/>
                    </a:lnTo>
                    <a:lnTo>
                      <a:pt x="129" y="303"/>
                    </a:lnTo>
                    <a:lnTo>
                      <a:pt x="134" y="292"/>
                    </a:lnTo>
                    <a:lnTo>
                      <a:pt x="139" y="282"/>
                    </a:lnTo>
                    <a:lnTo>
                      <a:pt x="143" y="270"/>
                    </a:lnTo>
                    <a:lnTo>
                      <a:pt x="145" y="258"/>
                    </a:lnTo>
                    <a:lnTo>
                      <a:pt x="147" y="244"/>
                    </a:lnTo>
                    <a:lnTo>
                      <a:pt x="145" y="229"/>
                    </a:lnTo>
                    <a:lnTo>
                      <a:pt x="143" y="215"/>
                    </a:lnTo>
                    <a:lnTo>
                      <a:pt x="139" y="203"/>
                    </a:lnTo>
                    <a:lnTo>
                      <a:pt x="134" y="191"/>
                    </a:lnTo>
                    <a:lnTo>
                      <a:pt x="129" y="179"/>
                    </a:lnTo>
                    <a:lnTo>
                      <a:pt x="125" y="166"/>
                    </a:lnTo>
                    <a:lnTo>
                      <a:pt x="122" y="152"/>
                    </a:lnTo>
                    <a:lnTo>
                      <a:pt x="121" y="137"/>
                    </a:lnTo>
                    <a:lnTo>
                      <a:pt x="121" y="123"/>
                    </a:lnTo>
                    <a:lnTo>
                      <a:pt x="121" y="109"/>
                    </a:lnTo>
                    <a:lnTo>
                      <a:pt x="121" y="93"/>
                    </a:lnTo>
                    <a:lnTo>
                      <a:pt x="121" y="79"/>
                    </a:lnTo>
                    <a:lnTo>
                      <a:pt x="122" y="74"/>
                    </a:lnTo>
                    <a:lnTo>
                      <a:pt x="124" y="69"/>
                    </a:lnTo>
                    <a:lnTo>
                      <a:pt x="127" y="65"/>
                    </a:lnTo>
                    <a:lnTo>
                      <a:pt x="130" y="61"/>
                    </a:lnTo>
                    <a:lnTo>
                      <a:pt x="133" y="58"/>
                    </a:lnTo>
                    <a:lnTo>
                      <a:pt x="136" y="54"/>
                    </a:lnTo>
                    <a:lnTo>
                      <a:pt x="138" y="48"/>
                    </a:lnTo>
                    <a:lnTo>
                      <a:pt x="139" y="43"/>
                    </a:lnTo>
                    <a:lnTo>
                      <a:pt x="323" y="51"/>
                    </a:lnTo>
                    <a:lnTo>
                      <a:pt x="354" y="51"/>
                    </a:lnTo>
                    <a:lnTo>
                      <a:pt x="383" y="51"/>
                    </a:lnTo>
                    <a:lnTo>
                      <a:pt x="409" y="53"/>
                    </a:lnTo>
                    <a:lnTo>
                      <a:pt x="434" y="53"/>
                    </a:lnTo>
                    <a:lnTo>
                      <a:pt x="460" y="53"/>
                    </a:lnTo>
                    <a:lnTo>
                      <a:pt x="486" y="54"/>
                    </a:lnTo>
                    <a:lnTo>
                      <a:pt x="514" y="54"/>
                    </a:lnTo>
                    <a:lnTo>
                      <a:pt x="545" y="54"/>
                    </a:lnTo>
                    <a:lnTo>
                      <a:pt x="552" y="54"/>
                    </a:lnTo>
                    <a:lnTo>
                      <a:pt x="560" y="53"/>
                    </a:lnTo>
                    <a:lnTo>
                      <a:pt x="567" y="50"/>
                    </a:lnTo>
                    <a:lnTo>
                      <a:pt x="573" y="48"/>
                    </a:lnTo>
                    <a:lnTo>
                      <a:pt x="585" y="42"/>
                    </a:lnTo>
                    <a:lnTo>
                      <a:pt x="597" y="35"/>
                    </a:lnTo>
                    <a:lnTo>
                      <a:pt x="602" y="32"/>
                    </a:lnTo>
                    <a:lnTo>
                      <a:pt x="606" y="29"/>
                    </a:lnTo>
                    <a:lnTo>
                      <a:pt x="609" y="25"/>
                    </a:lnTo>
                    <a:lnTo>
                      <a:pt x="613" y="21"/>
                    </a:lnTo>
                    <a:lnTo>
                      <a:pt x="617" y="18"/>
                    </a:lnTo>
                    <a:lnTo>
                      <a:pt x="620" y="14"/>
                    </a:lnTo>
                    <a:lnTo>
                      <a:pt x="624" y="12"/>
                    </a:lnTo>
                    <a:lnTo>
                      <a:pt x="629" y="10"/>
                    </a:lnTo>
                    <a:lnTo>
                      <a:pt x="645" y="5"/>
                    </a:lnTo>
                    <a:lnTo>
                      <a:pt x="659" y="2"/>
                    </a:lnTo>
                    <a:lnTo>
                      <a:pt x="674" y="0"/>
                    </a:lnTo>
                    <a:lnTo>
                      <a:pt x="691" y="0"/>
                    </a:lnTo>
                    <a:lnTo>
                      <a:pt x="703" y="0"/>
                    </a:lnTo>
                    <a:lnTo>
                      <a:pt x="715" y="1"/>
                    </a:lnTo>
                    <a:lnTo>
                      <a:pt x="726" y="3"/>
                    </a:lnTo>
                    <a:lnTo>
                      <a:pt x="738" y="6"/>
                    </a:lnTo>
                    <a:lnTo>
                      <a:pt x="748" y="10"/>
                    </a:lnTo>
                    <a:lnTo>
                      <a:pt x="757" y="16"/>
                    </a:lnTo>
                    <a:lnTo>
                      <a:pt x="765" y="23"/>
                    </a:lnTo>
                    <a:lnTo>
                      <a:pt x="773" y="33"/>
                    </a:lnTo>
                    <a:lnTo>
                      <a:pt x="773" y="33"/>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8" name="Cote d'Ivoire">
                <a:extLst>
                  <a:ext uri="{FF2B5EF4-FFF2-40B4-BE49-F238E27FC236}">
                    <a16:creationId xmlns:a16="http://schemas.microsoft.com/office/drawing/2014/main" id="{519E3020-EA79-FC1B-23C6-D2B685B34968}"/>
                  </a:ext>
                </a:extLst>
              </p:cNvPr>
              <p:cNvSpPr>
                <a:spLocks/>
              </p:cNvSpPr>
              <p:nvPr/>
            </p:nvSpPr>
            <p:spPr bwMode="auto">
              <a:xfrm>
                <a:off x="7350314" y="3068700"/>
                <a:ext cx="425093" cy="452968"/>
              </a:xfrm>
              <a:custGeom>
                <a:avLst/>
                <a:gdLst>
                  <a:gd name="T0" fmla="*/ 1176 w 1275"/>
                  <a:gd name="T1" fmla="*/ 1117 h 1374"/>
                  <a:gd name="T2" fmla="*/ 1139 w 1275"/>
                  <a:gd name="T3" fmla="*/ 1046 h 1374"/>
                  <a:gd name="T4" fmla="*/ 1117 w 1275"/>
                  <a:gd name="T5" fmla="*/ 936 h 1374"/>
                  <a:gd name="T6" fmla="*/ 1135 w 1275"/>
                  <a:gd name="T7" fmla="*/ 839 h 1374"/>
                  <a:gd name="T8" fmla="*/ 1176 w 1275"/>
                  <a:gd name="T9" fmla="*/ 778 h 1374"/>
                  <a:gd name="T10" fmla="*/ 1186 w 1275"/>
                  <a:gd name="T11" fmla="*/ 711 h 1374"/>
                  <a:gd name="T12" fmla="*/ 1234 w 1275"/>
                  <a:gd name="T13" fmla="*/ 605 h 1374"/>
                  <a:gd name="T14" fmla="*/ 1274 w 1275"/>
                  <a:gd name="T15" fmla="*/ 535 h 1374"/>
                  <a:gd name="T16" fmla="*/ 1256 w 1275"/>
                  <a:gd name="T17" fmla="*/ 392 h 1374"/>
                  <a:gd name="T18" fmla="*/ 1245 w 1275"/>
                  <a:gd name="T19" fmla="*/ 318 h 1374"/>
                  <a:gd name="T20" fmla="*/ 1254 w 1275"/>
                  <a:gd name="T21" fmla="*/ 274 h 1374"/>
                  <a:gd name="T22" fmla="*/ 1179 w 1275"/>
                  <a:gd name="T23" fmla="*/ 197 h 1374"/>
                  <a:gd name="T24" fmla="*/ 1108 w 1275"/>
                  <a:gd name="T25" fmla="*/ 158 h 1374"/>
                  <a:gd name="T26" fmla="*/ 1067 w 1275"/>
                  <a:gd name="T27" fmla="*/ 179 h 1374"/>
                  <a:gd name="T28" fmla="*/ 1015 w 1275"/>
                  <a:gd name="T29" fmla="*/ 204 h 1374"/>
                  <a:gd name="T30" fmla="*/ 963 w 1275"/>
                  <a:gd name="T31" fmla="*/ 208 h 1374"/>
                  <a:gd name="T32" fmla="*/ 933 w 1275"/>
                  <a:gd name="T33" fmla="*/ 247 h 1374"/>
                  <a:gd name="T34" fmla="*/ 889 w 1275"/>
                  <a:gd name="T35" fmla="*/ 233 h 1374"/>
                  <a:gd name="T36" fmla="*/ 796 w 1275"/>
                  <a:gd name="T37" fmla="*/ 145 h 1374"/>
                  <a:gd name="T38" fmla="*/ 746 w 1275"/>
                  <a:gd name="T39" fmla="*/ 75 h 1374"/>
                  <a:gd name="T40" fmla="*/ 689 w 1275"/>
                  <a:gd name="T41" fmla="*/ 51 h 1374"/>
                  <a:gd name="T42" fmla="*/ 640 w 1275"/>
                  <a:gd name="T43" fmla="*/ 30 h 1374"/>
                  <a:gd name="T44" fmla="*/ 618 w 1275"/>
                  <a:gd name="T45" fmla="*/ 35 h 1374"/>
                  <a:gd name="T46" fmla="*/ 595 w 1275"/>
                  <a:gd name="T47" fmla="*/ 86 h 1374"/>
                  <a:gd name="T48" fmla="*/ 562 w 1275"/>
                  <a:gd name="T49" fmla="*/ 82 h 1374"/>
                  <a:gd name="T50" fmla="*/ 516 w 1275"/>
                  <a:gd name="T51" fmla="*/ 16 h 1374"/>
                  <a:gd name="T52" fmla="*/ 456 w 1275"/>
                  <a:gd name="T53" fmla="*/ 1 h 1374"/>
                  <a:gd name="T54" fmla="*/ 396 w 1275"/>
                  <a:gd name="T55" fmla="*/ 30 h 1374"/>
                  <a:gd name="T56" fmla="*/ 341 w 1275"/>
                  <a:gd name="T57" fmla="*/ 88 h 1374"/>
                  <a:gd name="T58" fmla="*/ 314 w 1275"/>
                  <a:gd name="T59" fmla="*/ 98 h 1374"/>
                  <a:gd name="T60" fmla="*/ 256 w 1275"/>
                  <a:gd name="T61" fmla="*/ 49 h 1374"/>
                  <a:gd name="T62" fmla="*/ 195 w 1275"/>
                  <a:gd name="T63" fmla="*/ 43 h 1374"/>
                  <a:gd name="T64" fmla="*/ 120 w 1275"/>
                  <a:gd name="T65" fmla="*/ 102 h 1374"/>
                  <a:gd name="T66" fmla="*/ 110 w 1275"/>
                  <a:gd name="T67" fmla="*/ 163 h 1374"/>
                  <a:gd name="T68" fmla="*/ 141 w 1275"/>
                  <a:gd name="T69" fmla="*/ 209 h 1374"/>
                  <a:gd name="T70" fmla="*/ 168 w 1275"/>
                  <a:gd name="T71" fmla="*/ 231 h 1374"/>
                  <a:gd name="T72" fmla="*/ 160 w 1275"/>
                  <a:gd name="T73" fmla="*/ 424 h 1374"/>
                  <a:gd name="T74" fmla="*/ 152 w 1275"/>
                  <a:gd name="T75" fmla="*/ 471 h 1374"/>
                  <a:gd name="T76" fmla="*/ 99 w 1275"/>
                  <a:gd name="T77" fmla="*/ 481 h 1374"/>
                  <a:gd name="T78" fmla="*/ 90 w 1275"/>
                  <a:gd name="T79" fmla="*/ 523 h 1374"/>
                  <a:gd name="T80" fmla="*/ 60 w 1275"/>
                  <a:gd name="T81" fmla="*/ 605 h 1374"/>
                  <a:gd name="T82" fmla="*/ 5 w 1275"/>
                  <a:gd name="T83" fmla="*/ 717 h 1374"/>
                  <a:gd name="T84" fmla="*/ 0 w 1275"/>
                  <a:gd name="T85" fmla="*/ 874 h 1374"/>
                  <a:gd name="T86" fmla="*/ 51 w 1275"/>
                  <a:gd name="T87" fmla="*/ 922 h 1374"/>
                  <a:gd name="T88" fmla="*/ 114 w 1275"/>
                  <a:gd name="T89" fmla="*/ 971 h 1374"/>
                  <a:gd name="T90" fmla="*/ 178 w 1275"/>
                  <a:gd name="T91" fmla="*/ 1046 h 1374"/>
                  <a:gd name="T92" fmla="*/ 217 w 1275"/>
                  <a:gd name="T93" fmla="*/ 1117 h 1374"/>
                  <a:gd name="T94" fmla="*/ 200 w 1275"/>
                  <a:gd name="T95" fmla="*/ 1241 h 1374"/>
                  <a:gd name="T96" fmla="*/ 285 w 1275"/>
                  <a:gd name="T97" fmla="*/ 1370 h 1374"/>
                  <a:gd name="T98" fmla="*/ 324 w 1275"/>
                  <a:gd name="T99" fmla="*/ 1345 h 1374"/>
                  <a:gd name="T100" fmla="*/ 419 w 1275"/>
                  <a:gd name="T101" fmla="*/ 1314 h 1374"/>
                  <a:gd name="T102" fmla="*/ 472 w 1275"/>
                  <a:gd name="T103" fmla="*/ 1278 h 1374"/>
                  <a:gd name="T104" fmla="*/ 570 w 1275"/>
                  <a:gd name="T105" fmla="*/ 1230 h 1374"/>
                  <a:gd name="T106" fmla="*/ 679 w 1275"/>
                  <a:gd name="T107" fmla="*/ 1225 h 1374"/>
                  <a:gd name="T108" fmla="*/ 801 w 1275"/>
                  <a:gd name="T109" fmla="*/ 1213 h 1374"/>
                  <a:gd name="T110" fmla="*/ 874 w 1275"/>
                  <a:gd name="T111" fmla="*/ 1188 h 1374"/>
                  <a:gd name="T112" fmla="*/ 948 w 1275"/>
                  <a:gd name="T113" fmla="*/ 1166 h 1374"/>
                  <a:gd name="T114" fmla="*/ 1057 w 1275"/>
                  <a:gd name="T115" fmla="*/ 1206 h 1374"/>
                  <a:gd name="T116" fmla="*/ 1078 w 1275"/>
                  <a:gd name="T117" fmla="*/ 1171 h 1374"/>
                  <a:gd name="T118" fmla="*/ 1115 w 1275"/>
                  <a:gd name="T119" fmla="*/ 1165 h 1374"/>
                  <a:gd name="T120" fmla="*/ 1132 w 1275"/>
                  <a:gd name="T121" fmla="*/ 1183 h 1374"/>
                  <a:gd name="T122" fmla="*/ 1134 w 1275"/>
                  <a:gd name="T123" fmla="*/ 1205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5" h="1374">
                    <a:moveTo>
                      <a:pt x="1189" y="1227"/>
                    </a:moveTo>
                    <a:lnTo>
                      <a:pt x="1194" y="1199"/>
                    </a:lnTo>
                    <a:lnTo>
                      <a:pt x="1194" y="1148"/>
                    </a:lnTo>
                    <a:lnTo>
                      <a:pt x="1193" y="1141"/>
                    </a:lnTo>
                    <a:lnTo>
                      <a:pt x="1191" y="1135"/>
                    </a:lnTo>
                    <a:lnTo>
                      <a:pt x="1188" y="1130"/>
                    </a:lnTo>
                    <a:lnTo>
                      <a:pt x="1184" y="1126"/>
                    </a:lnTo>
                    <a:lnTo>
                      <a:pt x="1176" y="1117"/>
                    </a:lnTo>
                    <a:lnTo>
                      <a:pt x="1168" y="1107"/>
                    </a:lnTo>
                    <a:lnTo>
                      <a:pt x="1165" y="1099"/>
                    </a:lnTo>
                    <a:lnTo>
                      <a:pt x="1162" y="1091"/>
                    </a:lnTo>
                    <a:lnTo>
                      <a:pt x="1159" y="1083"/>
                    </a:lnTo>
                    <a:lnTo>
                      <a:pt x="1156" y="1075"/>
                    </a:lnTo>
                    <a:lnTo>
                      <a:pt x="1149" y="1065"/>
                    </a:lnTo>
                    <a:lnTo>
                      <a:pt x="1144" y="1055"/>
                    </a:lnTo>
                    <a:lnTo>
                      <a:pt x="1139" y="1046"/>
                    </a:lnTo>
                    <a:lnTo>
                      <a:pt x="1134" y="1034"/>
                    </a:lnTo>
                    <a:lnTo>
                      <a:pt x="1130" y="1019"/>
                    </a:lnTo>
                    <a:lnTo>
                      <a:pt x="1126" y="1005"/>
                    </a:lnTo>
                    <a:lnTo>
                      <a:pt x="1123" y="992"/>
                    </a:lnTo>
                    <a:lnTo>
                      <a:pt x="1120" y="978"/>
                    </a:lnTo>
                    <a:lnTo>
                      <a:pt x="1119" y="964"/>
                    </a:lnTo>
                    <a:lnTo>
                      <a:pt x="1117" y="951"/>
                    </a:lnTo>
                    <a:lnTo>
                      <a:pt x="1117" y="936"/>
                    </a:lnTo>
                    <a:lnTo>
                      <a:pt x="1117" y="920"/>
                    </a:lnTo>
                    <a:lnTo>
                      <a:pt x="1117" y="900"/>
                    </a:lnTo>
                    <a:lnTo>
                      <a:pt x="1118" y="883"/>
                    </a:lnTo>
                    <a:lnTo>
                      <a:pt x="1119" y="874"/>
                    </a:lnTo>
                    <a:lnTo>
                      <a:pt x="1122" y="865"/>
                    </a:lnTo>
                    <a:lnTo>
                      <a:pt x="1125" y="856"/>
                    </a:lnTo>
                    <a:lnTo>
                      <a:pt x="1129" y="847"/>
                    </a:lnTo>
                    <a:lnTo>
                      <a:pt x="1135" y="839"/>
                    </a:lnTo>
                    <a:lnTo>
                      <a:pt x="1140" y="831"/>
                    </a:lnTo>
                    <a:lnTo>
                      <a:pt x="1146" y="824"/>
                    </a:lnTo>
                    <a:lnTo>
                      <a:pt x="1152" y="816"/>
                    </a:lnTo>
                    <a:lnTo>
                      <a:pt x="1158" y="810"/>
                    </a:lnTo>
                    <a:lnTo>
                      <a:pt x="1164" y="802"/>
                    </a:lnTo>
                    <a:lnTo>
                      <a:pt x="1169" y="795"/>
                    </a:lnTo>
                    <a:lnTo>
                      <a:pt x="1174" y="785"/>
                    </a:lnTo>
                    <a:lnTo>
                      <a:pt x="1176" y="778"/>
                    </a:lnTo>
                    <a:lnTo>
                      <a:pt x="1177" y="772"/>
                    </a:lnTo>
                    <a:lnTo>
                      <a:pt x="1178" y="765"/>
                    </a:lnTo>
                    <a:lnTo>
                      <a:pt x="1178" y="758"/>
                    </a:lnTo>
                    <a:lnTo>
                      <a:pt x="1177" y="745"/>
                    </a:lnTo>
                    <a:lnTo>
                      <a:pt x="1179" y="731"/>
                    </a:lnTo>
                    <a:lnTo>
                      <a:pt x="1180" y="723"/>
                    </a:lnTo>
                    <a:lnTo>
                      <a:pt x="1183" y="717"/>
                    </a:lnTo>
                    <a:lnTo>
                      <a:pt x="1186" y="711"/>
                    </a:lnTo>
                    <a:lnTo>
                      <a:pt x="1189" y="704"/>
                    </a:lnTo>
                    <a:lnTo>
                      <a:pt x="1195" y="692"/>
                    </a:lnTo>
                    <a:lnTo>
                      <a:pt x="1201" y="679"/>
                    </a:lnTo>
                    <a:lnTo>
                      <a:pt x="1208" y="663"/>
                    </a:lnTo>
                    <a:lnTo>
                      <a:pt x="1215" y="648"/>
                    </a:lnTo>
                    <a:lnTo>
                      <a:pt x="1221" y="633"/>
                    </a:lnTo>
                    <a:lnTo>
                      <a:pt x="1228" y="617"/>
                    </a:lnTo>
                    <a:lnTo>
                      <a:pt x="1234" y="605"/>
                    </a:lnTo>
                    <a:lnTo>
                      <a:pt x="1242" y="593"/>
                    </a:lnTo>
                    <a:lnTo>
                      <a:pt x="1249" y="583"/>
                    </a:lnTo>
                    <a:lnTo>
                      <a:pt x="1257" y="574"/>
                    </a:lnTo>
                    <a:lnTo>
                      <a:pt x="1263" y="564"/>
                    </a:lnTo>
                    <a:lnTo>
                      <a:pt x="1269" y="554"/>
                    </a:lnTo>
                    <a:lnTo>
                      <a:pt x="1272" y="548"/>
                    </a:lnTo>
                    <a:lnTo>
                      <a:pt x="1273" y="543"/>
                    </a:lnTo>
                    <a:lnTo>
                      <a:pt x="1274" y="535"/>
                    </a:lnTo>
                    <a:lnTo>
                      <a:pt x="1275" y="528"/>
                    </a:lnTo>
                    <a:lnTo>
                      <a:pt x="1274" y="504"/>
                    </a:lnTo>
                    <a:lnTo>
                      <a:pt x="1273" y="483"/>
                    </a:lnTo>
                    <a:lnTo>
                      <a:pt x="1271" y="462"/>
                    </a:lnTo>
                    <a:lnTo>
                      <a:pt x="1266" y="438"/>
                    </a:lnTo>
                    <a:lnTo>
                      <a:pt x="1263" y="421"/>
                    </a:lnTo>
                    <a:lnTo>
                      <a:pt x="1260" y="406"/>
                    </a:lnTo>
                    <a:lnTo>
                      <a:pt x="1256" y="392"/>
                    </a:lnTo>
                    <a:lnTo>
                      <a:pt x="1251" y="375"/>
                    </a:lnTo>
                    <a:lnTo>
                      <a:pt x="1246" y="361"/>
                    </a:lnTo>
                    <a:lnTo>
                      <a:pt x="1242" y="348"/>
                    </a:lnTo>
                    <a:lnTo>
                      <a:pt x="1239" y="342"/>
                    </a:lnTo>
                    <a:lnTo>
                      <a:pt x="1238" y="334"/>
                    </a:lnTo>
                    <a:lnTo>
                      <a:pt x="1239" y="329"/>
                    </a:lnTo>
                    <a:lnTo>
                      <a:pt x="1241" y="324"/>
                    </a:lnTo>
                    <a:lnTo>
                      <a:pt x="1245" y="318"/>
                    </a:lnTo>
                    <a:lnTo>
                      <a:pt x="1248" y="314"/>
                    </a:lnTo>
                    <a:lnTo>
                      <a:pt x="1252" y="310"/>
                    </a:lnTo>
                    <a:lnTo>
                      <a:pt x="1255" y="306"/>
                    </a:lnTo>
                    <a:lnTo>
                      <a:pt x="1258" y="301"/>
                    </a:lnTo>
                    <a:lnTo>
                      <a:pt x="1258" y="295"/>
                    </a:lnTo>
                    <a:lnTo>
                      <a:pt x="1258" y="288"/>
                    </a:lnTo>
                    <a:lnTo>
                      <a:pt x="1257" y="281"/>
                    </a:lnTo>
                    <a:lnTo>
                      <a:pt x="1254" y="274"/>
                    </a:lnTo>
                    <a:lnTo>
                      <a:pt x="1252" y="268"/>
                    </a:lnTo>
                    <a:lnTo>
                      <a:pt x="1246" y="255"/>
                    </a:lnTo>
                    <a:lnTo>
                      <a:pt x="1241" y="242"/>
                    </a:lnTo>
                    <a:lnTo>
                      <a:pt x="1241" y="242"/>
                    </a:lnTo>
                    <a:lnTo>
                      <a:pt x="1225" y="228"/>
                    </a:lnTo>
                    <a:lnTo>
                      <a:pt x="1211" y="217"/>
                    </a:lnTo>
                    <a:lnTo>
                      <a:pt x="1197" y="207"/>
                    </a:lnTo>
                    <a:lnTo>
                      <a:pt x="1179" y="197"/>
                    </a:lnTo>
                    <a:lnTo>
                      <a:pt x="1168" y="191"/>
                    </a:lnTo>
                    <a:lnTo>
                      <a:pt x="1158" y="187"/>
                    </a:lnTo>
                    <a:lnTo>
                      <a:pt x="1147" y="182"/>
                    </a:lnTo>
                    <a:lnTo>
                      <a:pt x="1137" y="176"/>
                    </a:lnTo>
                    <a:lnTo>
                      <a:pt x="1127" y="170"/>
                    </a:lnTo>
                    <a:lnTo>
                      <a:pt x="1117" y="163"/>
                    </a:lnTo>
                    <a:lnTo>
                      <a:pt x="1113" y="160"/>
                    </a:lnTo>
                    <a:lnTo>
                      <a:pt x="1108" y="158"/>
                    </a:lnTo>
                    <a:lnTo>
                      <a:pt x="1102" y="155"/>
                    </a:lnTo>
                    <a:lnTo>
                      <a:pt x="1095" y="155"/>
                    </a:lnTo>
                    <a:lnTo>
                      <a:pt x="1090" y="155"/>
                    </a:lnTo>
                    <a:lnTo>
                      <a:pt x="1086" y="158"/>
                    </a:lnTo>
                    <a:lnTo>
                      <a:pt x="1083" y="161"/>
                    </a:lnTo>
                    <a:lnTo>
                      <a:pt x="1080" y="164"/>
                    </a:lnTo>
                    <a:lnTo>
                      <a:pt x="1074" y="171"/>
                    </a:lnTo>
                    <a:lnTo>
                      <a:pt x="1067" y="179"/>
                    </a:lnTo>
                    <a:lnTo>
                      <a:pt x="1062" y="184"/>
                    </a:lnTo>
                    <a:lnTo>
                      <a:pt x="1056" y="189"/>
                    </a:lnTo>
                    <a:lnTo>
                      <a:pt x="1050" y="193"/>
                    </a:lnTo>
                    <a:lnTo>
                      <a:pt x="1044" y="197"/>
                    </a:lnTo>
                    <a:lnTo>
                      <a:pt x="1037" y="200"/>
                    </a:lnTo>
                    <a:lnTo>
                      <a:pt x="1030" y="202"/>
                    </a:lnTo>
                    <a:lnTo>
                      <a:pt x="1023" y="203"/>
                    </a:lnTo>
                    <a:lnTo>
                      <a:pt x="1015" y="204"/>
                    </a:lnTo>
                    <a:lnTo>
                      <a:pt x="1007" y="205"/>
                    </a:lnTo>
                    <a:lnTo>
                      <a:pt x="999" y="206"/>
                    </a:lnTo>
                    <a:lnTo>
                      <a:pt x="991" y="206"/>
                    </a:lnTo>
                    <a:lnTo>
                      <a:pt x="981" y="207"/>
                    </a:lnTo>
                    <a:lnTo>
                      <a:pt x="976" y="205"/>
                    </a:lnTo>
                    <a:lnTo>
                      <a:pt x="971" y="204"/>
                    </a:lnTo>
                    <a:lnTo>
                      <a:pt x="967" y="206"/>
                    </a:lnTo>
                    <a:lnTo>
                      <a:pt x="963" y="208"/>
                    </a:lnTo>
                    <a:lnTo>
                      <a:pt x="960" y="210"/>
                    </a:lnTo>
                    <a:lnTo>
                      <a:pt x="957" y="214"/>
                    </a:lnTo>
                    <a:lnTo>
                      <a:pt x="953" y="221"/>
                    </a:lnTo>
                    <a:lnTo>
                      <a:pt x="949" y="229"/>
                    </a:lnTo>
                    <a:lnTo>
                      <a:pt x="944" y="236"/>
                    </a:lnTo>
                    <a:lnTo>
                      <a:pt x="940" y="243"/>
                    </a:lnTo>
                    <a:lnTo>
                      <a:pt x="937" y="245"/>
                    </a:lnTo>
                    <a:lnTo>
                      <a:pt x="933" y="247"/>
                    </a:lnTo>
                    <a:lnTo>
                      <a:pt x="930" y="248"/>
                    </a:lnTo>
                    <a:lnTo>
                      <a:pt x="924" y="248"/>
                    </a:lnTo>
                    <a:lnTo>
                      <a:pt x="919" y="248"/>
                    </a:lnTo>
                    <a:lnTo>
                      <a:pt x="914" y="247"/>
                    </a:lnTo>
                    <a:lnTo>
                      <a:pt x="910" y="245"/>
                    </a:lnTo>
                    <a:lnTo>
                      <a:pt x="905" y="243"/>
                    </a:lnTo>
                    <a:lnTo>
                      <a:pt x="897" y="239"/>
                    </a:lnTo>
                    <a:lnTo>
                      <a:pt x="889" y="233"/>
                    </a:lnTo>
                    <a:lnTo>
                      <a:pt x="879" y="227"/>
                    </a:lnTo>
                    <a:lnTo>
                      <a:pt x="870" y="220"/>
                    </a:lnTo>
                    <a:lnTo>
                      <a:pt x="861" y="213"/>
                    </a:lnTo>
                    <a:lnTo>
                      <a:pt x="854" y="206"/>
                    </a:lnTo>
                    <a:lnTo>
                      <a:pt x="840" y="191"/>
                    </a:lnTo>
                    <a:lnTo>
                      <a:pt x="824" y="174"/>
                    </a:lnTo>
                    <a:lnTo>
                      <a:pt x="809" y="159"/>
                    </a:lnTo>
                    <a:lnTo>
                      <a:pt x="796" y="145"/>
                    </a:lnTo>
                    <a:lnTo>
                      <a:pt x="783" y="132"/>
                    </a:lnTo>
                    <a:lnTo>
                      <a:pt x="770" y="117"/>
                    </a:lnTo>
                    <a:lnTo>
                      <a:pt x="764" y="109"/>
                    </a:lnTo>
                    <a:lnTo>
                      <a:pt x="759" y="102"/>
                    </a:lnTo>
                    <a:lnTo>
                      <a:pt x="754" y="93"/>
                    </a:lnTo>
                    <a:lnTo>
                      <a:pt x="748" y="85"/>
                    </a:lnTo>
                    <a:lnTo>
                      <a:pt x="747" y="80"/>
                    </a:lnTo>
                    <a:lnTo>
                      <a:pt x="746" y="75"/>
                    </a:lnTo>
                    <a:lnTo>
                      <a:pt x="741" y="75"/>
                    </a:lnTo>
                    <a:lnTo>
                      <a:pt x="735" y="75"/>
                    </a:lnTo>
                    <a:lnTo>
                      <a:pt x="725" y="73"/>
                    </a:lnTo>
                    <a:lnTo>
                      <a:pt x="715" y="72"/>
                    </a:lnTo>
                    <a:lnTo>
                      <a:pt x="705" y="72"/>
                    </a:lnTo>
                    <a:lnTo>
                      <a:pt x="692" y="72"/>
                    </a:lnTo>
                    <a:lnTo>
                      <a:pt x="691" y="61"/>
                    </a:lnTo>
                    <a:lnTo>
                      <a:pt x="689" y="51"/>
                    </a:lnTo>
                    <a:lnTo>
                      <a:pt x="687" y="40"/>
                    </a:lnTo>
                    <a:lnTo>
                      <a:pt x="686" y="28"/>
                    </a:lnTo>
                    <a:lnTo>
                      <a:pt x="686" y="28"/>
                    </a:lnTo>
                    <a:lnTo>
                      <a:pt x="675" y="29"/>
                    </a:lnTo>
                    <a:lnTo>
                      <a:pt x="666" y="30"/>
                    </a:lnTo>
                    <a:lnTo>
                      <a:pt x="656" y="31"/>
                    </a:lnTo>
                    <a:lnTo>
                      <a:pt x="645" y="31"/>
                    </a:lnTo>
                    <a:lnTo>
                      <a:pt x="640" y="30"/>
                    </a:lnTo>
                    <a:lnTo>
                      <a:pt x="634" y="28"/>
                    </a:lnTo>
                    <a:lnTo>
                      <a:pt x="631" y="27"/>
                    </a:lnTo>
                    <a:lnTo>
                      <a:pt x="629" y="27"/>
                    </a:lnTo>
                    <a:lnTo>
                      <a:pt x="626" y="27"/>
                    </a:lnTo>
                    <a:lnTo>
                      <a:pt x="624" y="28"/>
                    </a:lnTo>
                    <a:lnTo>
                      <a:pt x="622" y="30"/>
                    </a:lnTo>
                    <a:lnTo>
                      <a:pt x="620" y="32"/>
                    </a:lnTo>
                    <a:lnTo>
                      <a:pt x="618" y="35"/>
                    </a:lnTo>
                    <a:lnTo>
                      <a:pt x="617" y="37"/>
                    </a:lnTo>
                    <a:lnTo>
                      <a:pt x="616" y="43"/>
                    </a:lnTo>
                    <a:lnTo>
                      <a:pt x="614" y="50"/>
                    </a:lnTo>
                    <a:lnTo>
                      <a:pt x="607" y="61"/>
                    </a:lnTo>
                    <a:lnTo>
                      <a:pt x="601" y="72"/>
                    </a:lnTo>
                    <a:lnTo>
                      <a:pt x="599" y="78"/>
                    </a:lnTo>
                    <a:lnTo>
                      <a:pt x="596" y="84"/>
                    </a:lnTo>
                    <a:lnTo>
                      <a:pt x="595" y="86"/>
                    </a:lnTo>
                    <a:lnTo>
                      <a:pt x="593" y="88"/>
                    </a:lnTo>
                    <a:lnTo>
                      <a:pt x="591" y="90"/>
                    </a:lnTo>
                    <a:lnTo>
                      <a:pt x="588" y="90"/>
                    </a:lnTo>
                    <a:lnTo>
                      <a:pt x="583" y="90"/>
                    </a:lnTo>
                    <a:lnTo>
                      <a:pt x="578" y="89"/>
                    </a:lnTo>
                    <a:lnTo>
                      <a:pt x="573" y="88"/>
                    </a:lnTo>
                    <a:lnTo>
                      <a:pt x="569" y="86"/>
                    </a:lnTo>
                    <a:lnTo>
                      <a:pt x="562" y="82"/>
                    </a:lnTo>
                    <a:lnTo>
                      <a:pt x="556" y="76"/>
                    </a:lnTo>
                    <a:lnTo>
                      <a:pt x="544" y="61"/>
                    </a:lnTo>
                    <a:lnTo>
                      <a:pt x="534" y="43"/>
                    </a:lnTo>
                    <a:lnTo>
                      <a:pt x="529" y="35"/>
                    </a:lnTo>
                    <a:lnTo>
                      <a:pt x="525" y="27"/>
                    </a:lnTo>
                    <a:lnTo>
                      <a:pt x="522" y="23"/>
                    </a:lnTo>
                    <a:lnTo>
                      <a:pt x="519" y="19"/>
                    </a:lnTo>
                    <a:lnTo>
                      <a:pt x="516" y="16"/>
                    </a:lnTo>
                    <a:lnTo>
                      <a:pt x="513" y="13"/>
                    </a:lnTo>
                    <a:lnTo>
                      <a:pt x="507" y="9"/>
                    </a:lnTo>
                    <a:lnTo>
                      <a:pt x="502" y="7"/>
                    </a:lnTo>
                    <a:lnTo>
                      <a:pt x="497" y="4"/>
                    </a:lnTo>
                    <a:lnTo>
                      <a:pt x="491" y="3"/>
                    </a:lnTo>
                    <a:lnTo>
                      <a:pt x="480" y="1"/>
                    </a:lnTo>
                    <a:lnTo>
                      <a:pt x="467" y="0"/>
                    </a:lnTo>
                    <a:lnTo>
                      <a:pt x="456" y="1"/>
                    </a:lnTo>
                    <a:lnTo>
                      <a:pt x="447" y="2"/>
                    </a:lnTo>
                    <a:lnTo>
                      <a:pt x="438" y="3"/>
                    </a:lnTo>
                    <a:lnTo>
                      <a:pt x="430" y="6"/>
                    </a:lnTo>
                    <a:lnTo>
                      <a:pt x="422" y="9"/>
                    </a:lnTo>
                    <a:lnTo>
                      <a:pt x="414" y="14"/>
                    </a:lnTo>
                    <a:lnTo>
                      <a:pt x="406" y="19"/>
                    </a:lnTo>
                    <a:lnTo>
                      <a:pt x="399" y="26"/>
                    </a:lnTo>
                    <a:lnTo>
                      <a:pt x="396" y="30"/>
                    </a:lnTo>
                    <a:lnTo>
                      <a:pt x="394" y="36"/>
                    </a:lnTo>
                    <a:lnTo>
                      <a:pt x="386" y="43"/>
                    </a:lnTo>
                    <a:lnTo>
                      <a:pt x="379" y="50"/>
                    </a:lnTo>
                    <a:lnTo>
                      <a:pt x="371" y="55"/>
                    </a:lnTo>
                    <a:lnTo>
                      <a:pt x="363" y="62"/>
                    </a:lnTo>
                    <a:lnTo>
                      <a:pt x="354" y="72"/>
                    </a:lnTo>
                    <a:lnTo>
                      <a:pt x="344" y="83"/>
                    </a:lnTo>
                    <a:lnTo>
                      <a:pt x="341" y="88"/>
                    </a:lnTo>
                    <a:lnTo>
                      <a:pt x="338" y="94"/>
                    </a:lnTo>
                    <a:lnTo>
                      <a:pt x="336" y="97"/>
                    </a:lnTo>
                    <a:lnTo>
                      <a:pt x="334" y="99"/>
                    </a:lnTo>
                    <a:lnTo>
                      <a:pt x="332" y="100"/>
                    </a:lnTo>
                    <a:lnTo>
                      <a:pt x="329" y="100"/>
                    </a:lnTo>
                    <a:lnTo>
                      <a:pt x="324" y="100"/>
                    </a:lnTo>
                    <a:lnTo>
                      <a:pt x="319" y="99"/>
                    </a:lnTo>
                    <a:lnTo>
                      <a:pt x="314" y="98"/>
                    </a:lnTo>
                    <a:lnTo>
                      <a:pt x="310" y="96"/>
                    </a:lnTo>
                    <a:lnTo>
                      <a:pt x="303" y="90"/>
                    </a:lnTo>
                    <a:lnTo>
                      <a:pt x="297" y="83"/>
                    </a:lnTo>
                    <a:lnTo>
                      <a:pt x="289" y="76"/>
                    </a:lnTo>
                    <a:lnTo>
                      <a:pt x="283" y="68"/>
                    </a:lnTo>
                    <a:lnTo>
                      <a:pt x="276" y="61"/>
                    </a:lnTo>
                    <a:lnTo>
                      <a:pt x="267" y="55"/>
                    </a:lnTo>
                    <a:lnTo>
                      <a:pt x="256" y="49"/>
                    </a:lnTo>
                    <a:lnTo>
                      <a:pt x="245" y="44"/>
                    </a:lnTo>
                    <a:lnTo>
                      <a:pt x="233" y="42"/>
                    </a:lnTo>
                    <a:lnTo>
                      <a:pt x="220" y="41"/>
                    </a:lnTo>
                    <a:lnTo>
                      <a:pt x="212" y="43"/>
                    </a:lnTo>
                    <a:lnTo>
                      <a:pt x="204" y="47"/>
                    </a:lnTo>
                    <a:lnTo>
                      <a:pt x="199" y="45"/>
                    </a:lnTo>
                    <a:lnTo>
                      <a:pt x="195" y="43"/>
                    </a:lnTo>
                    <a:lnTo>
                      <a:pt x="195" y="43"/>
                    </a:lnTo>
                    <a:lnTo>
                      <a:pt x="177" y="56"/>
                    </a:lnTo>
                    <a:lnTo>
                      <a:pt x="162" y="65"/>
                    </a:lnTo>
                    <a:lnTo>
                      <a:pt x="155" y="69"/>
                    </a:lnTo>
                    <a:lnTo>
                      <a:pt x="148" y="75"/>
                    </a:lnTo>
                    <a:lnTo>
                      <a:pt x="140" y="81"/>
                    </a:lnTo>
                    <a:lnTo>
                      <a:pt x="133" y="88"/>
                    </a:lnTo>
                    <a:lnTo>
                      <a:pt x="126" y="94"/>
                    </a:lnTo>
                    <a:lnTo>
                      <a:pt x="120" y="102"/>
                    </a:lnTo>
                    <a:lnTo>
                      <a:pt x="116" y="109"/>
                    </a:lnTo>
                    <a:lnTo>
                      <a:pt x="113" y="116"/>
                    </a:lnTo>
                    <a:lnTo>
                      <a:pt x="111" y="124"/>
                    </a:lnTo>
                    <a:lnTo>
                      <a:pt x="110" y="132"/>
                    </a:lnTo>
                    <a:lnTo>
                      <a:pt x="109" y="141"/>
                    </a:lnTo>
                    <a:lnTo>
                      <a:pt x="109" y="150"/>
                    </a:lnTo>
                    <a:lnTo>
                      <a:pt x="109" y="156"/>
                    </a:lnTo>
                    <a:lnTo>
                      <a:pt x="110" y="163"/>
                    </a:lnTo>
                    <a:lnTo>
                      <a:pt x="111" y="168"/>
                    </a:lnTo>
                    <a:lnTo>
                      <a:pt x="113" y="173"/>
                    </a:lnTo>
                    <a:lnTo>
                      <a:pt x="117" y="182"/>
                    </a:lnTo>
                    <a:lnTo>
                      <a:pt x="125" y="191"/>
                    </a:lnTo>
                    <a:lnTo>
                      <a:pt x="127" y="197"/>
                    </a:lnTo>
                    <a:lnTo>
                      <a:pt x="130" y="202"/>
                    </a:lnTo>
                    <a:lnTo>
                      <a:pt x="135" y="206"/>
                    </a:lnTo>
                    <a:lnTo>
                      <a:pt x="141" y="209"/>
                    </a:lnTo>
                    <a:lnTo>
                      <a:pt x="148" y="211"/>
                    </a:lnTo>
                    <a:lnTo>
                      <a:pt x="154" y="215"/>
                    </a:lnTo>
                    <a:lnTo>
                      <a:pt x="159" y="217"/>
                    </a:lnTo>
                    <a:lnTo>
                      <a:pt x="164" y="220"/>
                    </a:lnTo>
                    <a:lnTo>
                      <a:pt x="166" y="222"/>
                    </a:lnTo>
                    <a:lnTo>
                      <a:pt x="167" y="225"/>
                    </a:lnTo>
                    <a:lnTo>
                      <a:pt x="168" y="227"/>
                    </a:lnTo>
                    <a:lnTo>
                      <a:pt x="168" y="231"/>
                    </a:lnTo>
                    <a:lnTo>
                      <a:pt x="165" y="236"/>
                    </a:lnTo>
                    <a:lnTo>
                      <a:pt x="161" y="241"/>
                    </a:lnTo>
                    <a:lnTo>
                      <a:pt x="159" y="251"/>
                    </a:lnTo>
                    <a:lnTo>
                      <a:pt x="158" y="261"/>
                    </a:lnTo>
                    <a:lnTo>
                      <a:pt x="158" y="271"/>
                    </a:lnTo>
                    <a:lnTo>
                      <a:pt x="158" y="282"/>
                    </a:lnTo>
                    <a:lnTo>
                      <a:pt x="158" y="407"/>
                    </a:lnTo>
                    <a:lnTo>
                      <a:pt x="160" y="424"/>
                    </a:lnTo>
                    <a:lnTo>
                      <a:pt x="163" y="441"/>
                    </a:lnTo>
                    <a:lnTo>
                      <a:pt x="164" y="449"/>
                    </a:lnTo>
                    <a:lnTo>
                      <a:pt x="163" y="456"/>
                    </a:lnTo>
                    <a:lnTo>
                      <a:pt x="162" y="459"/>
                    </a:lnTo>
                    <a:lnTo>
                      <a:pt x="160" y="463"/>
                    </a:lnTo>
                    <a:lnTo>
                      <a:pt x="158" y="466"/>
                    </a:lnTo>
                    <a:lnTo>
                      <a:pt x="155" y="469"/>
                    </a:lnTo>
                    <a:lnTo>
                      <a:pt x="152" y="471"/>
                    </a:lnTo>
                    <a:lnTo>
                      <a:pt x="149" y="473"/>
                    </a:lnTo>
                    <a:lnTo>
                      <a:pt x="145" y="473"/>
                    </a:lnTo>
                    <a:lnTo>
                      <a:pt x="142" y="474"/>
                    </a:lnTo>
                    <a:lnTo>
                      <a:pt x="134" y="474"/>
                    </a:lnTo>
                    <a:lnTo>
                      <a:pt x="125" y="474"/>
                    </a:lnTo>
                    <a:lnTo>
                      <a:pt x="115" y="476"/>
                    </a:lnTo>
                    <a:lnTo>
                      <a:pt x="107" y="478"/>
                    </a:lnTo>
                    <a:lnTo>
                      <a:pt x="99" y="481"/>
                    </a:lnTo>
                    <a:lnTo>
                      <a:pt x="90" y="482"/>
                    </a:lnTo>
                    <a:lnTo>
                      <a:pt x="75" y="480"/>
                    </a:lnTo>
                    <a:lnTo>
                      <a:pt x="59" y="479"/>
                    </a:lnTo>
                    <a:lnTo>
                      <a:pt x="72" y="492"/>
                    </a:lnTo>
                    <a:lnTo>
                      <a:pt x="82" y="503"/>
                    </a:lnTo>
                    <a:lnTo>
                      <a:pt x="86" y="509"/>
                    </a:lnTo>
                    <a:lnTo>
                      <a:pt x="88" y="516"/>
                    </a:lnTo>
                    <a:lnTo>
                      <a:pt x="90" y="523"/>
                    </a:lnTo>
                    <a:lnTo>
                      <a:pt x="91" y="531"/>
                    </a:lnTo>
                    <a:lnTo>
                      <a:pt x="90" y="540"/>
                    </a:lnTo>
                    <a:lnTo>
                      <a:pt x="89" y="549"/>
                    </a:lnTo>
                    <a:lnTo>
                      <a:pt x="87" y="557"/>
                    </a:lnTo>
                    <a:lnTo>
                      <a:pt x="84" y="564"/>
                    </a:lnTo>
                    <a:lnTo>
                      <a:pt x="76" y="578"/>
                    </a:lnTo>
                    <a:lnTo>
                      <a:pt x="68" y="593"/>
                    </a:lnTo>
                    <a:lnTo>
                      <a:pt x="60" y="605"/>
                    </a:lnTo>
                    <a:lnTo>
                      <a:pt x="54" y="616"/>
                    </a:lnTo>
                    <a:lnTo>
                      <a:pt x="47" y="625"/>
                    </a:lnTo>
                    <a:lnTo>
                      <a:pt x="40" y="634"/>
                    </a:lnTo>
                    <a:lnTo>
                      <a:pt x="24" y="653"/>
                    </a:lnTo>
                    <a:lnTo>
                      <a:pt x="5" y="671"/>
                    </a:lnTo>
                    <a:lnTo>
                      <a:pt x="5" y="671"/>
                    </a:lnTo>
                    <a:lnTo>
                      <a:pt x="5" y="694"/>
                    </a:lnTo>
                    <a:lnTo>
                      <a:pt x="5" y="717"/>
                    </a:lnTo>
                    <a:lnTo>
                      <a:pt x="5" y="738"/>
                    </a:lnTo>
                    <a:lnTo>
                      <a:pt x="7" y="759"/>
                    </a:lnTo>
                    <a:lnTo>
                      <a:pt x="7" y="781"/>
                    </a:lnTo>
                    <a:lnTo>
                      <a:pt x="7" y="802"/>
                    </a:lnTo>
                    <a:lnTo>
                      <a:pt x="8" y="825"/>
                    </a:lnTo>
                    <a:lnTo>
                      <a:pt x="8" y="848"/>
                    </a:lnTo>
                    <a:lnTo>
                      <a:pt x="3" y="860"/>
                    </a:lnTo>
                    <a:lnTo>
                      <a:pt x="0" y="874"/>
                    </a:lnTo>
                    <a:lnTo>
                      <a:pt x="0" y="880"/>
                    </a:lnTo>
                    <a:lnTo>
                      <a:pt x="2" y="886"/>
                    </a:lnTo>
                    <a:lnTo>
                      <a:pt x="5" y="891"/>
                    </a:lnTo>
                    <a:lnTo>
                      <a:pt x="10" y="895"/>
                    </a:lnTo>
                    <a:lnTo>
                      <a:pt x="20" y="903"/>
                    </a:lnTo>
                    <a:lnTo>
                      <a:pt x="31" y="909"/>
                    </a:lnTo>
                    <a:lnTo>
                      <a:pt x="42" y="916"/>
                    </a:lnTo>
                    <a:lnTo>
                      <a:pt x="51" y="922"/>
                    </a:lnTo>
                    <a:lnTo>
                      <a:pt x="61" y="928"/>
                    </a:lnTo>
                    <a:lnTo>
                      <a:pt x="73" y="933"/>
                    </a:lnTo>
                    <a:lnTo>
                      <a:pt x="82" y="937"/>
                    </a:lnTo>
                    <a:lnTo>
                      <a:pt x="90" y="940"/>
                    </a:lnTo>
                    <a:lnTo>
                      <a:pt x="97" y="945"/>
                    </a:lnTo>
                    <a:lnTo>
                      <a:pt x="104" y="951"/>
                    </a:lnTo>
                    <a:lnTo>
                      <a:pt x="110" y="961"/>
                    </a:lnTo>
                    <a:lnTo>
                      <a:pt x="114" y="971"/>
                    </a:lnTo>
                    <a:lnTo>
                      <a:pt x="118" y="981"/>
                    </a:lnTo>
                    <a:lnTo>
                      <a:pt x="125" y="993"/>
                    </a:lnTo>
                    <a:lnTo>
                      <a:pt x="133" y="1004"/>
                    </a:lnTo>
                    <a:lnTo>
                      <a:pt x="142" y="1013"/>
                    </a:lnTo>
                    <a:lnTo>
                      <a:pt x="150" y="1021"/>
                    </a:lnTo>
                    <a:lnTo>
                      <a:pt x="159" y="1029"/>
                    </a:lnTo>
                    <a:lnTo>
                      <a:pt x="168" y="1038"/>
                    </a:lnTo>
                    <a:lnTo>
                      <a:pt x="178" y="1046"/>
                    </a:lnTo>
                    <a:lnTo>
                      <a:pt x="188" y="1055"/>
                    </a:lnTo>
                    <a:lnTo>
                      <a:pt x="197" y="1065"/>
                    </a:lnTo>
                    <a:lnTo>
                      <a:pt x="203" y="1073"/>
                    </a:lnTo>
                    <a:lnTo>
                      <a:pt x="208" y="1082"/>
                    </a:lnTo>
                    <a:lnTo>
                      <a:pt x="211" y="1090"/>
                    </a:lnTo>
                    <a:lnTo>
                      <a:pt x="214" y="1099"/>
                    </a:lnTo>
                    <a:lnTo>
                      <a:pt x="216" y="1108"/>
                    </a:lnTo>
                    <a:lnTo>
                      <a:pt x="217" y="1117"/>
                    </a:lnTo>
                    <a:lnTo>
                      <a:pt x="217" y="1127"/>
                    </a:lnTo>
                    <a:lnTo>
                      <a:pt x="217" y="1137"/>
                    </a:lnTo>
                    <a:lnTo>
                      <a:pt x="217" y="1153"/>
                    </a:lnTo>
                    <a:lnTo>
                      <a:pt x="215" y="1166"/>
                    </a:lnTo>
                    <a:lnTo>
                      <a:pt x="213" y="1178"/>
                    </a:lnTo>
                    <a:lnTo>
                      <a:pt x="210" y="1189"/>
                    </a:lnTo>
                    <a:lnTo>
                      <a:pt x="204" y="1214"/>
                    </a:lnTo>
                    <a:lnTo>
                      <a:pt x="200" y="1241"/>
                    </a:lnTo>
                    <a:lnTo>
                      <a:pt x="197" y="1276"/>
                    </a:lnTo>
                    <a:lnTo>
                      <a:pt x="195" y="1306"/>
                    </a:lnTo>
                    <a:lnTo>
                      <a:pt x="194" y="1337"/>
                    </a:lnTo>
                    <a:lnTo>
                      <a:pt x="192" y="1372"/>
                    </a:lnTo>
                    <a:lnTo>
                      <a:pt x="192" y="1372"/>
                    </a:lnTo>
                    <a:lnTo>
                      <a:pt x="276" y="1374"/>
                    </a:lnTo>
                    <a:lnTo>
                      <a:pt x="281" y="1372"/>
                    </a:lnTo>
                    <a:lnTo>
                      <a:pt x="285" y="1370"/>
                    </a:lnTo>
                    <a:lnTo>
                      <a:pt x="288" y="1366"/>
                    </a:lnTo>
                    <a:lnTo>
                      <a:pt x="291" y="1363"/>
                    </a:lnTo>
                    <a:lnTo>
                      <a:pt x="296" y="1360"/>
                    </a:lnTo>
                    <a:lnTo>
                      <a:pt x="299" y="1357"/>
                    </a:lnTo>
                    <a:lnTo>
                      <a:pt x="303" y="1354"/>
                    </a:lnTo>
                    <a:lnTo>
                      <a:pt x="307" y="1351"/>
                    </a:lnTo>
                    <a:lnTo>
                      <a:pt x="316" y="1348"/>
                    </a:lnTo>
                    <a:lnTo>
                      <a:pt x="324" y="1345"/>
                    </a:lnTo>
                    <a:lnTo>
                      <a:pt x="331" y="1342"/>
                    </a:lnTo>
                    <a:lnTo>
                      <a:pt x="339" y="1339"/>
                    </a:lnTo>
                    <a:lnTo>
                      <a:pt x="352" y="1335"/>
                    </a:lnTo>
                    <a:lnTo>
                      <a:pt x="364" y="1332"/>
                    </a:lnTo>
                    <a:lnTo>
                      <a:pt x="379" y="1327"/>
                    </a:lnTo>
                    <a:lnTo>
                      <a:pt x="391" y="1322"/>
                    </a:lnTo>
                    <a:lnTo>
                      <a:pt x="403" y="1318"/>
                    </a:lnTo>
                    <a:lnTo>
                      <a:pt x="419" y="1314"/>
                    </a:lnTo>
                    <a:lnTo>
                      <a:pt x="425" y="1312"/>
                    </a:lnTo>
                    <a:lnTo>
                      <a:pt x="430" y="1311"/>
                    </a:lnTo>
                    <a:lnTo>
                      <a:pt x="435" y="1308"/>
                    </a:lnTo>
                    <a:lnTo>
                      <a:pt x="440" y="1306"/>
                    </a:lnTo>
                    <a:lnTo>
                      <a:pt x="448" y="1300"/>
                    </a:lnTo>
                    <a:lnTo>
                      <a:pt x="456" y="1293"/>
                    </a:lnTo>
                    <a:lnTo>
                      <a:pt x="463" y="1286"/>
                    </a:lnTo>
                    <a:lnTo>
                      <a:pt x="472" y="1278"/>
                    </a:lnTo>
                    <a:lnTo>
                      <a:pt x="482" y="1272"/>
                    </a:lnTo>
                    <a:lnTo>
                      <a:pt x="492" y="1266"/>
                    </a:lnTo>
                    <a:lnTo>
                      <a:pt x="505" y="1262"/>
                    </a:lnTo>
                    <a:lnTo>
                      <a:pt x="518" y="1259"/>
                    </a:lnTo>
                    <a:lnTo>
                      <a:pt x="531" y="1256"/>
                    </a:lnTo>
                    <a:lnTo>
                      <a:pt x="544" y="1251"/>
                    </a:lnTo>
                    <a:lnTo>
                      <a:pt x="557" y="1240"/>
                    </a:lnTo>
                    <a:lnTo>
                      <a:pt x="570" y="1230"/>
                    </a:lnTo>
                    <a:lnTo>
                      <a:pt x="580" y="1227"/>
                    </a:lnTo>
                    <a:lnTo>
                      <a:pt x="591" y="1225"/>
                    </a:lnTo>
                    <a:lnTo>
                      <a:pt x="601" y="1224"/>
                    </a:lnTo>
                    <a:lnTo>
                      <a:pt x="610" y="1224"/>
                    </a:lnTo>
                    <a:lnTo>
                      <a:pt x="628" y="1223"/>
                    </a:lnTo>
                    <a:lnTo>
                      <a:pt x="650" y="1223"/>
                    </a:lnTo>
                    <a:lnTo>
                      <a:pt x="666" y="1224"/>
                    </a:lnTo>
                    <a:lnTo>
                      <a:pt x="679" y="1225"/>
                    </a:lnTo>
                    <a:lnTo>
                      <a:pt x="693" y="1225"/>
                    </a:lnTo>
                    <a:lnTo>
                      <a:pt x="709" y="1226"/>
                    </a:lnTo>
                    <a:lnTo>
                      <a:pt x="728" y="1226"/>
                    </a:lnTo>
                    <a:lnTo>
                      <a:pt x="744" y="1225"/>
                    </a:lnTo>
                    <a:lnTo>
                      <a:pt x="761" y="1223"/>
                    </a:lnTo>
                    <a:lnTo>
                      <a:pt x="778" y="1220"/>
                    </a:lnTo>
                    <a:lnTo>
                      <a:pt x="790" y="1217"/>
                    </a:lnTo>
                    <a:lnTo>
                      <a:pt x="801" y="1213"/>
                    </a:lnTo>
                    <a:lnTo>
                      <a:pt x="812" y="1209"/>
                    </a:lnTo>
                    <a:lnTo>
                      <a:pt x="821" y="1205"/>
                    </a:lnTo>
                    <a:lnTo>
                      <a:pt x="831" y="1200"/>
                    </a:lnTo>
                    <a:lnTo>
                      <a:pt x="841" y="1196"/>
                    </a:lnTo>
                    <a:lnTo>
                      <a:pt x="851" y="1193"/>
                    </a:lnTo>
                    <a:lnTo>
                      <a:pt x="863" y="1191"/>
                    </a:lnTo>
                    <a:lnTo>
                      <a:pt x="869" y="1189"/>
                    </a:lnTo>
                    <a:lnTo>
                      <a:pt x="874" y="1188"/>
                    </a:lnTo>
                    <a:lnTo>
                      <a:pt x="877" y="1185"/>
                    </a:lnTo>
                    <a:lnTo>
                      <a:pt x="881" y="1183"/>
                    </a:lnTo>
                    <a:lnTo>
                      <a:pt x="889" y="1178"/>
                    </a:lnTo>
                    <a:lnTo>
                      <a:pt x="897" y="1174"/>
                    </a:lnTo>
                    <a:lnTo>
                      <a:pt x="910" y="1170"/>
                    </a:lnTo>
                    <a:lnTo>
                      <a:pt x="922" y="1168"/>
                    </a:lnTo>
                    <a:lnTo>
                      <a:pt x="935" y="1167"/>
                    </a:lnTo>
                    <a:lnTo>
                      <a:pt x="948" y="1166"/>
                    </a:lnTo>
                    <a:lnTo>
                      <a:pt x="958" y="1181"/>
                    </a:lnTo>
                    <a:lnTo>
                      <a:pt x="968" y="1196"/>
                    </a:lnTo>
                    <a:lnTo>
                      <a:pt x="979" y="1200"/>
                    </a:lnTo>
                    <a:lnTo>
                      <a:pt x="991" y="1205"/>
                    </a:lnTo>
                    <a:lnTo>
                      <a:pt x="1001" y="1206"/>
                    </a:lnTo>
                    <a:lnTo>
                      <a:pt x="1011" y="1207"/>
                    </a:lnTo>
                    <a:lnTo>
                      <a:pt x="1032" y="1206"/>
                    </a:lnTo>
                    <a:lnTo>
                      <a:pt x="1057" y="1206"/>
                    </a:lnTo>
                    <a:lnTo>
                      <a:pt x="1061" y="1205"/>
                    </a:lnTo>
                    <a:lnTo>
                      <a:pt x="1063" y="1202"/>
                    </a:lnTo>
                    <a:lnTo>
                      <a:pt x="1066" y="1200"/>
                    </a:lnTo>
                    <a:lnTo>
                      <a:pt x="1067" y="1197"/>
                    </a:lnTo>
                    <a:lnTo>
                      <a:pt x="1070" y="1189"/>
                    </a:lnTo>
                    <a:lnTo>
                      <a:pt x="1072" y="1182"/>
                    </a:lnTo>
                    <a:lnTo>
                      <a:pt x="1075" y="1176"/>
                    </a:lnTo>
                    <a:lnTo>
                      <a:pt x="1078" y="1171"/>
                    </a:lnTo>
                    <a:lnTo>
                      <a:pt x="1082" y="1167"/>
                    </a:lnTo>
                    <a:lnTo>
                      <a:pt x="1086" y="1164"/>
                    </a:lnTo>
                    <a:lnTo>
                      <a:pt x="1096" y="1158"/>
                    </a:lnTo>
                    <a:lnTo>
                      <a:pt x="1109" y="1152"/>
                    </a:lnTo>
                    <a:lnTo>
                      <a:pt x="1114" y="1150"/>
                    </a:lnTo>
                    <a:lnTo>
                      <a:pt x="1112" y="1155"/>
                    </a:lnTo>
                    <a:lnTo>
                      <a:pt x="1110" y="1161"/>
                    </a:lnTo>
                    <a:lnTo>
                      <a:pt x="1115" y="1165"/>
                    </a:lnTo>
                    <a:lnTo>
                      <a:pt x="1153" y="1165"/>
                    </a:lnTo>
                    <a:lnTo>
                      <a:pt x="1160" y="1167"/>
                    </a:lnTo>
                    <a:lnTo>
                      <a:pt x="1165" y="1170"/>
                    </a:lnTo>
                    <a:lnTo>
                      <a:pt x="1158" y="1175"/>
                    </a:lnTo>
                    <a:lnTo>
                      <a:pt x="1151" y="1178"/>
                    </a:lnTo>
                    <a:lnTo>
                      <a:pt x="1144" y="1180"/>
                    </a:lnTo>
                    <a:lnTo>
                      <a:pt x="1138" y="1182"/>
                    </a:lnTo>
                    <a:lnTo>
                      <a:pt x="1132" y="1183"/>
                    </a:lnTo>
                    <a:lnTo>
                      <a:pt x="1125" y="1185"/>
                    </a:lnTo>
                    <a:lnTo>
                      <a:pt x="1118" y="1188"/>
                    </a:lnTo>
                    <a:lnTo>
                      <a:pt x="1111" y="1192"/>
                    </a:lnTo>
                    <a:lnTo>
                      <a:pt x="1114" y="1196"/>
                    </a:lnTo>
                    <a:lnTo>
                      <a:pt x="1117" y="1198"/>
                    </a:lnTo>
                    <a:lnTo>
                      <a:pt x="1121" y="1200"/>
                    </a:lnTo>
                    <a:lnTo>
                      <a:pt x="1125" y="1202"/>
                    </a:lnTo>
                    <a:lnTo>
                      <a:pt x="1134" y="1205"/>
                    </a:lnTo>
                    <a:lnTo>
                      <a:pt x="1143" y="1208"/>
                    </a:lnTo>
                    <a:lnTo>
                      <a:pt x="1156" y="1213"/>
                    </a:lnTo>
                    <a:lnTo>
                      <a:pt x="1168" y="1218"/>
                    </a:lnTo>
                    <a:lnTo>
                      <a:pt x="1178" y="1222"/>
                    </a:lnTo>
                    <a:lnTo>
                      <a:pt x="1189" y="1227"/>
                    </a:lnTo>
                    <a:lnTo>
                      <a:pt x="1189" y="1227"/>
                    </a:lnTo>
                    <a:close/>
                  </a:path>
                </a:pathLst>
              </a:custGeom>
              <a:solidFill>
                <a:srgbClr val="C00000"/>
              </a:solidFill>
              <a:ln w="9525">
                <a:solidFill>
                  <a:srgbClr val="000000"/>
                </a:solidFill>
                <a:round/>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9" name="Liberia">
                <a:extLst>
                  <a:ext uri="{FF2B5EF4-FFF2-40B4-BE49-F238E27FC236}">
                    <a16:creationId xmlns:a16="http://schemas.microsoft.com/office/drawing/2014/main" id="{0C2937D0-3A0F-7BFC-3D05-2A906D323E58}"/>
                  </a:ext>
                </a:extLst>
              </p:cNvPr>
              <p:cNvSpPr>
                <a:spLocks/>
              </p:cNvSpPr>
              <p:nvPr/>
            </p:nvSpPr>
            <p:spPr bwMode="auto">
              <a:xfrm>
                <a:off x="7141252" y="3222012"/>
                <a:ext cx="285718" cy="299656"/>
              </a:xfrm>
              <a:custGeom>
                <a:avLst/>
                <a:gdLst>
                  <a:gd name="T0" fmla="*/ 655 w 865"/>
                  <a:gd name="T1" fmla="*/ 295 h 908"/>
                  <a:gd name="T2" fmla="*/ 651 w 865"/>
                  <a:gd name="T3" fmla="*/ 396 h 908"/>
                  <a:gd name="T4" fmla="*/ 658 w 865"/>
                  <a:gd name="T5" fmla="*/ 431 h 908"/>
                  <a:gd name="T6" fmla="*/ 709 w 865"/>
                  <a:gd name="T7" fmla="*/ 464 h 908"/>
                  <a:gd name="T8" fmla="*/ 752 w 865"/>
                  <a:gd name="T9" fmla="*/ 487 h 908"/>
                  <a:gd name="T10" fmla="*/ 781 w 865"/>
                  <a:gd name="T11" fmla="*/ 540 h 908"/>
                  <a:gd name="T12" fmla="*/ 826 w 865"/>
                  <a:gd name="T13" fmla="*/ 582 h 908"/>
                  <a:gd name="T14" fmla="*/ 859 w 865"/>
                  <a:gd name="T15" fmla="*/ 626 h 908"/>
                  <a:gd name="T16" fmla="*/ 865 w 865"/>
                  <a:gd name="T17" fmla="*/ 673 h 908"/>
                  <a:gd name="T18" fmla="*/ 852 w 865"/>
                  <a:gd name="T19" fmla="*/ 750 h 908"/>
                  <a:gd name="T20" fmla="*/ 840 w 865"/>
                  <a:gd name="T21" fmla="*/ 908 h 908"/>
                  <a:gd name="T22" fmla="*/ 722 w 865"/>
                  <a:gd name="T23" fmla="*/ 880 h 908"/>
                  <a:gd name="T24" fmla="*/ 626 w 865"/>
                  <a:gd name="T25" fmla="*/ 821 h 908"/>
                  <a:gd name="T26" fmla="*/ 583 w 865"/>
                  <a:gd name="T27" fmla="*/ 790 h 908"/>
                  <a:gd name="T28" fmla="*/ 556 w 865"/>
                  <a:gd name="T29" fmla="*/ 786 h 908"/>
                  <a:gd name="T30" fmla="*/ 509 w 865"/>
                  <a:gd name="T31" fmla="*/ 757 h 908"/>
                  <a:gd name="T32" fmla="*/ 464 w 865"/>
                  <a:gd name="T33" fmla="*/ 724 h 908"/>
                  <a:gd name="T34" fmla="*/ 406 w 865"/>
                  <a:gd name="T35" fmla="*/ 677 h 908"/>
                  <a:gd name="T36" fmla="*/ 376 w 865"/>
                  <a:gd name="T37" fmla="*/ 657 h 908"/>
                  <a:gd name="T38" fmla="*/ 361 w 865"/>
                  <a:gd name="T39" fmla="*/ 624 h 908"/>
                  <a:gd name="T40" fmla="*/ 338 w 865"/>
                  <a:gd name="T41" fmla="*/ 603 h 908"/>
                  <a:gd name="T42" fmla="*/ 314 w 865"/>
                  <a:gd name="T43" fmla="*/ 586 h 908"/>
                  <a:gd name="T44" fmla="*/ 275 w 865"/>
                  <a:gd name="T45" fmla="*/ 554 h 908"/>
                  <a:gd name="T46" fmla="*/ 247 w 865"/>
                  <a:gd name="T47" fmla="*/ 525 h 908"/>
                  <a:gd name="T48" fmla="*/ 180 w 865"/>
                  <a:gd name="T49" fmla="*/ 510 h 908"/>
                  <a:gd name="T50" fmla="*/ 147 w 865"/>
                  <a:gd name="T51" fmla="*/ 486 h 908"/>
                  <a:gd name="T52" fmla="*/ 112 w 865"/>
                  <a:gd name="T53" fmla="*/ 446 h 908"/>
                  <a:gd name="T54" fmla="*/ 89 w 865"/>
                  <a:gd name="T55" fmla="*/ 409 h 908"/>
                  <a:gd name="T56" fmla="*/ 48 w 865"/>
                  <a:gd name="T57" fmla="*/ 396 h 908"/>
                  <a:gd name="T58" fmla="*/ 22 w 865"/>
                  <a:gd name="T59" fmla="*/ 381 h 908"/>
                  <a:gd name="T60" fmla="*/ 5 w 865"/>
                  <a:gd name="T61" fmla="*/ 356 h 908"/>
                  <a:gd name="T62" fmla="*/ 18 w 865"/>
                  <a:gd name="T63" fmla="*/ 321 h 908"/>
                  <a:gd name="T64" fmla="*/ 49 w 865"/>
                  <a:gd name="T65" fmla="*/ 289 h 908"/>
                  <a:gd name="T66" fmla="*/ 73 w 865"/>
                  <a:gd name="T67" fmla="*/ 260 h 908"/>
                  <a:gd name="T68" fmla="*/ 107 w 865"/>
                  <a:gd name="T69" fmla="*/ 217 h 908"/>
                  <a:gd name="T70" fmla="*/ 157 w 865"/>
                  <a:gd name="T71" fmla="*/ 185 h 908"/>
                  <a:gd name="T72" fmla="*/ 177 w 865"/>
                  <a:gd name="T73" fmla="*/ 159 h 908"/>
                  <a:gd name="T74" fmla="*/ 211 w 865"/>
                  <a:gd name="T75" fmla="*/ 84 h 908"/>
                  <a:gd name="T76" fmla="*/ 246 w 865"/>
                  <a:gd name="T77" fmla="*/ 12 h 908"/>
                  <a:gd name="T78" fmla="*/ 279 w 865"/>
                  <a:gd name="T79" fmla="*/ 2 h 908"/>
                  <a:gd name="T80" fmla="*/ 314 w 865"/>
                  <a:gd name="T81" fmla="*/ 7 h 908"/>
                  <a:gd name="T82" fmla="*/ 363 w 865"/>
                  <a:gd name="T83" fmla="*/ 15 h 908"/>
                  <a:gd name="T84" fmla="*/ 412 w 865"/>
                  <a:gd name="T85" fmla="*/ 43 h 908"/>
                  <a:gd name="T86" fmla="*/ 433 w 865"/>
                  <a:gd name="T87" fmla="*/ 74 h 908"/>
                  <a:gd name="T88" fmla="*/ 438 w 865"/>
                  <a:gd name="T89" fmla="*/ 125 h 908"/>
                  <a:gd name="T90" fmla="*/ 419 w 865"/>
                  <a:gd name="T91" fmla="*/ 199 h 908"/>
                  <a:gd name="T92" fmla="*/ 415 w 865"/>
                  <a:gd name="T93" fmla="*/ 240 h 908"/>
                  <a:gd name="T94" fmla="*/ 448 w 865"/>
                  <a:gd name="T95" fmla="*/ 241 h 908"/>
                  <a:gd name="T96" fmla="*/ 487 w 865"/>
                  <a:gd name="T97" fmla="*/ 267 h 908"/>
                  <a:gd name="T98" fmla="*/ 516 w 865"/>
                  <a:gd name="T99" fmla="*/ 277 h 908"/>
                  <a:gd name="T100" fmla="*/ 550 w 865"/>
                  <a:gd name="T101" fmla="*/ 264 h 908"/>
                  <a:gd name="T102" fmla="*/ 587 w 865"/>
                  <a:gd name="T103" fmla="*/ 241 h 908"/>
                  <a:gd name="T104" fmla="*/ 609 w 865"/>
                  <a:gd name="T105" fmla="*/ 190 h 908"/>
                  <a:gd name="T106" fmla="*/ 643 w 865"/>
                  <a:gd name="T107" fmla="*/ 19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5" h="908">
                    <a:moveTo>
                      <a:pt x="653" y="207"/>
                    </a:moveTo>
                    <a:lnTo>
                      <a:pt x="653" y="230"/>
                    </a:lnTo>
                    <a:lnTo>
                      <a:pt x="653" y="253"/>
                    </a:lnTo>
                    <a:lnTo>
                      <a:pt x="653" y="274"/>
                    </a:lnTo>
                    <a:lnTo>
                      <a:pt x="655" y="295"/>
                    </a:lnTo>
                    <a:lnTo>
                      <a:pt x="655" y="317"/>
                    </a:lnTo>
                    <a:lnTo>
                      <a:pt x="655" y="338"/>
                    </a:lnTo>
                    <a:lnTo>
                      <a:pt x="656" y="361"/>
                    </a:lnTo>
                    <a:lnTo>
                      <a:pt x="656" y="384"/>
                    </a:lnTo>
                    <a:lnTo>
                      <a:pt x="651" y="396"/>
                    </a:lnTo>
                    <a:lnTo>
                      <a:pt x="648" y="410"/>
                    </a:lnTo>
                    <a:lnTo>
                      <a:pt x="648" y="416"/>
                    </a:lnTo>
                    <a:lnTo>
                      <a:pt x="650" y="422"/>
                    </a:lnTo>
                    <a:lnTo>
                      <a:pt x="653" y="427"/>
                    </a:lnTo>
                    <a:lnTo>
                      <a:pt x="658" y="431"/>
                    </a:lnTo>
                    <a:lnTo>
                      <a:pt x="668" y="439"/>
                    </a:lnTo>
                    <a:lnTo>
                      <a:pt x="679" y="445"/>
                    </a:lnTo>
                    <a:lnTo>
                      <a:pt x="690" y="452"/>
                    </a:lnTo>
                    <a:lnTo>
                      <a:pt x="699" y="458"/>
                    </a:lnTo>
                    <a:lnTo>
                      <a:pt x="709" y="464"/>
                    </a:lnTo>
                    <a:lnTo>
                      <a:pt x="721" y="469"/>
                    </a:lnTo>
                    <a:lnTo>
                      <a:pt x="730" y="473"/>
                    </a:lnTo>
                    <a:lnTo>
                      <a:pt x="738" y="476"/>
                    </a:lnTo>
                    <a:lnTo>
                      <a:pt x="745" y="481"/>
                    </a:lnTo>
                    <a:lnTo>
                      <a:pt x="752" y="487"/>
                    </a:lnTo>
                    <a:lnTo>
                      <a:pt x="758" y="497"/>
                    </a:lnTo>
                    <a:lnTo>
                      <a:pt x="762" y="507"/>
                    </a:lnTo>
                    <a:lnTo>
                      <a:pt x="766" y="517"/>
                    </a:lnTo>
                    <a:lnTo>
                      <a:pt x="773" y="529"/>
                    </a:lnTo>
                    <a:lnTo>
                      <a:pt x="781" y="540"/>
                    </a:lnTo>
                    <a:lnTo>
                      <a:pt x="790" y="549"/>
                    </a:lnTo>
                    <a:lnTo>
                      <a:pt x="798" y="557"/>
                    </a:lnTo>
                    <a:lnTo>
                      <a:pt x="807" y="565"/>
                    </a:lnTo>
                    <a:lnTo>
                      <a:pt x="816" y="574"/>
                    </a:lnTo>
                    <a:lnTo>
                      <a:pt x="826" y="582"/>
                    </a:lnTo>
                    <a:lnTo>
                      <a:pt x="836" y="591"/>
                    </a:lnTo>
                    <a:lnTo>
                      <a:pt x="845" y="601"/>
                    </a:lnTo>
                    <a:lnTo>
                      <a:pt x="851" y="609"/>
                    </a:lnTo>
                    <a:lnTo>
                      <a:pt x="856" y="618"/>
                    </a:lnTo>
                    <a:lnTo>
                      <a:pt x="859" y="626"/>
                    </a:lnTo>
                    <a:lnTo>
                      <a:pt x="862" y="635"/>
                    </a:lnTo>
                    <a:lnTo>
                      <a:pt x="864" y="644"/>
                    </a:lnTo>
                    <a:lnTo>
                      <a:pt x="865" y="653"/>
                    </a:lnTo>
                    <a:lnTo>
                      <a:pt x="865" y="663"/>
                    </a:lnTo>
                    <a:lnTo>
                      <a:pt x="865" y="673"/>
                    </a:lnTo>
                    <a:lnTo>
                      <a:pt x="865" y="689"/>
                    </a:lnTo>
                    <a:lnTo>
                      <a:pt x="863" y="702"/>
                    </a:lnTo>
                    <a:lnTo>
                      <a:pt x="861" y="714"/>
                    </a:lnTo>
                    <a:lnTo>
                      <a:pt x="858" y="725"/>
                    </a:lnTo>
                    <a:lnTo>
                      <a:pt x="852" y="750"/>
                    </a:lnTo>
                    <a:lnTo>
                      <a:pt x="848" y="777"/>
                    </a:lnTo>
                    <a:lnTo>
                      <a:pt x="845" y="812"/>
                    </a:lnTo>
                    <a:lnTo>
                      <a:pt x="843" y="842"/>
                    </a:lnTo>
                    <a:lnTo>
                      <a:pt x="842" y="873"/>
                    </a:lnTo>
                    <a:lnTo>
                      <a:pt x="840" y="908"/>
                    </a:lnTo>
                    <a:lnTo>
                      <a:pt x="840" y="908"/>
                    </a:lnTo>
                    <a:lnTo>
                      <a:pt x="787" y="906"/>
                    </a:lnTo>
                    <a:lnTo>
                      <a:pt x="762" y="897"/>
                    </a:lnTo>
                    <a:lnTo>
                      <a:pt x="741" y="888"/>
                    </a:lnTo>
                    <a:lnTo>
                      <a:pt x="722" y="880"/>
                    </a:lnTo>
                    <a:lnTo>
                      <a:pt x="702" y="870"/>
                    </a:lnTo>
                    <a:lnTo>
                      <a:pt x="685" y="860"/>
                    </a:lnTo>
                    <a:lnTo>
                      <a:pt x="666" y="848"/>
                    </a:lnTo>
                    <a:lnTo>
                      <a:pt x="647" y="835"/>
                    </a:lnTo>
                    <a:lnTo>
                      <a:pt x="626" y="821"/>
                    </a:lnTo>
                    <a:lnTo>
                      <a:pt x="616" y="814"/>
                    </a:lnTo>
                    <a:lnTo>
                      <a:pt x="608" y="807"/>
                    </a:lnTo>
                    <a:lnTo>
                      <a:pt x="599" y="800"/>
                    </a:lnTo>
                    <a:lnTo>
                      <a:pt x="588" y="792"/>
                    </a:lnTo>
                    <a:lnTo>
                      <a:pt x="583" y="790"/>
                    </a:lnTo>
                    <a:lnTo>
                      <a:pt x="577" y="788"/>
                    </a:lnTo>
                    <a:lnTo>
                      <a:pt x="572" y="787"/>
                    </a:lnTo>
                    <a:lnTo>
                      <a:pt x="567" y="787"/>
                    </a:lnTo>
                    <a:lnTo>
                      <a:pt x="561" y="787"/>
                    </a:lnTo>
                    <a:lnTo>
                      <a:pt x="556" y="786"/>
                    </a:lnTo>
                    <a:lnTo>
                      <a:pt x="551" y="785"/>
                    </a:lnTo>
                    <a:lnTo>
                      <a:pt x="545" y="782"/>
                    </a:lnTo>
                    <a:lnTo>
                      <a:pt x="530" y="774"/>
                    </a:lnTo>
                    <a:lnTo>
                      <a:pt x="520" y="765"/>
                    </a:lnTo>
                    <a:lnTo>
                      <a:pt x="509" y="757"/>
                    </a:lnTo>
                    <a:lnTo>
                      <a:pt x="496" y="748"/>
                    </a:lnTo>
                    <a:lnTo>
                      <a:pt x="487" y="742"/>
                    </a:lnTo>
                    <a:lnTo>
                      <a:pt x="478" y="736"/>
                    </a:lnTo>
                    <a:lnTo>
                      <a:pt x="471" y="730"/>
                    </a:lnTo>
                    <a:lnTo>
                      <a:pt x="464" y="724"/>
                    </a:lnTo>
                    <a:lnTo>
                      <a:pt x="451" y="712"/>
                    </a:lnTo>
                    <a:lnTo>
                      <a:pt x="436" y="700"/>
                    </a:lnTo>
                    <a:lnTo>
                      <a:pt x="426" y="692"/>
                    </a:lnTo>
                    <a:lnTo>
                      <a:pt x="415" y="685"/>
                    </a:lnTo>
                    <a:lnTo>
                      <a:pt x="406" y="677"/>
                    </a:lnTo>
                    <a:lnTo>
                      <a:pt x="396" y="670"/>
                    </a:lnTo>
                    <a:lnTo>
                      <a:pt x="389" y="665"/>
                    </a:lnTo>
                    <a:lnTo>
                      <a:pt x="382" y="661"/>
                    </a:lnTo>
                    <a:lnTo>
                      <a:pt x="379" y="659"/>
                    </a:lnTo>
                    <a:lnTo>
                      <a:pt x="376" y="657"/>
                    </a:lnTo>
                    <a:lnTo>
                      <a:pt x="373" y="654"/>
                    </a:lnTo>
                    <a:lnTo>
                      <a:pt x="371" y="650"/>
                    </a:lnTo>
                    <a:lnTo>
                      <a:pt x="368" y="641"/>
                    </a:lnTo>
                    <a:lnTo>
                      <a:pt x="364" y="633"/>
                    </a:lnTo>
                    <a:lnTo>
                      <a:pt x="361" y="624"/>
                    </a:lnTo>
                    <a:lnTo>
                      <a:pt x="356" y="615"/>
                    </a:lnTo>
                    <a:lnTo>
                      <a:pt x="353" y="610"/>
                    </a:lnTo>
                    <a:lnTo>
                      <a:pt x="348" y="607"/>
                    </a:lnTo>
                    <a:lnTo>
                      <a:pt x="343" y="605"/>
                    </a:lnTo>
                    <a:lnTo>
                      <a:pt x="338" y="603"/>
                    </a:lnTo>
                    <a:lnTo>
                      <a:pt x="332" y="602"/>
                    </a:lnTo>
                    <a:lnTo>
                      <a:pt x="327" y="600"/>
                    </a:lnTo>
                    <a:lnTo>
                      <a:pt x="322" y="597"/>
                    </a:lnTo>
                    <a:lnTo>
                      <a:pt x="318" y="592"/>
                    </a:lnTo>
                    <a:lnTo>
                      <a:pt x="314" y="586"/>
                    </a:lnTo>
                    <a:lnTo>
                      <a:pt x="308" y="580"/>
                    </a:lnTo>
                    <a:lnTo>
                      <a:pt x="304" y="576"/>
                    </a:lnTo>
                    <a:lnTo>
                      <a:pt x="299" y="570"/>
                    </a:lnTo>
                    <a:lnTo>
                      <a:pt x="288" y="563"/>
                    </a:lnTo>
                    <a:lnTo>
                      <a:pt x="275" y="554"/>
                    </a:lnTo>
                    <a:lnTo>
                      <a:pt x="269" y="550"/>
                    </a:lnTo>
                    <a:lnTo>
                      <a:pt x="264" y="545"/>
                    </a:lnTo>
                    <a:lnTo>
                      <a:pt x="260" y="540"/>
                    </a:lnTo>
                    <a:lnTo>
                      <a:pt x="256" y="535"/>
                    </a:lnTo>
                    <a:lnTo>
                      <a:pt x="247" y="525"/>
                    </a:lnTo>
                    <a:lnTo>
                      <a:pt x="237" y="514"/>
                    </a:lnTo>
                    <a:lnTo>
                      <a:pt x="206" y="514"/>
                    </a:lnTo>
                    <a:lnTo>
                      <a:pt x="197" y="513"/>
                    </a:lnTo>
                    <a:lnTo>
                      <a:pt x="188" y="512"/>
                    </a:lnTo>
                    <a:lnTo>
                      <a:pt x="180" y="510"/>
                    </a:lnTo>
                    <a:lnTo>
                      <a:pt x="173" y="507"/>
                    </a:lnTo>
                    <a:lnTo>
                      <a:pt x="166" y="503"/>
                    </a:lnTo>
                    <a:lnTo>
                      <a:pt x="160" y="498"/>
                    </a:lnTo>
                    <a:lnTo>
                      <a:pt x="153" y="493"/>
                    </a:lnTo>
                    <a:lnTo>
                      <a:pt x="147" y="486"/>
                    </a:lnTo>
                    <a:lnTo>
                      <a:pt x="135" y="474"/>
                    </a:lnTo>
                    <a:lnTo>
                      <a:pt x="125" y="464"/>
                    </a:lnTo>
                    <a:lnTo>
                      <a:pt x="120" y="458"/>
                    </a:lnTo>
                    <a:lnTo>
                      <a:pt x="116" y="453"/>
                    </a:lnTo>
                    <a:lnTo>
                      <a:pt x="112" y="446"/>
                    </a:lnTo>
                    <a:lnTo>
                      <a:pt x="108" y="439"/>
                    </a:lnTo>
                    <a:lnTo>
                      <a:pt x="103" y="427"/>
                    </a:lnTo>
                    <a:lnTo>
                      <a:pt x="97" y="417"/>
                    </a:lnTo>
                    <a:lnTo>
                      <a:pt x="93" y="413"/>
                    </a:lnTo>
                    <a:lnTo>
                      <a:pt x="89" y="409"/>
                    </a:lnTo>
                    <a:lnTo>
                      <a:pt x="84" y="405"/>
                    </a:lnTo>
                    <a:lnTo>
                      <a:pt x="77" y="402"/>
                    </a:lnTo>
                    <a:lnTo>
                      <a:pt x="64" y="399"/>
                    </a:lnTo>
                    <a:lnTo>
                      <a:pt x="53" y="397"/>
                    </a:lnTo>
                    <a:lnTo>
                      <a:pt x="48" y="396"/>
                    </a:lnTo>
                    <a:lnTo>
                      <a:pt x="42" y="395"/>
                    </a:lnTo>
                    <a:lnTo>
                      <a:pt x="37" y="393"/>
                    </a:lnTo>
                    <a:lnTo>
                      <a:pt x="31" y="390"/>
                    </a:lnTo>
                    <a:lnTo>
                      <a:pt x="26" y="386"/>
                    </a:lnTo>
                    <a:lnTo>
                      <a:pt x="22" y="381"/>
                    </a:lnTo>
                    <a:lnTo>
                      <a:pt x="20" y="375"/>
                    </a:lnTo>
                    <a:lnTo>
                      <a:pt x="17" y="369"/>
                    </a:lnTo>
                    <a:lnTo>
                      <a:pt x="13" y="364"/>
                    </a:lnTo>
                    <a:lnTo>
                      <a:pt x="9" y="359"/>
                    </a:lnTo>
                    <a:lnTo>
                      <a:pt x="5" y="356"/>
                    </a:lnTo>
                    <a:lnTo>
                      <a:pt x="0" y="352"/>
                    </a:lnTo>
                    <a:lnTo>
                      <a:pt x="0" y="352"/>
                    </a:lnTo>
                    <a:lnTo>
                      <a:pt x="6" y="341"/>
                    </a:lnTo>
                    <a:lnTo>
                      <a:pt x="12" y="330"/>
                    </a:lnTo>
                    <a:lnTo>
                      <a:pt x="18" y="321"/>
                    </a:lnTo>
                    <a:lnTo>
                      <a:pt x="27" y="311"/>
                    </a:lnTo>
                    <a:lnTo>
                      <a:pt x="29" y="306"/>
                    </a:lnTo>
                    <a:lnTo>
                      <a:pt x="32" y="301"/>
                    </a:lnTo>
                    <a:lnTo>
                      <a:pt x="40" y="294"/>
                    </a:lnTo>
                    <a:lnTo>
                      <a:pt x="49" y="289"/>
                    </a:lnTo>
                    <a:lnTo>
                      <a:pt x="53" y="287"/>
                    </a:lnTo>
                    <a:lnTo>
                      <a:pt x="56" y="284"/>
                    </a:lnTo>
                    <a:lnTo>
                      <a:pt x="60" y="281"/>
                    </a:lnTo>
                    <a:lnTo>
                      <a:pt x="63" y="277"/>
                    </a:lnTo>
                    <a:lnTo>
                      <a:pt x="73" y="260"/>
                    </a:lnTo>
                    <a:lnTo>
                      <a:pt x="83" y="245"/>
                    </a:lnTo>
                    <a:lnTo>
                      <a:pt x="88" y="237"/>
                    </a:lnTo>
                    <a:lnTo>
                      <a:pt x="93" y="230"/>
                    </a:lnTo>
                    <a:lnTo>
                      <a:pt x="99" y="224"/>
                    </a:lnTo>
                    <a:lnTo>
                      <a:pt x="107" y="217"/>
                    </a:lnTo>
                    <a:lnTo>
                      <a:pt x="117" y="210"/>
                    </a:lnTo>
                    <a:lnTo>
                      <a:pt x="126" y="205"/>
                    </a:lnTo>
                    <a:lnTo>
                      <a:pt x="135" y="199"/>
                    </a:lnTo>
                    <a:lnTo>
                      <a:pt x="146" y="192"/>
                    </a:lnTo>
                    <a:lnTo>
                      <a:pt x="157" y="185"/>
                    </a:lnTo>
                    <a:lnTo>
                      <a:pt x="166" y="178"/>
                    </a:lnTo>
                    <a:lnTo>
                      <a:pt x="170" y="174"/>
                    </a:lnTo>
                    <a:lnTo>
                      <a:pt x="173" y="169"/>
                    </a:lnTo>
                    <a:lnTo>
                      <a:pt x="175" y="164"/>
                    </a:lnTo>
                    <a:lnTo>
                      <a:pt x="177" y="159"/>
                    </a:lnTo>
                    <a:lnTo>
                      <a:pt x="180" y="149"/>
                    </a:lnTo>
                    <a:lnTo>
                      <a:pt x="184" y="138"/>
                    </a:lnTo>
                    <a:lnTo>
                      <a:pt x="193" y="117"/>
                    </a:lnTo>
                    <a:lnTo>
                      <a:pt x="202" y="100"/>
                    </a:lnTo>
                    <a:lnTo>
                      <a:pt x="211" y="84"/>
                    </a:lnTo>
                    <a:lnTo>
                      <a:pt x="221" y="64"/>
                    </a:lnTo>
                    <a:lnTo>
                      <a:pt x="227" y="51"/>
                    </a:lnTo>
                    <a:lnTo>
                      <a:pt x="233" y="38"/>
                    </a:lnTo>
                    <a:lnTo>
                      <a:pt x="239" y="26"/>
                    </a:lnTo>
                    <a:lnTo>
                      <a:pt x="246" y="12"/>
                    </a:lnTo>
                    <a:lnTo>
                      <a:pt x="246" y="12"/>
                    </a:lnTo>
                    <a:lnTo>
                      <a:pt x="259" y="10"/>
                    </a:lnTo>
                    <a:lnTo>
                      <a:pt x="269" y="6"/>
                    </a:lnTo>
                    <a:lnTo>
                      <a:pt x="274" y="3"/>
                    </a:lnTo>
                    <a:lnTo>
                      <a:pt x="279" y="2"/>
                    </a:lnTo>
                    <a:lnTo>
                      <a:pt x="285" y="0"/>
                    </a:lnTo>
                    <a:lnTo>
                      <a:pt x="291" y="0"/>
                    </a:lnTo>
                    <a:lnTo>
                      <a:pt x="299" y="1"/>
                    </a:lnTo>
                    <a:lnTo>
                      <a:pt x="306" y="4"/>
                    </a:lnTo>
                    <a:lnTo>
                      <a:pt x="314" y="7"/>
                    </a:lnTo>
                    <a:lnTo>
                      <a:pt x="322" y="10"/>
                    </a:lnTo>
                    <a:lnTo>
                      <a:pt x="333" y="12"/>
                    </a:lnTo>
                    <a:lnTo>
                      <a:pt x="343" y="12"/>
                    </a:lnTo>
                    <a:lnTo>
                      <a:pt x="352" y="13"/>
                    </a:lnTo>
                    <a:lnTo>
                      <a:pt x="363" y="15"/>
                    </a:lnTo>
                    <a:lnTo>
                      <a:pt x="379" y="21"/>
                    </a:lnTo>
                    <a:lnTo>
                      <a:pt x="393" y="29"/>
                    </a:lnTo>
                    <a:lnTo>
                      <a:pt x="400" y="34"/>
                    </a:lnTo>
                    <a:lnTo>
                      <a:pt x="406" y="38"/>
                    </a:lnTo>
                    <a:lnTo>
                      <a:pt x="412" y="43"/>
                    </a:lnTo>
                    <a:lnTo>
                      <a:pt x="417" y="49"/>
                    </a:lnTo>
                    <a:lnTo>
                      <a:pt x="421" y="55"/>
                    </a:lnTo>
                    <a:lnTo>
                      <a:pt x="427" y="61"/>
                    </a:lnTo>
                    <a:lnTo>
                      <a:pt x="430" y="67"/>
                    </a:lnTo>
                    <a:lnTo>
                      <a:pt x="433" y="74"/>
                    </a:lnTo>
                    <a:lnTo>
                      <a:pt x="435" y="82"/>
                    </a:lnTo>
                    <a:lnTo>
                      <a:pt x="437" y="90"/>
                    </a:lnTo>
                    <a:lnTo>
                      <a:pt x="438" y="98"/>
                    </a:lnTo>
                    <a:lnTo>
                      <a:pt x="439" y="106"/>
                    </a:lnTo>
                    <a:lnTo>
                      <a:pt x="438" y="125"/>
                    </a:lnTo>
                    <a:lnTo>
                      <a:pt x="437" y="143"/>
                    </a:lnTo>
                    <a:lnTo>
                      <a:pt x="434" y="160"/>
                    </a:lnTo>
                    <a:lnTo>
                      <a:pt x="428" y="178"/>
                    </a:lnTo>
                    <a:lnTo>
                      <a:pt x="423" y="190"/>
                    </a:lnTo>
                    <a:lnTo>
                      <a:pt x="419" y="199"/>
                    </a:lnTo>
                    <a:lnTo>
                      <a:pt x="417" y="203"/>
                    </a:lnTo>
                    <a:lnTo>
                      <a:pt x="416" y="208"/>
                    </a:lnTo>
                    <a:lnTo>
                      <a:pt x="415" y="214"/>
                    </a:lnTo>
                    <a:lnTo>
                      <a:pt x="415" y="219"/>
                    </a:lnTo>
                    <a:lnTo>
                      <a:pt x="415" y="240"/>
                    </a:lnTo>
                    <a:lnTo>
                      <a:pt x="419" y="242"/>
                    </a:lnTo>
                    <a:lnTo>
                      <a:pt x="424" y="244"/>
                    </a:lnTo>
                    <a:lnTo>
                      <a:pt x="434" y="244"/>
                    </a:lnTo>
                    <a:lnTo>
                      <a:pt x="441" y="242"/>
                    </a:lnTo>
                    <a:lnTo>
                      <a:pt x="448" y="241"/>
                    </a:lnTo>
                    <a:lnTo>
                      <a:pt x="456" y="240"/>
                    </a:lnTo>
                    <a:lnTo>
                      <a:pt x="460" y="244"/>
                    </a:lnTo>
                    <a:lnTo>
                      <a:pt x="464" y="249"/>
                    </a:lnTo>
                    <a:lnTo>
                      <a:pt x="476" y="258"/>
                    </a:lnTo>
                    <a:lnTo>
                      <a:pt x="487" y="267"/>
                    </a:lnTo>
                    <a:lnTo>
                      <a:pt x="492" y="271"/>
                    </a:lnTo>
                    <a:lnTo>
                      <a:pt x="497" y="274"/>
                    </a:lnTo>
                    <a:lnTo>
                      <a:pt x="504" y="276"/>
                    </a:lnTo>
                    <a:lnTo>
                      <a:pt x="511" y="277"/>
                    </a:lnTo>
                    <a:lnTo>
                      <a:pt x="516" y="277"/>
                    </a:lnTo>
                    <a:lnTo>
                      <a:pt x="522" y="276"/>
                    </a:lnTo>
                    <a:lnTo>
                      <a:pt x="526" y="275"/>
                    </a:lnTo>
                    <a:lnTo>
                      <a:pt x="531" y="273"/>
                    </a:lnTo>
                    <a:lnTo>
                      <a:pt x="539" y="269"/>
                    </a:lnTo>
                    <a:lnTo>
                      <a:pt x="550" y="264"/>
                    </a:lnTo>
                    <a:lnTo>
                      <a:pt x="562" y="259"/>
                    </a:lnTo>
                    <a:lnTo>
                      <a:pt x="573" y="254"/>
                    </a:lnTo>
                    <a:lnTo>
                      <a:pt x="578" y="250"/>
                    </a:lnTo>
                    <a:lnTo>
                      <a:pt x="583" y="247"/>
                    </a:lnTo>
                    <a:lnTo>
                      <a:pt x="587" y="241"/>
                    </a:lnTo>
                    <a:lnTo>
                      <a:pt x="591" y="235"/>
                    </a:lnTo>
                    <a:lnTo>
                      <a:pt x="599" y="219"/>
                    </a:lnTo>
                    <a:lnTo>
                      <a:pt x="604" y="205"/>
                    </a:lnTo>
                    <a:lnTo>
                      <a:pt x="606" y="197"/>
                    </a:lnTo>
                    <a:lnTo>
                      <a:pt x="609" y="190"/>
                    </a:lnTo>
                    <a:lnTo>
                      <a:pt x="613" y="181"/>
                    </a:lnTo>
                    <a:lnTo>
                      <a:pt x="617" y="173"/>
                    </a:lnTo>
                    <a:lnTo>
                      <a:pt x="626" y="182"/>
                    </a:lnTo>
                    <a:lnTo>
                      <a:pt x="635" y="191"/>
                    </a:lnTo>
                    <a:lnTo>
                      <a:pt x="643" y="199"/>
                    </a:lnTo>
                    <a:lnTo>
                      <a:pt x="653" y="207"/>
                    </a:lnTo>
                    <a:lnTo>
                      <a:pt x="653" y="207"/>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0" name="Guinee">
                <a:extLst>
                  <a:ext uri="{FF2B5EF4-FFF2-40B4-BE49-F238E27FC236}">
                    <a16:creationId xmlns:a16="http://schemas.microsoft.com/office/drawing/2014/main" id="{667E1725-6192-D49E-6ACC-EFBAB499B46D}"/>
                  </a:ext>
                </a:extLst>
              </p:cNvPr>
              <p:cNvSpPr>
                <a:spLocks/>
              </p:cNvSpPr>
              <p:nvPr/>
            </p:nvSpPr>
            <p:spPr bwMode="auto">
              <a:xfrm>
                <a:off x="6925221" y="2901450"/>
                <a:ext cx="494780" cy="411155"/>
              </a:xfrm>
              <a:custGeom>
                <a:avLst/>
                <a:gdLst>
                  <a:gd name="T0" fmla="*/ 958 w 1495"/>
                  <a:gd name="T1" fmla="*/ 974 h 1247"/>
                  <a:gd name="T2" fmla="*/ 1052 w 1495"/>
                  <a:gd name="T3" fmla="*/ 1004 h 1247"/>
                  <a:gd name="T4" fmla="*/ 1089 w 1495"/>
                  <a:gd name="T5" fmla="*/ 1060 h 1247"/>
                  <a:gd name="T6" fmla="*/ 1069 w 1495"/>
                  <a:gd name="T7" fmla="*/ 1173 h 1247"/>
                  <a:gd name="T8" fmla="*/ 1100 w 1495"/>
                  <a:gd name="T9" fmla="*/ 1211 h 1247"/>
                  <a:gd name="T10" fmla="*/ 1163 w 1495"/>
                  <a:gd name="T11" fmla="*/ 1247 h 1247"/>
                  <a:gd name="T12" fmla="*/ 1230 w 1495"/>
                  <a:gd name="T13" fmla="*/ 1220 h 1247"/>
                  <a:gd name="T14" fmla="*/ 1269 w 1495"/>
                  <a:gd name="T15" fmla="*/ 1143 h 1247"/>
                  <a:gd name="T16" fmla="*/ 1354 w 1495"/>
                  <a:gd name="T17" fmla="*/ 1122 h 1247"/>
                  <a:gd name="T18" fmla="*/ 1390 w 1495"/>
                  <a:gd name="T19" fmla="*/ 1029 h 1247"/>
                  <a:gd name="T20" fmla="*/ 1407 w 1495"/>
                  <a:gd name="T21" fmla="*/ 984 h 1247"/>
                  <a:gd name="T22" fmla="*/ 1458 w 1495"/>
                  <a:gd name="T23" fmla="*/ 972 h 1247"/>
                  <a:gd name="T24" fmla="*/ 1458 w 1495"/>
                  <a:gd name="T25" fmla="*/ 777 h 1247"/>
                  <a:gd name="T26" fmla="*/ 1464 w 1495"/>
                  <a:gd name="T27" fmla="*/ 726 h 1247"/>
                  <a:gd name="T28" fmla="*/ 1417 w 1495"/>
                  <a:gd name="T29" fmla="*/ 688 h 1247"/>
                  <a:gd name="T30" fmla="*/ 1413 w 1495"/>
                  <a:gd name="T31" fmla="*/ 622 h 1247"/>
                  <a:gd name="T32" fmla="*/ 1477 w 1495"/>
                  <a:gd name="T33" fmla="*/ 562 h 1247"/>
                  <a:gd name="T34" fmla="*/ 1432 w 1495"/>
                  <a:gd name="T35" fmla="*/ 492 h 1247"/>
                  <a:gd name="T36" fmla="*/ 1374 w 1495"/>
                  <a:gd name="T37" fmla="*/ 473 h 1247"/>
                  <a:gd name="T38" fmla="*/ 1350 w 1495"/>
                  <a:gd name="T39" fmla="*/ 423 h 1247"/>
                  <a:gd name="T40" fmla="*/ 1296 w 1495"/>
                  <a:gd name="T41" fmla="*/ 394 h 1247"/>
                  <a:gd name="T42" fmla="*/ 1309 w 1495"/>
                  <a:gd name="T43" fmla="*/ 314 h 1247"/>
                  <a:gd name="T44" fmla="*/ 1262 w 1495"/>
                  <a:gd name="T45" fmla="*/ 254 h 1247"/>
                  <a:gd name="T46" fmla="*/ 1253 w 1495"/>
                  <a:gd name="T47" fmla="*/ 187 h 1247"/>
                  <a:gd name="T48" fmla="*/ 1224 w 1495"/>
                  <a:gd name="T49" fmla="*/ 150 h 1247"/>
                  <a:gd name="T50" fmla="*/ 1208 w 1495"/>
                  <a:gd name="T51" fmla="*/ 97 h 1247"/>
                  <a:gd name="T52" fmla="*/ 1143 w 1495"/>
                  <a:gd name="T53" fmla="*/ 120 h 1247"/>
                  <a:gd name="T54" fmla="*/ 1049 w 1495"/>
                  <a:gd name="T55" fmla="*/ 166 h 1247"/>
                  <a:gd name="T56" fmla="*/ 971 w 1495"/>
                  <a:gd name="T57" fmla="*/ 138 h 1247"/>
                  <a:gd name="T58" fmla="*/ 910 w 1495"/>
                  <a:gd name="T59" fmla="*/ 155 h 1247"/>
                  <a:gd name="T60" fmla="*/ 856 w 1495"/>
                  <a:gd name="T61" fmla="*/ 177 h 1247"/>
                  <a:gd name="T62" fmla="*/ 798 w 1495"/>
                  <a:gd name="T63" fmla="*/ 142 h 1247"/>
                  <a:gd name="T64" fmla="*/ 750 w 1495"/>
                  <a:gd name="T65" fmla="*/ 146 h 1247"/>
                  <a:gd name="T66" fmla="*/ 712 w 1495"/>
                  <a:gd name="T67" fmla="*/ 108 h 1247"/>
                  <a:gd name="T68" fmla="*/ 710 w 1495"/>
                  <a:gd name="T69" fmla="*/ 47 h 1247"/>
                  <a:gd name="T70" fmla="*/ 575 w 1495"/>
                  <a:gd name="T71" fmla="*/ 63 h 1247"/>
                  <a:gd name="T72" fmla="*/ 226 w 1495"/>
                  <a:gd name="T73" fmla="*/ 38 h 1247"/>
                  <a:gd name="T74" fmla="*/ 204 w 1495"/>
                  <a:gd name="T75" fmla="*/ 94 h 1247"/>
                  <a:gd name="T76" fmla="*/ 196 w 1495"/>
                  <a:gd name="T77" fmla="*/ 203 h 1247"/>
                  <a:gd name="T78" fmla="*/ 102 w 1495"/>
                  <a:gd name="T79" fmla="*/ 258 h 1247"/>
                  <a:gd name="T80" fmla="*/ 12 w 1495"/>
                  <a:gd name="T81" fmla="*/ 322 h 1247"/>
                  <a:gd name="T82" fmla="*/ 6 w 1495"/>
                  <a:gd name="T83" fmla="*/ 384 h 1247"/>
                  <a:gd name="T84" fmla="*/ 32 w 1495"/>
                  <a:gd name="T85" fmla="*/ 420 h 1247"/>
                  <a:gd name="T86" fmla="*/ 29 w 1495"/>
                  <a:gd name="T87" fmla="*/ 454 h 1247"/>
                  <a:gd name="T88" fmla="*/ 52 w 1495"/>
                  <a:gd name="T89" fmla="*/ 510 h 1247"/>
                  <a:gd name="T90" fmla="*/ 121 w 1495"/>
                  <a:gd name="T91" fmla="*/ 595 h 1247"/>
                  <a:gd name="T92" fmla="*/ 201 w 1495"/>
                  <a:gd name="T93" fmla="*/ 656 h 1247"/>
                  <a:gd name="T94" fmla="*/ 187 w 1495"/>
                  <a:gd name="T95" fmla="*/ 717 h 1247"/>
                  <a:gd name="T96" fmla="*/ 236 w 1495"/>
                  <a:gd name="T97" fmla="*/ 731 h 1247"/>
                  <a:gd name="T98" fmla="*/ 284 w 1495"/>
                  <a:gd name="T99" fmla="*/ 794 h 1247"/>
                  <a:gd name="T100" fmla="*/ 338 w 1495"/>
                  <a:gd name="T101" fmla="*/ 811 h 1247"/>
                  <a:gd name="T102" fmla="*/ 373 w 1495"/>
                  <a:gd name="T103" fmla="*/ 760 h 1247"/>
                  <a:gd name="T104" fmla="*/ 444 w 1495"/>
                  <a:gd name="T105" fmla="*/ 659 h 1247"/>
                  <a:gd name="T106" fmla="*/ 598 w 1495"/>
                  <a:gd name="T107" fmla="*/ 629 h 1247"/>
                  <a:gd name="T108" fmla="*/ 686 w 1495"/>
                  <a:gd name="T109" fmla="*/ 623 h 1247"/>
                  <a:gd name="T110" fmla="*/ 774 w 1495"/>
                  <a:gd name="T111" fmla="*/ 652 h 1247"/>
                  <a:gd name="T112" fmla="*/ 821 w 1495"/>
                  <a:gd name="T113" fmla="*/ 732 h 1247"/>
                  <a:gd name="T114" fmla="*/ 850 w 1495"/>
                  <a:gd name="T115" fmla="*/ 832 h 1247"/>
                  <a:gd name="T116" fmla="*/ 859 w 1495"/>
                  <a:gd name="T117" fmla="*/ 901 h 1247"/>
                  <a:gd name="T118" fmla="*/ 854 w 1495"/>
                  <a:gd name="T119" fmla="*/ 961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5" h="1247">
                    <a:moveTo>
                      <a:pt x="898" y="982"/>
                    </a:moveTo>
                    <a:lnTo>
                      <a:pt x="911" y="980"/>
                    </a:lnTo>
                    <a:lnTo>
                      <a:pt x="921" y="976"/>
                    </a:lnTo>
                    <a:lnTo>
                      <a:pt x="926" y="973"/>
                    </a:lnTo>
                    <a:lnTo>
                      <a:pt x="931" y="972"/>
                    </a:lnTo>
                    <a:lnTo>
                      <a:pt x="937" y="970"/>
                    </a:lnTo>
                    <a:lnTo>
                      <a:pt x="943" y="970"/>
                    </a:lnTo>
                    <a:lnTo>
                      <a:pt x="951" y="971"/>
                    </a:lnTo>
                    <a:lnTo>
                      <a:pt x="958" y="974"/>
                    </a:lnTo>
                    <a:lnTo>
                      <a:pt x="966" y="977"/>
                    </a:lnTo>
                    <a:lnTo>
                      <a:pt x="974" y="980"/>
                    </a:lnTo>
                    <a:lnTo>
                      <a:pt x="985" y="982"/>
                    </a:lnTo>
                    <a:lnTo>
                      <a:pt x="995" y="982"/>
                    </a:lnTo>
                    <a:lnTo>
                      <a:pt x="1004" y="983"/>
                    </a:lnTo>
                    <a:lnTo>
                      <a:pt x="1015" y="985"/>
                    </a:lnTo>
                    <a:lnTo>
                      <a:pt x="1031" y="991"/>
                    </a:lnTo>
                    <a:lnTo>
                      <a:pt x="1045" y="999"/>
                    </a:lnTo>
                    <a:lnTo>
                      <a:pt x="1052" y="1004"/>
                    </a:lnTo>
                    <a:lnTo>
                      <a:pt x="1058" y="1008"/>
                    </a:lnTo>
                    <a:lnTo>
                      <a:pt x="1064" y="1013"/>
                    </a:lnTo>
                    <a:lnTo>
                      <a:pt x="1069" y="1019"/>
                    </a:lnTo>
                    <a:lnTo>
                      <a:pt x="1073" y="1025"/>
                    </a:lnTo>
                    <a:lnTo>
                      <a:pt x="1079" y="1031"/>
                    </a:lnTo>
                    <a:lnTo>
                      <a:pt x="1082" y="1037"/>
                    </a:lnTo>
                    <a:lnTo>
                      <a:pt x="1085" y="1044"/>
                    </a:lnTo>
                    <a:lnTo>
                      <a:pt x="1087" y="1052"/>
                    </a:lnTo>
                    <a:lnTo>
                      <a:pt x="1089" y="1060"/>
                    </a:lnTo>
                    <a:lnTo>
                      <a:pt x="1090" y="1068"/>
                    </a:lnTo>
                    <a:lnTo>
                      <a:pt x="1091" y="1076"/>
                    </a:lnTo>
                    <a:lnTo>
                      <a:pt x="1090" y="1095"/>
                    </a:lnTo>
                    <a:lnTo>
                      <a:pt x="1089" y="1113"/>
                    </a:lnTo>
                    <a:lnTo>
                      <a:pt x="1086" y="1130"/>
                    </a:lnTo>
                    <a:lnTo>
                      <a:pt x="1080" y="1148"/>
                    </a:lnTo>
                    <a:lnTo>
                      <a:pt x="1075" y="1160"/>
                    </a:lnTo>
                    <a:lnTo>
                      <a:pt x="1071" y="1169"/>
                    </a:lnTo>
                    <a:lnTo>
                      <a:pt x="1069" y="1173"/>
                    </a:lnTo>
                    <a:lnTo>
                      <a:pt x="1068" y="1178"/>
                    </a:lnTo>
                    <a:lnTo>
                      <a:pt x="1067" y="1184"/>
                    </a:lnTo>
                    <a:lnTo>
                      <a:pt x="1067" y="1189"/>
                    </a:lnTo>
                    <a:lnTo>
                      <a:pt x="1067" y="1210"/>
                    </a:lnTo>
                    <a:lnTo>
                      <a:pt x="1071" y="1212"/>
                    </a:lnTo>
                    <a:lnTo>
                      <a:pt x="1076" y="1214"/>
                    </a:lnTo>
                    <a:lnTo>
                      <a:pt x="1086" y="1214"/>
                    </a:lnTo>
                    <a:lnTo>
                      <a:pt x="1093" y="1212"/>
                    </a:lnTo>
                    <a:lnTo>
                      <a:pt x="1100" y="1211"/>
                    </a:lnTo>
                    <a:lnTo>
                      <a:pt x="1108" y="1210"/>
                    </a:lnTo>
                    <a:lnTo>
                      <a:pt x="1112" y="1214"/>
                    </a:lnTo>
                    <a:lnTo>
                      <a:pt x="1116" y="1219"/>
                    </a:lnTo>
                    <a:lnTo>
                      <a:pt x="1128" y="1228"/>
                    </a:lnTo>
                    <a:lnTo>
                      <a:pt x="1139" y="1237"/>
                    </a:lnTo>
                    <a:lnTo>
                      <a:pt x="1144" y="1241"/>
                    </a:lnTo>
                    <a:lnTo>
                      <a:pt x="1149" y="1244"/>
                    </a:lnTo>
                    <a:lnTo>
                      <a:pt x="1156" y="1246"/>
                    </a:lnTo>
                    <a:lnTo>
                      <a:pt x="1163" y="1247"/>
                    </a:lnTo>
                    <a:lnTo>
                      <a:pt x="1168" y="1247"/>
                    </a:lnTo>
                    <a:lnTo>
                      <a:pt x="1174" y="1246"/>
                    </a:lnTo>
                    <a:lnTo>
                      <a:pt x="1178" y="1245"/>
                    </a:lnTo>
                    <a:lnTo>
                      <a:pt x="1183" y="1243"/>
                    </a:lnTo>
                    <a:lnTo>
                      <a:pt x="1191" y="1239"/>
                    </a:lnTo>
                    <a:lnTo>
                      <a:pt x="1202" y="1234"/>
                    </a:lnTo>
                    <a:lnTo>
                      <a:pt x="1214" y="1229"/>
                    </a:lnTo>
                    <a:lnTo>
                      <a:pt x="1225" y="1224"/>
                    </a:lnTo>
                    <a:lnTo>
                      <a:pt x="1230" y="1220"/>
                    </a:lnTo>
                    <a:lnTo>
                      <a:pt x="1235" y="1217"/>
                    </a:lnTo>
                    <a:lnTo>
                      <a:pt x="1239" y="1211"/>
                    </a:lnTo>
                    <a:lnTo>
                      <a:pt x="1243" y="1205"/>
                    </a:lnTo>
                    <a:lnTo>
                      <a:pt x="1251" y="1189"/>
                    </a:lnTo>
                    <a:lnTo>
                      <a:pt x="1256" y="1175"/>
                    </a:lnTo>
                    <a:lnTo>
                      <a:pt x="1258" y="1167"/>
                    </a:lnTo>
                    <a:lnTo>
                      <a:pt x="1261" y="1160"/>
                    </a:lnTo>
                    <a:lnTo>
                      <a:pt x="1265" y="1151"/>
                    </a:lnTo>
                    <a:lnTo>
                      <a:pt x="1269" y="1143"/>
                    </a:lnTo>
                    <a:lnTo>
                      <a:pt x="1278" y="1152"/>
                    </a:lnTo>
                    <a:lnTo>
                      <a:pt x="1287" y="1161"/>
                    </a:lnTo>
                    <a:lnTo>
                      <a:pt x="1295" y="1169"/>
                    </a:lnTo>
                    <a:lnTo>
                      <a:pt x="1305" y="1177"/>
                    </a:lnTo>
                    <a:lnTo>
                      <a:pt x="1305" y="1177"/>
                    </a:lnTo>
                    <a:lnTo>
                      <a:pt x="1324" y="1159"/>
                    </a:lnTo>
                    <a:lnTo>
                      <a:pt x="1340" y="1140"/>
                    </a:lnTo>
                    <a:lnTo>
                      <a:pt x="1347" y="1131"/>
                    </a:lnTo>
                    <a:lnTo>
                      <a:pt x="1354" y="1122"/>
                    </a:lnTo>
                    <a:lnTo>
                      <a:pt x="1360" y="1111"/>
                    </a:lnTo>
                    <a:lnTo>
                      <a:pt x="1368" y="1099"/>
                    </a:lnTo>
                    <a:lnTo>
                      <a:pt x="1376" y="1084"/>
                    </a:lnTo>
                    <a:lnTo>
                      <a:pt x="1384" y="1070"/>
                    </a:lnTo>
                    <a:lnTo>
                      <a:pt x="1387" y="1063"/>
                    </a:lnTo>
                    <a:lnTo>
                      <a:pt x="1389" y="1055"/>
                    </a:lnTo>
                    <a:lnTo>
                      <a:pt x="1390" y="1046"/>
                    </a:lnTo>
                    <a:lnTo>
                      <a:pt x="1391" y="1037"/>
                    </a:lnTo>
                    <a:lnTo>
                      <a:pt x="1390" y="1029"/>
                    </a:lnTo>
                    <a:lnTo>
                      <a:pt x="1388" y="1022"/>
                    </a:lnTo>
                    <a:lnTo>
                      <a:pt x="1386" y="1015"/>
                    </a:lnTo>
                    <a:lnTo>
                      <a:pt x="1382" y="1009"/>
                    </a:lnTo>
                    <a:lnTo>
                      <a:pt x="1372" y="998"/>
                    </a:lnTo>
                    <a:lnTo>
                      <a:pt x="1359" y="985"/>
                    </a:lnTo>
                    <a:lnTo>
                      <a:pt x="1375" y="986"/>
                    </a:lnTo>
                    <a:lnTo>
                      <a:pt x="1390" y="988"/>
                    </a:lnTo>
                    <a:lnTo>
                      <a:pt x="1399" y="987"/>
                    </a:lnTo>
                    <a:lnTo>
                      <a:pt x="1407" y="984"/>
                    </a:lnTo>
                    <a:lnTo>
                      <a:pt x="1415" y="982"/>
                    </a:lnTo>
                    <a:lnTo>
                      <a:pt x="1425" y="980"/>
                    </a:lnTo>
                    <a:lnTo>
                      <a:pt x="1434" y="980"/>
                    </a:lnTo>
                    <a:lnTo>
                      <a:pt x="1442" y="980"/>
                    </a:lnTo>
                    <a:lnTo>
                      <a:pt x="1445" y="979"/>
                    </a:lnTo>
                    <a:lnTo>
                      <a:pt x="1449" y="979"/>
                    </a:lnTo>
                    <a:lnTo>
                      <a:pt x="1452" y="977"/>
                    </a:lnTo>
                    <a:lnTo>
                      <a:pt x="1455" y="975"/>
                    </a:lnTo>
                    <a:lnTo>
                      <a:pt x="1458" y="972"/>
                    </a:lnTo>
                    <a:lnTo>
                      <a:pt x="1460" y="969"/>
                    </a:lnTo>
                    <a:lnTo>
                      <a:pt x="1462" y="965"/>
                    </a:lnTo>
                    <a:lnTo>
                      <a:pt x="1463" y="962"/>
                    </a:lnTo>
                    <a:lnTo>
                      <a:pt x="1464" y="955"/>
                    </a:lnTo>
                    <a:lnTo>
                      <a:pt x="1463" y="947"/>
                    </a:lnTo>
                    <a:lnTo>
                      <a:pt x="1460" y="930"/>
                    </a:lnTo>
                    <a:lnTo>
                      <a:pt x="1458" y="913"/>
                    </a:lnTo>
                    <a:lnTo>
                      <a:pt x="1458" y="788"/>
                    </a:lnTo>
                    <a:lnTo>
                      <a:pt x="1458" y="777"/>
                    </a:lnTo>
                    <a:lnTo>
                      <a:pt x="1458" y="767"/>
                    </a:lnTo>
                    <a:lnTo>
                      <a:pt x="1459" y="757"/>
                    </a:lnTo>
                    <a:lnTo>
                      <a:pt x="1461" y="747"/>
                    </a:lnTo>
                    <a:lnTo>
                      <a:pt x="1465" y="742"/>
                    </a:lnTo>
                    <a:lnTo>
                      <a:pt x="1468" y="737"/>
                    </a:lnTo>
                    <a:lnTo>
                      <a:pt x="1468" y="733"/>
                    </a:lnTo>
                    <a:lnTo>
                      <a:pt x="1467" y="731"/>
                    </a:lnTo>
                    <a:lnTo>
                      <a:pt x="1466" y="728"/>
                    </a:lnTo>
                    <a:lnTo>
                      <a:pt x="1464" y="726"/>
                    </a:lnTo>
                    <a:lnTo>
                      <a:pt x="1459" y="723"/>
                    </a:lnTo>
                    <a:lnTo>
                      <a:pt x="1454" y="721"/>
                    </a:lnTo>
                    <a:lnTo>
                      <a:pt x="1448" y="717"/>
                    </a:lnTo>
                    <a:lnTo>
                      <a:pt x="1441" y="715"/>
                    </a:lnTo>
                    <a:lnTo>
                      <a:pt x="1435" y="712"/>
                    </a:lnTo>
                    <a:lnTo>
                      <a:pt x="1430" y="708"/>
                    </a:lnTo>
                    <a:lnTo>
                      <a:pt x="1427" y="703"/>
                    </a:lnTo>
                    <a:lnTo>
                      <a:pt x="1425" y="697"/>
                    </a:lnTo>
                    <a:lnTo>
                      <a:pt x="1417" y="688"/>
                    </a:lnTo>
                    <a:lnTo>
                      <a:pt x="1413" y="679"/>
                    </a:lnTo>
                    <a:lnTo>
                      <a:pt x="1411" y="674"/>
                    </a:lnTo>
                    <a:lnTo>
                      <a:pt x="1410" y="669"/>
                    </a:lnTo>
                    <a:lnTo>
                      <a:pt x="1409" y="662"/>
                    </a:lnTo>
                    <a:lnTo>
                      <a:pt x="1409" y="656"/>
                    </a:lnTo>
                    <a:lnTo>
                      <a:pt x="1409" y="647"/>
                    </a:lnTo>
                    <a:lnTo>
                      <a:pt x="1410" y="638"/>
                    </a:lnTo>
                    <a:lnTo>
                      <a:pt x="1411" y="630"/>
                    </a:lnTo>
                    <a:lnTo>
                      <a:pt x="1413" y="622"/>
                    </a:lnTo>
                    <a:lnTo>
                      <a:pt x="1416" y="615"/>
                    </a:lnTo>
                    <a:lnTo>
                      <a:pt x="1420" y="608"/>
                    </a:lnTo>
                    <a:lnTo>
                      <a:pt x="1426" y="600"/>
                    </a:lnTo>
                    <a:lnTo>
                      <a:pt x="1433" y="594"/>
                    </a:lnTo>
                    <a:lnTo>
                      <a:pt x="1440" y="587"/>
                    </a:lnTo>
                    <a:lnTo>
                      <a:pt x="1448" y="581"/>
                    </a:lnTo>
                    <a:lnTo>
                      <a:pt x="1455" y="575"/>
                    </a:lnTo>
                    <a:lnTo>
                      <a:pt x="1462" y="571"/>
                    </a:lnTo>
                    <a:lnTo>
                      <a:pt x="1477" y="562"/>
                    </a:lnTo>
                    <a:lnTo>
                      <a:pt x="1495" y="549"/>
                    </a:lnTo>
                    <a:lnTo>
                      <a:pt x="1495" y="549"/>
                    </a:lnTo>
                    <a:lnTo>
                      <a:pt x="1483" y="533"/>
                    </a:lnTo>
                    <a:lnTo>
                      <a:pt x="1470" y="519"/>
                    </a:lnTo>
                    <a:lnTo>
                      <a:pt x="1464" y="512"/>
                    </a:lnTo>
                    <a:lnTo>
                      <a:pt x="1457" y="506"/>
                    </a:lnTo>
                    <a:lnTo>
                      <a:pt x="1449" y="501"/>
                    </a:lnTo>
                    <a:lnTo>
                      <a:pt x="1440" y="495"/>
                    </a:lnTo>
                    <a:lnTo>
                      <a:pt x="1432" y="492"/>
                    </a:lnTo>
                    <a:lnTo>
                      <a:pt x="1425" y="489"/>
                    </a:lnTo>
                    <a:lnTo>
                      <a:pt x="1416" y="487"/>
                    </a:lnTo>
                    <a:lnTo>
                      <a:pt x="1409" y="486"/>
                    </a:lnTo>
                    <a:lnTo>
                      <a:pt x="1401" y="484"/>
                    </a:lnTo>
                    <a:lnTo>
                      <a:pt x="1394" y="483"/>
                    </a:lnTo>
                    <a:lnTo>
                      <a:pt x="1386" y="480"/>
                    </a:lnTo>
                    <a:lnTo>
                      <a:pt x="1378" y="477"/>
                    </a:lnTo>
                    <a:lnTo>
                      <a:pt x="1375" y="475"/>
                    </a:lnTo>
                    <a:lnTo>
                      <a:pt x="1374" y="473"/>
                    </a:lnTo>
                    <a:lnTo>
                      <a:pt x="1372" y="470"/>
                    </a:lnTo>
                    <a:lnTo>
                      <a:pt x="1370" y="467"/>
                    </a:lnTo>
                    <a:lnTo>
                      <a:pt x="1367" y="461"/>
                    </a:lnTo>
                    <a:lnTo>
                      <a:pt x="1363" y="455"/>
                    </a:lnTo>
                    <a:lnTo>
                      <a:pt x="1361" y="450"/>
                    </a:lnTo>
                    <a:lnTo>
                      <a:pt x="1360" y="443"/>
                    </a:lnTo>
                    <a:lnTo>
                      <a:pt x="1359" y="430"/>
                    </a:lnTo>
                    <a:lnTo>
                      <a:pt x="1359" y="415"/>
                    </a:lnTo>
                    <a:lnTo>
                      <a:pt x="1350" y="423"/>
                    </a:lnTo>
                    <a:lnTo>
                      <a:pt x="1339" y="430"/>
                    </a:lnTo>
                    <a:lnTo>
                      <a:pt x="1334" y="434"/>
                    </a:lnTo>
                    <a:lnTo>
                      <a:pt x="1329" y="438"/>
                    </a:lnTo>
                    <a:lnTo>
                      <a:pt x="1327" y="440"/>
                    </a:lnTo>
                    <a:lnTo>
                      <a:pt x="1324" y="443"/>
                    </a:lnTo>
                    <a:lnTo>
                      <a:pt x="1321" y="444"/>
                    </a:lnTo>
                    <a:lnTo>
                      <a:pt x="1318" y="444"/>
                    </a:lnTo>
                    <a:lnTo>
                      <a:pt x="1296" y="444"/>
                    </a:lnTo>
                    <a:lnTo>
                      <a:pt x="1296" y="394"/>
                    </a:lnTo>
                    <a:lnTo>
                      <a:pt x="1296" y="383"/>
                    </a:lnTo>
                    <a:lnTo>
                      <a:pt x="1297" y="374"/>
                    </a:lnTo>
                    <a:lnTo>
                      <a:pt x="1299" y="365"/>
                    </a:lnTo>
                    <a:lnTo>
                      <a:pt x="1301" y="356"/>
                    </a:lnTo>
                    <a:lnTo>
                      <a:pt x="1305" y="348"/>
                    </a:lnTo>
                    <a:lnTo>
                      <a:pt x="1311" y="341"/>
                    </a:lnTo>
                    <a:lnTo>
                      <a:pt x="1316" y="334"/>
                    </a:lnTo>
                    <a:lnTo>
                      <a:pt x="1324" y="327"/>
                    </a:lnTo>
                    <a:lnTo>
                      <a:pt x="1309" y="314"/>
                    </a:lnTo>
                    <a:lnTo>
                      <a:pt x="1295" y="303"/>
                    </a:lnTo>
                    <a:lnTo>
                      <a:pt x="1288" y="297"/>
                    </a:lnTo>
                    <a:lnTo>
                      <a:pt x="1282" y="291"/>
                    </a:lnTo>
                    <a:lnTo>
                      <a:pt x="1277" y="284"/>
                    </a:lnTo>
                    <a:lnTo>
                      <a:pt x="1272" y="275"/>
                    </a:lnTo>
                    <a:lnTo>
                      <a:pt x="1269" y="270"/>
                    </a:lnTo>
                    <a:lnTo>
                      <a:pt x="1265" y="265"/>
                    </a:lnTo>
                    <a:lnTo>
                      <a:pt x="1263" y="260"/>
                    </a:lnTo>
                    <a:lnTo>
                      <a:pt x="1262" y="254"/>
                    </a:lnTo>
                    <a:lnTo>
                      <a:pt x="1264" y="242"/>
                    </a:lnTo>
                    <a:lnTo>
                      <a:pt x="1267" y="229"/>
                    </a:lnTo>
                    <a:lnTo>
                      <a:pt x="1266" y="221"/>
                    </a:lnTo>
                    <a:lnTo>
                      <a:pt x="1266" y="215"/>
                    </a:lnTo>
                    <a:lnTo>
                      <a:pt x="1265" y="209"/>
                    </a:lnTo>
                    <a:lnTo>
                      <a:pt x="1263" y="203"/>
                    </a:lnTo>
                    <a:lnTo>
                      <a:pt x="1260" y="197"/>
                    </a:lnTo>
                    <a:lnTo>
                      <a:pt x="1257" y="192"/>
                    </a:lnTo>
                    <a:lnTo>
                      <a:pt x="1253" y="187"/>
                    </a:lnTo>
                    <a:lnTo>
                      <a:pt x="1248" y="182"/>
                    </a:lnTo>
                    <a:lnTo>
                      <a:pt x="1242" y="178"/>
                    </a:lnTo>
                    <a:lnTo>
                      <a:pt x="1236" y="174"/>
                    </a:lnTo>
                    <a:lnTo>
                      <a:pt x="1234" y="172"/>
                    </a:lnTo>
                    <a:lnTo>
                      <a:pt x="1231" y="170"/>
                    </a:lnTo>
                    <a:lnTo>
                      <a:pt x="1229" y="166"/>
                    </a:lnTo>
                    <a:lnTo>
                      <a:pt x="1227" y="163"/>
                    </a:lnTo>
                    <a:lnTo>
                      <a:pt x="1225" y="157"/>
                    </a:lnTo>
                    <a:lnTo>
                      <a:pt x="1224" y="150"/>
                    </a:lnTo>
                    <a:lnTo>
                      <a:pt x="1223" y="144"/>
                    </a:lnTo>
                    <a:lnTo>
                      <a:pt x="1222" y="138"/>
                    </a:lnTo>
                    <a:lnTo>
                      <a:pt x="1222" y="132"/>
                    </a:lnTo>
                    <a:lnTo>
                      <a:pt x="1221" y="126"/>
                    </a:lnTo>
                    <a:lnTo>
                      <a:pt x="1220" y="119"/>
                    </a:lnTo>
                    <a:lnTo>
                      <a:pt x="1217" y="111"/>
                    </a:lnTo>
                    <a:lnTo>
                      <a:pt x="1215" y="105"/>
                    </a:lnTo>
                    <a:lnTo>
                      <a:pt x="1211" y="99"/>
                    </a:lnTo>
                    <a:lnTo>
                      <a:pt x="1208" y="97"/>
                    </a:lnTo>
                    <a:lnTo>
                      <a:pt x="1206" y="95"/>
                    </a:lnTo>
                    <a:lnTo>
                      <a:pt x="1203" y="94"/>
                    </a:lnTo>
                    <a:lnTo>
                      <a:pt x="1199" y="94"/>
                    </a:lnTo>
                    <a:lnTo>
                      <a:pt x="1190" y="94"/>
                    </a:lnTo>
                    <a:lnTo>
                      <a:pt x="1183" y="96"/>
                    </a:lnTo>
                    <a:lnTo>
                      <a:pt x="1176" y="98"/>
                    </a:lnTo>
                    <a:lnTo>
                      <a:pt x="1169" y="102"/>
                    </a:lnTo>
                    <a:lnTo>
                      <a:pt x="1156" y="110"/>
                    </a:lnTo>
                    <a:lnTo>
                      <a:pt x="1143" y="120"/>
                    </a:lnTo>
                    <a:lnTo>
                      <a:pt x="1126" y="129"/>
                    </a:lnTo>
                    <a:lnTo>
                      <a:pt x="1111" y="137"/>
                    </a:lnTo>
                    <a:lnTo>
                      <a:pt x="1097" y="145"/>
                    </a:lnTo>
                    <a:lnTo>
                      <a:pt x="1080" y="153"/>
                    </a:lnTo>
                    <a:lnTo>
                      <a:pt x="1071" y="158"/>
                    </a:lnTo>
                    <a:lnTo>
                      <a:pt x="1062" y="162"/>
                    </a:lnTo>
                    <a:lnTo>
                      <a:pt x="1058" y="163"/>
                    </a:lnTo>
                    <a:lnTo>
                      <a:pt x="1054" y="165"/>
                    </a:lnTo>
                    <a:lnTo>
                      <a:pt x="1049" y="166"/>
                    </a:lnTo>
                    <a:lnTo>
                      <a:pt x="1044" y="166"/>
                    </a:lnTo>
                    <a:lnTo>
                      <a:pt x="1036" y="165"/>
                    </a:lnTo>
                    <a:lnTo>
                      <a:pt x="1028" y="164"/>
                    </a:lnTo>
                    <a:lnTo>
                      <a:pt x="1021" y="161"/>
                    </a:lnTo>
                    <a:lnTo>
                      <a:pt x="1014" y="158"/>
                    </a:lnTo>
                    <a:lnTo>
                      <a:pt x="1001" y="151"/>
                    </a:lnTo>
                    <a:lnTo>
                      <a:pt x="987" y="143"/>
                    </a:lnTo>
                    <a:lnTo>
                      <a:pt x="979" y="140"/>
                    </a:lnTo>
                    <a:lnTo>
                      <a:pt x="971" y="138"/>
                    </a:lnTo>
                    <a:lnTo>
                      <a:pt x="964" y="136"/>
                    </a:lnTo>
                    <a:lnTo>
                      <a:pt x="955" y="133"/>
                    </a:lnTo>
                    <a:lnTo>
                      <a:pt x="952" y="128"/>
                    </a:lnTo>
                    <a:lnTo>
                      <a:pt x="950" y="122"/>
                    </a:lnTo>
                    <a:lnTo>
                      <a:pt x="944" y="131"/>
                    </a:lnTo>
                    <a:lnTo>
                      <a:pt x="936" y="138"/>
                    </a:lnTo>
                    <a:lnTo>
                      <a:pt x="927" y="145"/>
                    </a:lnTo>
                    <a:lnTo>
                      <a:pt x="917" y="151"/>
                    </a:lnTo>
                    <a:lnTo>
                      <a:pt x="910" y="155"/>
                    </a:lnTo>
                    <a:lnTo>
                      <a:pt x="903" y="159"/>
                    </a:lnTo>
                    <a:lnTo>
                      <a:pt x="897" y="164"/>
                    </a:lnTo>
                    <a:lnTo>
                      <a:pt x="892" y="170"/>
                    </a:lnTo>
                    <a:lnTo>
                      <a:pt x="881" y="180"/>
                    </a:lnTo>
                    <a:lnTo>
                      <a:pt x="868" y="190"/>
                    </a:lnTo>
                    <a:lnTo>
                      <a:pt x="864" y="188"/>
                    </a:lnTo>
                    <a:lnTo>
                      <a:pt x="861" y="185"/>
                    </a:lnTo>
                    <a:lnTo>
                      <a:pt x="858" y="181"/>
                    </a:lnTo>
                    <a:lnTo>
                      <a:pt x="856" y="177"/>
                    </a:lnTo>
                    <a:lnTo>
                      <a:pt x="851" y="169"/>
                    </a:lnTo>
                    <a:lnTo>
                      <a:pt x="844" y="161"/>
                    </a:lnTo>
                    <a:lnTo>
                      <a:pt x="834" y="154"/>
                    </a:lnTo>
                    <a:lnTo>
                      <a:pt x="824" y="148"/>
                    </a:lnTo>
                    <a:lnTo>
                      <a:pt x="820" y="142"/>
                    </a:lnTo>
                    <a:lnTo>
                      <a:pt x="816" y="138"/>
                    </a:lnTo>
                    <a:lnTo>
                      <a:pt x="809" y="138"/>
                    </a:lnTo>
                    <a:lnTo>
                      <a:pt x="804" y="140"/>
                    </a:lnTo>
                    <a:lnTo>
                      <a:pt x="798" y="142"/>
                    </a:lnTo>
                    <a:lnTo>
                      <a:pt x="793" y="144"/>
                    </a:lnTo>
                    <a:lnTo>
                      <a:pt x="787" y="147"/>
                    </a:lnTo>
                    <a:lnTo>
                      <a:pt x="781" y="149"/>
                    </a:lnTo>
                    <a:lnTo>
                      <a:pt x="776" y="150"/>
                    </a:lnTo>
                    <a:lnTo>
                      <a:pt x="769" y="151"/>
                    </a:lnTo>
                    <a:lnTo>
                      <a:pt x="764" y="150"/>
                    </a:lnTo>
                    <a:lnTo>
                      <a:pt x="759" y="149"/>
                    </a:lnTo>
                    <a:lnTo>
                      <a:pt x="754" y="148"/>
                    </a:lnTo>
                    <a:lnTo>
                      <a:pt x="750" y="146"/>
                    </a:lnTo>
                    <a:lnTo>
                      <a:pt x="742" y="141"/>
                    </a:lnTo>
                    <a:lnTo>
                      <a:pt x="733" y="135"/>
                    </a:lnTo>
                    <a:lnTo>
                      <a:pt x="727" y="132"/>
                    </a:lnTo>
                    <a:lnTo>
                      <a:pt x="722" y="129"/>
                    </a:lnTo>
                    <a:lnTo>
                      <a:pt x="718" y="125"/>
                    </a:lnTo>
                    <a:lnTo>
                      <a:pt x="715" y="120"/>
                    </a:lnTo>
                    <a:lnTo>
                      <a:pt x="713" y="116"/>
                    </a:lnTo>
                    <a:lnTo>
                      <a:pt x="712" y="113"/>
                    </a:lnTo>
                    <a:lnTo>
                      <a:pt x="712" y="108"/>
                    </a:lnTo>
                    <a:lnTo>
                      <a:pt x="713" y="105"/>
                    </a:lnTo>
                    <a:lnTo>
                      <a:pt x="714" y="97"/>
                    </a:lnTo>
                    <a:lnTo>
                      <a:pt x="715" y="89"/>
                    </a:lnTo>
                    <a:lnTo>
                      <a:pt x="713" y="78"/>
                    </a:lnTo>
                    <a:lnTo>
                      <a:pt x="711" y="68"/>
                    </a:lnTo>
                    <a:lnTo>
                      <a:pt x="709" y="63"/>
                    </a:lnTo>
                    <a:lnTo>
                      <a:pt x="709" y="58"/>
                    </a:lnTo>
                    <a:lnTo>
                      <a:pt x="709" y="52"/>
                    </a:lnTo>
                    <a:lnTo>
                      <a:pt x="710" y="47"/>
                    </a:lnTo>
                    <a:lnTo>
                      <a:pt x="710" y="47"/>
                    </a:lnTo>
                    <a:lnTo>
                      <a:pt x="691" y="50"/>
                    </a:lnTo>
                    <a:lnTo>
                      <a:pt x="673" y="52"/>
                    </a:lnTo>
                    <a:lnTo>
                      <a:pt x="656" y="55"/>
                    </a:lnTo>
                    <a:lnTo>
                      <a:pt x="637" y="58"/>
                    </a:lnTo>
                    <a:lnTo>
                      <a:pt x="621" y="59"/>
                    </a:lnTo>
                    <a:lnTo>
                      <a:pt x="606" y="60"/>
                    </a:lnTo>
                    <a:lnTo>
                      <a:pt x="591" y="61"/>
                    </a:lnTo>
                    <a:lnTo>
                      <a:pt x="575" y="63"/>
                    </a:lnTo>
                    <a:lnTo>
                      <a:pt x="558" y="67"/>
                    </a:lnTo>
                    <a:lnTo>
                      <a:pt x="544" y="72"/>
                    </a:lnTo>
                    <a:lnTo>
                      <a:pt x="530" y="76"/>
                    </a:lnTo>
                    <a:lnTo>
                      <a:pt x="513" y="78"/>
                    </a:lnTo>
                    <a:lnTo>
                      <a:pt x="233" y="0"/>
                    </a:lnTo>
                    <a:lnTo>
                      <a:pt x="233" y="0"/>
                    </a:lnTo>
                    <a:lnTo>
                      <a:pt x="229" y="13"/>
                    </a:lnTo>
                    <a:lnTo>
                      <a:pt x="226" y="26"/>
                    </a:lnTo>
                    <a:lnTo>
                      <a:pt x="226" y="38"/>
                    </a:lnTo>
                    <a:lnTo>
                      <a:pt x="227" y="49"/>
                    </a:lnTo>
                    <a:lnTo>
                      <a:pt x="228" y="60"/>
                    </a:lnTo>
                    <a:lnTo>
                      <a:pt x="228" y="73"/>
                    </a:lnTo>
                    <a:lnTo>
                      <a:pt x="228" y="77"/>
                    </a:lnTo>
                    <a:lnTo>
                      <a:pt x="226" y="81"/>
                    </a:lnTo>
                    <a:lnTo>
                      <a:pt x="224" y="84"/>
                    </a:lnTo>
                    <a:lnTo>
                      <a:pt x="221" y="87"/>
                    </a:lnTo>
                    <a:lnTo>
                      <a:pt x="213" y="91"/>
                    </a:lnTo>
                    <a:lnTo>
                      <a:pt x="204" y="94"/>
                    </a:lnTo>
                    <a:lnTo>
                      <a:pt x="204" y="145"/>
                    </a:lnTo>
                    <a:lnTo>
                      <a:pt x="205" y="156"/>
                    </a:lnTo>
                    <a:lnTo>
                      <a:pt x="207" y="166"/>
                    </a:lnTo>
                    <a:lnTo>
                      <a:pt x="208" y="177"/>
                    </a:lnTo>
                    <a:lnTo>
                      <a:pt x="207" y="187"/>
                    </a:lnTo>
                    <a:lnTo>
                      <a:pt x="205" y="192"/>
                    </a:lnTo>
                    <a:lnTo>
                      <a:pt x="203" y="196"/>
                    </a:lnTo>
                    <a:lnTo>
                      <a:pt x="200" y="200"/>
                    </a:lnTo>
                    <a:lnTo>
                      <a:pt x="196" y="203"/>
                    </a:lnTo>
                    <a:lnTo>
                      <a:pt x="188" y="208"/>
                    </a:lnTo>
                    <a:lnTo>
                      <a:pt x="179" y="213"/>
                    </a:lnTo>
                    <a:lnTo>
                      <a:pt x="171" y="217"/>
                    </a:lnTo>
                    <a:lnTo>
                      <a:pt x="164" y="223"/>
                    </a:lnTo>
                    <a:lnTo>
                      <a:pt x="155" y="227"/>
                    </a:lnTo>
                    <a:lnTo>
                      <a:pt x="147" y="231"/>
                    </a:lnTo>
                    <a:lnTo>
                      <a:pt x="131" y="240"/>
                    </a:lnTo>
                    <a:lnTo>
                      <a:pt x="117" y="249"/>
                    </a:lnTo>
                    <a:lnTo>
                      <a:pt x="102" y="258"/>
                    </a:lnTo>
                    <a:lnTo>
                      <a:pt x="85" y="267"/>
                    </a:lnTo>
                    <a:lnTo>
                      <a:pt x="74" y="274"/>
                    </a:lnTo>
                    <a:lnTo>
                      <a:pt x="64" y="283"/>
                    </a:lnTo>
                    <a:lnTo>
                      <a:pt x="55" y="290"/>
                    </a:lnTo>
                    <a:lnTo>
                      <a:pt x="45" y="299"/>
                    </a:lnTo>
                    <a:lnTo>
                      <a:pt x="32" y="306"/>
                    </a:lnTo>
                    <a:lnTo>
                      <a:pt x="21" y="314"/>
                    </a:lnTo>
                    <a:lnTo>
                      <a:pt x="16" y="318"/>
                    </a:lnTo>
                    <a:lnTo>
                      <a:pt x="12" y="322"/>
                    </a:lnTo>
                    <a:lnTo>
                      <a:pt x="8" y="328"/>
                    </a:lnTo>
                    <a:lnTo>
                      <a:pt x="5" y="335"/>
                    </a:lnTo>
                    <a:lnTo>
                      <a:pt x="2" y="346"/>
                    </a:lnTo>
                    <a:lnTo>
                      <a:pt x="1" y="357"/>
                    </a:lnTo>
                    <a:lnTo>
                      <a:pt x="1" y="369"/>
                    </a:lnTo>
                    <a:lnTo>
                      <a:pt x="0" y="380"/>
                    </a:lnTo>
                    <a:lnTo>
                      <a:pt x="0" y="380"/>
                    </a:lnTo>
                    <a:lnTo>
                      <a:pt x="3" y="382"/>
                    </a:lnTo>
                    <a:lnTo>
                      <a:pt x="6" y="384"/>
                    </a:lnTo>
                    <a:lnTo>
                      <a:pt x="7" y="388"/>
                    </a:lnTo>
                    <a:lnTo>
                      <a:pt x="9" y="392"/>
                    </a:lnTo>
                    <a:lnTo>
                      <a:pt x="11" y="400"/>
                    </a:lnTo>
                    <a:lnTo>
                      <a:pt x="14" y="407"/>
                    </a:lnTo>
                    <a:lnTo>
                      <a:pt x="17" y="411"/>
                    </a:lnTo>
                    <a:lnTo>
                      <a:pt x="21" y="414"/>
                    </a:lnTo>
                    <a:lnTo>
                      <a:pt x="25" y="416"/>
                    </a:lnTo>
                    <a:lnTo>
                      <a:pt x="29" y="418"/>
                    </a:lnTo>
                    <a:lnTo>
                      <a:pt x="32" y="420"/>
                    </a:lnTo>
                    <a:lnTo>
                      <a:pt x="36" y="422"/>
                    </a:lnTo>
                    <a:lnTo>
                      <a:pt x="38" y="425"/>
                    </a:lnTo>
                    <a:lnTo>
                      <a:pt x="38" y="429"/>
                    </a:lnTo>
                    <a:lnTo>
                      <a:pt x="38" y="434"/>
                    </a:lnTo>
                    <a:lnTo>
                      <a:pt x="37" y="438"/>
                    </a:lnTo>
                    <a:lnTo>
                      <a:pt x="35" y="443"/>
                    </a:lnTo>
                    <a:lnTo>
                      <a:pt x="33" y="447"/>
                    </a:lnTo>
                    <a:lnTo>
                      <a:pt x="31" y="450"/>
                    </a:lnTo>
                    <a:lnTo>
                      <a:pt x="29" y="454"/>
                    </a:lnTo>
                    <a:lnTo>
                      <a:pt x="27" y="458"/>
                    </a:lnTo>
                    <a:lnTo>
                      <a:pt x="27" y="463"/>
                    </a:lnTo>
                    <a:lnTo>
                      <a:pt x="28" y="468"/>
                    </a:lnTo>
                    <a:lnTo>
                      <a:pt x="29" y="473"/>
                    </a:lnTo>
                    <a:lnTo>
                      <a:pt x="31" y="477"/>
                    </a:lnTo>
                    <a:lnTo>
                      <a:pt x="34" y="480"/>
                    </a:lnTo>
                    <a:lnTo>
                      <a:pt x="40" y="488"/>
                    </a:lnTo>
                    <a:lnTo>
                      <a:pt x="46" y="496"/>
                    </a:lnTo>
                    <a:lnTo>
                      <a:pt x="52" y="510"/>
                    </a:lnTo>
                    <a:lnTo>
                      <a:pt x="58" y="522"/>
                    </a:lnTo>
                    <a:lnTo>
                      <a:pt x="65" y="532"/>
                    </a:lnTo>
                    <a:lnTo>
                      <a:pt x="71" y="542"/>
                    </a:lnTo>
                    <a:lnTo>
                      <a:pt x="79" y="553"/>
                    </a:lnTo>
                    <a:lnTo>
                      <a:pt x="87" y="562"/>
                    </a:lnTo>
                    <a:lnTo>
                      <a:pt x="96" y="572"/>
                    </a:lnTo>
                    <a:lnTo>
                      <a:pt x="107" y="582"/>
                    </a:lnTo>
                    <a:lnTo>
                      <a:pt x="114" y="589"/>
                    </a:lnTo>
                    <a:lnTo>
                      <a:pt x="121" y="595"/>
                    </a:lnTo>
                    <a:lnTo>
                      <a:pt x="128" y="600"/>
                    </a:lnTo>
                    <a:lnTo>
                      <a:pt x="136" y="605"/>
                    </a:lnTo>
                    <a:lnTo>
                      <a:pt x="151" y="615"/>
                    </a:lnTo>
                    <a:lnTo>
                      <a:pt x="169" y="625"/>
                    </a:lnTo>
                    <a:lnTo>
                      <a:pt x="181" y="633"/>
                    </a:lnTo>
                    <a:lnTo>
                      <a:pt x="191" y="640"/>
                    </a:lnTo>
                    <a:lnTo>
                      <a:pt x="196" y="645"/>
                    </a:lnTo>
                    <a:lnTo>
                      <a:pt x="199" y="650"/>
                    </a:lnTo>
                    <a:lnTo>
                      <a:pt x="201" y="656"/>
                    </a:lnTo>
                    <a:lnTo>
                      <a:pt x="202" y="664"/>
                    </a:lnTo>
                    <a:lnTo>
                      <a:pt x="201" y="671"/>
                    </a:lnTo>
                    <a:lnTo>
                      <a:pt x="199" y="678"/>
                    </a:lnTo>
                    <a:lnTo>
                      <a:pt x="197" y="684"/>
                    </a:lnTo>
                    <a:lnTo>
                      <a:pt x="194" y="690"/>
                    </a:lnTo>
                    <a:lnTo>
                      <a:pt x="191" y="696"/>
                    </a:lnTo>
                    <a:lnTo>
                      <a:pt x="189" y="702"/>
                    </a:lnTo>
                    <a:lnTo>
                      <a:pt x="187" y="709"/>
                    </a:lnTo>
                    <a:lnTo>
                      <a:pt x="187" y="717"/>
                    </a:lnTo>
                    <a:lnTo>
                      <a:pt x="187" y="720"/>
                    </a:lnTo>
                    <a:lnTo>
                      <a:pt x="188" y="721"/>
                    </a:lnTo>
                    <a:lnTo>
                      <a:pt x="190" y="722"/>
                    </a:lnTo>
                    <a:lnTo>
                      <a:pt x="192" y="723"/>
                    </a:lnTo>
                    <a:lnTo>
                      <a:pt x="197" y="724"/>
                    </a:lnTo>
                    <a:lnTo>
                      <a:pt x="202" y="725"/>
                    </a:lnTo>
                    <a:lnTo>
                      <a:pt x="215" y="728"/>
                    </a:lnTo>
                    <a:lnTo>
                      <a:pt x="229" y="730"/>
                    </a:lnTo>
                    <a:lnTo>
                      <a:pt x="236" y="731"/>
                    </a:lnTo>
                    <a:lnTo>
                      <a:pt x="241" y="732"/>
                    </a:lnTo>
                    <a:lnTo>
                      <a:pt x="246" y="736"/>
                    </a:lnTo>
                    <a:lnTo>
                      <a:pt x="251" y="740"/>
                    </a:lnTo>
                    <a:lnTo>
                      <a:pt x="259" y="752"/>
                    </a:lnTo>
                    <a:lnTo>
                      <a:pt x="266" y="763"/>
                    </a:lnTo>
                    <a:lnTo>
                      <a:pt x="272" y="775"/>
                    </a:lnTo>
                    <a:lnTo>
                      <a:pt x="279" y="787"/>
                    </a:lnTo>
                    <a:lnTo>
                      <a:pt x="281" y="791"/>
                    </a:lnTo>
                    <a:lnTo>
                      <a:pt x="284" y="794"/>
                    </a:lnTo>
                    <a:lnTo>
                      <a:pt x="286" y="798"/>
                    </a:lnTo>
                    <a:lnTo>
                      <a:pt x="286" y="802"/>
                    </a:lnTo>
                    <a:lnTo>
                      <a:pt x="286" y="803"/>
                    </a:lnTo>
                    <a:lnTo>
                      <a:pt x="286" y="803"/>
                    </a:lnTo>
                    <a:lnTo>
                      <a:pt x="298" y="807"/>
                    </a:lnTo>
                    <a:lnTo>
                      <a:pt x="310" y="809"/>
                    </a:lnTo>
                    <a:lnTo>
                      <a:pt x="322" y="811"/>
                    </a:lnTo>
                    <a:lnTo>
                      <a:pt x="335" y="811"/>
                    </a:lnTo>
                    <a:lnTo>
                      <a:pt x="338" y="811"/>
                    </a:lnTo>
                    <a:lnTo>
                      <a:pt x="340" y="809"/>
                    </a:lnTo>
                    <a:lnTo>
                      <a:pt x="342" y="807"/>
                    </a:lnTo>
                    <a:lnTo>
                      <a:pt x="344" y="804"/>
                    </a:lnTo>
                    <a:lnTo>
                      <a:pt x="346" y="798"/>
                    </a:lnTo>
                    <a:lnTo>
                      <a:pt x="350" y="791"/>
                    </a:lnTo>
                    <a:lnTo>
                      <a:pt x="356" y="783"/>
                    </a:lnTo>
                    <a:lnTo>
                      <a:pt x="362" y="776"/>
                    </a:lnTo>
                    <a:lnTo>
                      <a:pt x="367" y="768"/>
                    </a:lnTo>
                    <a:lnTo>
                      <a:pt x="373" y="760"/>
                    </a:lnTo>
                    <a:lnTo>
                      <a:pt x="380" y="749"/>
                    </a:lnTo>
                    <a:lnTo>
                      <a:pt x="387" y="739"/>
                    </a:lnTo>
                    <a:lnTo>
                      <a:pt x="395" y="730"/>
                    </a:lnTo>
                    <a:lnTo>
                      <a:pt x="402" y="719"/>
                    </a:lnTo>
                    <a:lnTo>
                      <a:pt x="410" y="704"/>
                    </a:lnTo>
                    <a:lnTo>
                      <a:pt x="419" y="692"/>
                    </a:lnTo>
                    <a:lnTo>
                      <a:pt x="427" y="681"/>
                    </a:lnTo>
                    <a:lnTo>
                      <a:pt x="435" y="670"/>
                    </a:lnTo>
                    <a:lnTo>
                      <a:pt x="444" y="659"/>
                    </a:lnTo>
                    <a:lnTo>
                      <a:pt x="455" y="650"/>
                    </a:lnTo>
                    <a:lnTo>
                      <a:pt x="467" y="640"/>
                    </a:lnTo>
                    <a:lnTo>
                      <a:pt x="479" y="630"/>
                    </a:lnTo>
                    <a:lnTo>
                      <a:pt x="562" y="653"/>
                    </a:lnTo>
                    <a:lnTo>
                      <a:pt x="571" y="648"/>
                    </a:lnTo>
                    <a:lnTo>
                      <a:pt x="578" y="643"/>
                    </a:lnTo>
                    <a:lnTo>
                      <a:pt x="585" y="638"/>
                    </a:lnTo>
                    <a:lnTo>
                      <a:pt x="593" y="633"/>
                    </a:lnTo>
                    <a:lnTo>
                      <a:pt x="598" y="629"/>
                    </a:lnTo>
                    <a:lnTo>
                      <a:pt x="603" y="625"/>
                    </a:lnTo>
                    <a:lnTo>
                      <a:pt x="605" y="623"/>
                    </a:lnTo>
                    <a:lnTo>
                      <a:pt x="608" y="621"/>
                    </a:lnTo>
                    <a:lnTo>
                      <a:pt x="611" y="620"/>
                    </a:lnTo>
                    <a:lnTo>
                      <a:pt x="614" y="620"/>
                    </a:lnTo>
                    <a:lnTo>
                      <a:pt x="634" y="621"/>
                    </a:lnTo>
                    <a:lnTo>
                      <a:pt x="650" y="621"/>
                    </a:lnTo>
                    <a:lnTo>
                      <a:pt x="666" y="622"/>
                    </a:lnTo>
                    <a:lnTo>
                      <a:pt x="686" y="623"/>
                    </a:lnTo>
                    <a:lnTo>
                      <a:pt x="697" y="624"/>
                    </a:lnTo>
                    <a:lnTo>
                      <a:pt x="707" y="626"/>
                    </a:lnTo>
                    <a:lnTo>
                      <a:pt x="717" y="630"/>
                    </a:lnTo>
                    <a:lnTo>
                      <a:pt x="727" y="633"/>
                    </a:lnTo>
                    <a:lnTo>
                      <a:pt x="740" y="636"/>
                    </a:lnTo>
                    <a:lnTo>
                      <a:pt x="750" y="638"/>
                    </a:lnTo>
                    <a:lnTo>
                      <a:pt x="759" y="642"/>
                    </a:lnTo>
                    <a:lnTo>
                      <a:pt x="769" y="648"/>
                    </a:lnTo>
                    <a:lnTo>
                      <a:pt x="774" y="652"/>
                    </a:lnTo>
                    <a:lnTo>
                      <a:pt x="779" y="657"/>
                    </a:lnTo>
                    <a:lnTo>
                      <a:pt x="782" y="661"/>
                    </a:lnTo>
                    <a:lnTo>
                      <a:pt x="785" y="667"/>
                    </a:lnTo>
                    <a:lnTo>
                      <a:pt x="792" y="678"/>
                    </a:lnTo>
                    <a:lnTo>
                      <a:pt x="798" y="690"/>
                    </a:lnTo>
                    <a:lnTo>
                      <a:pt x="804" y="701"/>
                    </a:lnTo>
                    <a:lnTo>
                      <a:pt x="810" y="710"/>
                    </a:lnTo>
                    <a:lnTo>
                      <a:pt x="815" y="721"/>
                    </a:lnTo>
                    <a:lnTo>
                      <a:pt x="821" y="732"/>
                    </a:lnTo>
                    <a:lnTo>
                      <a:pt x="826" y="742"/>
                    </a:lnTo>
                    <a:lnTo>
                      <a:pt x="829" y="752"/>
                    </a:lnTo>
                    <a:lnTo>
                      <a:pt x="831" y="762"/>
                    </a:lnTo>
                    <a:lnTo>
                      <a:pt x="832" y="772"/>
                    </a:lnTo>
                    <a:lnTo>
                      <a:pt x="833" y="782"/>
                    </a:lnTo>
                    <a:lnTo>
                      <a:pt x="835" y="793"/>
                    </a:lnTo>
                    <a:lnTo>
                      <a:pt x="838" y="803"/>
                    </a:lnTo>
                    <a:lnTo>
                      <a:pt x="841" y="814"/>
                    </a:lnTo>
                    <a:lnTo>
                      <a:pt x="850" y="832"/>
                    </a:lnTo>
                    <a:lnTo>
                      <a:pt x="858" y="847"/>
                    </a:lnTo>
                    <a:lnTo>
                      <a:pt x="861" y="855"/>
                    </a:lnTo>
                    <a:lnTo>
                      <a:pt x="863" y="863"/>
                    </a:lnTo>
                    <a:lnTo>
                      <a:pt x="865" y="871"/>
                    </a:lnTo>
                    <a:lnTo>
                      <a:pt x="865" y="881"/>
                    </a:lnTo>
                    <a:lnTo>
                      <a:pt x="865" y="888"/>
                    </a:lnTo>
                    <a:lnTo>
                      <a:pt x="864" y="892"/>
                    </a:lnTo>
                    <a:lnTo>
                      <a:pt x="862" y="897"/>
                    </a:lnTo>
                    <a:lnTo>
                      <a:pt x="859" y="901"/>
                    </a:lnTo>
                    <a:lnTo>
                      <a:pt x="853" y="909"/>
                    </a:lnTo>
                    <a:lnTo>
                      <a:pt x="846" y="918"/>
                    </a:lnTo>
                    <a:lnTo>
                      <a:pt x="841" y="926"/>
                    </a:lnTo>
                    <a:lnTo>
                      <a:pt x="836" y="934"/>
                    </a:lnTo>
                    <a:lnTo>
                      <a:pt x="830" y="942"/>
                    </a:lnTo>
                    <a:lnTo>
                      <a:pt x="824" y="949"/>
                    </a:lnTo>
                    <a:lnTo>
                      <a:pt x="834" y="955"/>
                    </a:lnTo>
                    <a:lnTo>
                      <a:pt x="843" y="958"/>
                    </a:lnTo>
                    <a:lnTo>
                      <a:pt x="854" y="961"/>
                    </a:lnTo>
                    <a:lnTo>
                      <a:pt x="865" y="965"/>
                    </a:lnTo>
                    <a:lnTo>
                      <a:pt x="874" y="968"/>
                    </a:lnTo>
                    <a:lnTo>
                      <a:pt x="882" y="973"/>
                    </a:lnTo>
                    <a:lnTo>
                      <a:pt x="890" y="978"/>
                    </a:lnTo>
                    <a:lnTo>
                      <a:pt x="898" y="982"/>
                    </a:lnTo>
                    <a:lnTo>
                      <a:pt x="898" y="982"/>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1" name="Sierra Leone">
                <a:extLst>
                  <a:ext uri="{FF2B5EF4-FFF2-40B4-BE49-F238E27FC236}">
                    <a16:creationId xmlns:a16="http://schemas.microsoft.com/office/drawing/2014/main" id="{16CEC91F-1B66-27A7-1339-ACF15878265A}"/>
                  </a:ext>
                </a:extLst>
              </p:cNvPr>
              <p:cNvSpPr>
                <a:spLocks/>
              </p:cNvSpPr>
              <p:nvPr/>
            </p:nvSpPr>
            <p:spPr bwMode="auto">
              <a:xfrm>
                <a:off x="7015814" y="3103543"/>
                <a:ext cx="202093" cy="236937"/>
              </a:xfrm>
              <a:custGeom>
                <a:avLst/>
                <a:gdLst>
                  <a:gd name="T0" fmla="*/ 384 w 612"/>
                  <a:gd name="T1" fmla="*/ 671 h 702"/>
                  <a:gd name="T2" fmla="*/ 406 w 612"/>
                  <a:gd name="T3" fmla="*/ 644 h 702"/>
                  <a:gd name="T4" fmla="*/ 426 w 612"/>
                  <a:gd name="T5" fmla="*/ 631 h 702"/>
                  <a:gd name="T6" fmla="*/ 454 w 612"/>
                  <a:gd name="T7" fmla="*/ 587 h 702"/>
                  <a:gd name="T8" fmla="*/ 483 w 612"/>
                  <a:gd name="T9" fmla="*/ 560 h 702"/>
                  <a:gd name="T10" fmla="*/ 523 w 612"/>
                  <a:gd name="T11" fmla="*/ 535 h 702"/>
                  <a:gd name="T12" fmla="*/ 541 w 612"/>
                  <a:gd name="T13" fmla="*/ 514 h 702"/>
                  <a:gd name="T14" fmla="*/ 559 w 612"/>
                  <a:gd name="T15" fmla="*/ 467 h 702"/>
                  <a:gd name="T16" fmla="*/ 593 w 612"/>
                  <a:gd name="T17" fmla="*/ 401 h 702"/>
                  <a:gd name="T18" fmla="*/ 612 w 612"/>
                  <a:gd name="T19" fmla="*/ 362 h 702"/>
                  <a:gd name="T20" fmla="*/ 579 w 612"/>
                  <a:gd name="T21" fmla="*/ 345 h 702"/>
                  <a:gd name="T22" fmla="*/ 538 w 612"/>
                  <a:gd name="T23" fmla="*/ 329 h 702"/>
                  <a:gd name="T24" fmla="*/ 560 w 612"/>
                  <a:gd name="T25" fmla="*/ 298 h 702"/>
                  <a:gd name="T26" fmla="*/ 578 w 612"/>
                  <a:gd name="T27" fmla="*/ 272 h 702"/>
                  <a:gd name="T28" fmla="*/ 577 w 612"/>
                  <a:gd name="T29" fmla="*/ 243 h 702"/>
                  <a:gd name="T30" fmla="*/ 555 w 612"/>
                  <a:gd name="T31" fmla="*/ 194 h 702"/>
                  <a:gd name="T32" fmla="*/ 546 w 612"/>
                  <a:gd name="T33" fmla="*/ 152 h 702"/>
                  <a:gd name="T34" fmla="*/ 535 w 612"/>
                  <a:gd name="T35" fmla="*/ 112 h 702"/>
                  <a:gd name="T36" fmla="*/ 512 w 612"/>
                  <a:gd name="T37" fmla="*/ 70 h 702"/>
                  <a:gd name="T38" fmla="*/ 493 w 612"/>
                  <a:gd name="T39" fmla="*/ 37 h 702"/>
                  <a:gd name="T40" fmla="*/ 464 w 612"/>
                  <a:gd name="T41" fmla="*/ 18 h 702"/>
                  <a:gd name="T42" fmla="*/ 421 w 612"/>
                  <a:gd name="T43" fmla="*/ 6 h 702"/>
                  <a:gd name="T44" fmla="*/ 364 w 612"/>
                  <a:gd name="T45" fmla="*/ 1 h 702"/>
                  <a:gd name="T46" fmla="*/ 322 w 612"/>
                  <a:gd name="T47" fmla="*/ 1 h 702"/>
                  <a:gd name="T48" fmla="*/ 307 w 612"/>
                  <a:gd name="T49" fmla="*/ 13 h 702"/>
                  <a:gd name="T50" fmla="*/ 276 w 612"/>
                  <a:gd name="T51" fmla="*/ 33 h 702"/>
                  <a:gd name="T52" fmla="*/ 158 w 612"/>
                  <a:gd name="T53" fmla="*/ 39 h 702"/>
                  <a:gd name="T54" fmla="*/ 124 w 612"/>
                  <a:gd name="T55" fmla="*/ 84 h 702"/>
                  <a:gd name="T56" fmla="*/ 94 w 612"/>
                  <a:gd name="T57" fmla="*/ 129 h 702"/>
                  <a:gd name="T58" fmla="*/ 70 w 612"/>
                  <a:gd name="T59" fmla="*/ 163 h 702"/>
                  <a:gd name="T60" fmla="*/ 56 w 612"/>
                  <a:gd name="T61" fmla="*/ 187 h 702"/>
                  <a:gd name="T62" fmla="*/ 36 w 612"/>
                  <a:gd name="T63" fmla="*/ 191 h 702"/>
                  <a:gd name="T64" fmla="*/ 0 w 612"/>
                  <a:gd name="T65" fmla="*/ 183 h 702"/>
                  <a:gd name="T66" fmla="*/ 3 w 612"/>
                  <a:gd name="T67" fmla="*/ 252 h 702"/>
                  <a:gd name="T68" fmla="*/ 17 w 612"/>
                  <a:gd name="T69" fmla="*/ 280 h 702"/>
                  <a:gd name="T70" fmla="*/ 38 w 612"/>
                  <a:gd name="T71" fmla="*/ 295 h 702"/>
                  <a:gd name="T72" fmla="*/ 60 w 612"/>
                  <a:gd name="T73" fmla="*/ 303 h 702"/>
                  <a:gd name="T74" fmla="*/ 18 w 612"/>
                  <a:gd name="T75" fmla="*/ 313 h 702"/>
                  <a:gd name="T76" fmla="*/ 10 w 612"/>
                  <a:gd name="T77" fmla="*/ 323 h 702"/>
                  <a:gd name="T78" fmla="*/ 14 w 612"/>
                  <a:gd name="T79" fmla="*/ 338 h 702"/>
                  <a:gd name="T80" fmla="*/ 37 w 612"/>
                  <a:gd name="T81" fmla="*/ 359 h 702"/>
                  <a:gd name="T82" fmla="*/ 66 w 612"/>
                  <a:gd name="T83" fmla="*/ 380 h 702"/>
                  <a:gd name="T84" fmla="*/ 87 w 612"/>
                  <a:gd name="T85" fmla="*/ 396 h 702"/>
                  <a:gd name="T86" fmla="*/ 80 w 612"/>
                  <a:gd name="T87" fmla="*/ 439 h 702"/>
                  <a:gd name="T88" fmla="*/ 91 w 612"/>
                  <a:gd name="T89" fmla="*/ 468 h 702"/>
                  <a:gd name="T90" fmla="*/ 108 w 612"/>
                  <a:gd name="T91" fmla="*/ 485 h 702"/>
                  <a:gd name="T92" fmla="*/ 129 w 612"/>
                  <a:gd name="T93" fmla="*/ 494 h 702"/>
                  <a:gd name="T94" fmla="*/ 184 w 612"/>
                  <a:gd name="T95" fmla="*/ 503 h 702"/>
                  <a:gd name="T96" fmla="*/ 191 w 612"/>
                  <a:gd name="T97" fmla="*/ 540 h 702"/>
                  <a:gd name="T98" fmla="*/ 174 w 612"/>
                  <a:gd name="T99" fmla="*/ 562 h 702"/>
                  <a:gd name="T100" fmla="*/ 170 w 612"/>
                  <a:gd name="T101" fmla="*/ 579 h 702"/>
                  <a:gd name="T102" fmla="*/ 179 w 612"/>
                  <a:gd name="T103" fmla="*/ 587 h 702"/>
                  <a:gd name="T104" fmla="*/ 212 w 612"/>
                  <a:gd name="T105" fmla="*/ 607 h 702"/>
                  <a:gd name="T106" fmla="*/ 246 w 612"/>
                  <a:gd name="T107" fmla="*/ 623 h 702"/>
                  <a:gd name="T108" fmla="*/ 298 w 612"/>
                  <a:gd name="T109" fmla="*/ 658 h 702"/>
                  <a:gd name="T110" fmla="*/ 356 w 612"/>
                  <a:gd name="T111" fmla="*/ 69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2" h="702">
                    <a:moveTo>
                      <a:pt x="366" y="702"/>
                    </a:moveTo>
                    <a:lnTo>
                      <a:pt x="372" y="691"/>
                    </a:lnTo>
                    <a:lnTo>
                      <a:pt x="378" y="680"/>
                    </a:lnTo>
                    <a:lnTo>
                      <a:pt x="384" y="671"/>
                    </a:lnTo>
                    <a:lnTo>
                      <a:pt x="393" y="661"/>
                    </a:lnTo>
                    <a:lnTo>
                      <a:pt x="395" y="656"/>
                    </a:lnTo>
                    <a:lnTo>
                      <a:pt x="398" y="651"/>
                    </a:lnTo>
                    <a:lnTo>
                      <a:pt x="406" y="644"/>
                    </a:lnTo>
                    <a:lnTo>
                      <a:pt x="415" y="639"/>
                    </a:lnTo>
                    <a:lnTo>
                      <a:pt x="419" y="637"/>
                    </a:lnTo>
                    <a:lnTo>
                      <a:pt x="422" y="634"/>
                    </a:lnTo>
                    <a:lnTo>
                      <a:pt x="426" y="631"/>
                    </a:lnTo>
                    <a:lnTo>
                      <a:pt x="429" y="627"/>
                    </a:lnTo>
                    <a:lnTo>
                      <a:pt x="439" y="610"/>
                    </a:lnTo>
                    <a:lnTo>
                      <a:pt x="449" y="595"/>
                    </a:lnTo>
                    <a:lnTo>
                      <a:pt x="454" y="587"/>
                    </a:lnTo>
                    <a:lnTo>
                      <a:pt x="459" y="580"/>
                    </a:lnTo>
                    <a:lnTo>
                      <a:pt x="465" y="574"/>
                    </a:lnTo>
                    <a:lnTo>
                      <a:pt x="473" y="567"/>
                    </a:lnTo>
                    <a:lnTo>
                      <a:pt x="483" y="560"/>
                    </a:lnTo>
                    <a:lnTo>
                      <a:pt x="492" y="555"/>
                    </a:lnTo>
                    <a:lnTo>
                      <a:pt x="501" y="549"/>
                    </a:lnTo>
                    <a:lnTo>
                      <a:pt x="512" y="542"/>
                    </a:lnTo>
                    <a:lnTo>
                      <a:pt x="523" y="535"/>
                    </a:lnTo>
                    <a:lnTo>
                      <a:pt x="532" y="528"/>
                    </a:lnTo>
                    <a:lnTo>
                      <a:pt x="536" y="524"/>
                    </a:lnTo>
                    <a:lnTo>
                      <a:pt x="539" y="519"/>
                    </a:lnTo>
                    <a:lnTo>
                      <a:pt x="541" y="514"/>
                    </a:lnTo>
                    <a:lnTo>
                      <a:pt x="543" y="509"/>
                    </a:lnTo>
                    <a:lnTo>
                      <a:pt x="546" y="499"/>
                    </a:lnTo>
                    <a:lnTo>
                      <a:pt x="550" y="488"/>
                    </a:lnTo>
                    <a:lnTo>
                      <a:pt x="559" y="467"/>
                    </a:lnTo>
                    <a:lnTo>
                      <a:pt x="568" y="450"/>
                    </a:lnTo>
                    <a:lnTo>
                      <a:pt x="577" y="434"/>
                    </a:lnTo>
                    <a:lnTo>
                      <a:pt x="587" y="414"/>
                    </a:lnTo>
                    <a:lnTo>
                      <a:pt x="593" y="401"/>
                    </a:lnTo>
                    <a:lnTo>
                      <a:pt x="599" y="388"/>
                    </a:lnTo>
                    <a:lnTo>
                      <a:pt x="605" y="376"/>
                    </a:lnTo>
                    <a:lnTo>
                      <a:pt x="612" y="362"/>
                    </a:lnTo>
                    <a:lnTo>
                      <a:pt x="612" y="362"/>
                    </a:lnTo>
                    <a:lnTo>
                      <a:pt x="604" y="358"/>
                    </a:lnTo>
                    <a:lnTo>
                      <a:pt x="596" y="353"/>
                    </a:lnTo>
                    <a:lnTo>
                      <a:pt x="588" y="348"/>
                    </a:lnTo>
                    <a:lnTo>
                      <a:pt x="579" y="345"/>
                    </a:lnTo>
                    <a:lnTo>
                      <a:pt x="568" y="341"/>
                    </a:lnTo>
                    <a:lnTo>
                      <a:pt x="557" y="338"/>
                    </a:lnTo>
                    <a:lnTo>
                      <a:pt x="548" y="335"/>
                    </a:lnTo>
                    <a:lnTo>
                      <a:pt x="538" y="329"/>
                    </a:lnTo>
                    <a:lnTo>
                      <a:pt x="544" y="322"/>
                    </a:lnTo>
                    <a:lnTo>
                      <a:pt x="550" y="314"/>
                    </a:lnTo>
                    <a:lnTo>
                      <a:pt x="555" y="306"/>
                    </a:lnTo>
                    <a:lnTo>
                      <a:pt x="560" y="298"/>
                    </a:lnTo>
                    <a:lnTo>
                      <a:pt x="567" y="289"/>
                    </a:lnTo>
                    <a:lnTo>
                      <a:pt x="573" y="281"/>
                    </a:lnTo>
                    <a:lnTo>
                      <a:pt x="576" y="277"/>
                    </a:lnTo>
                    <a:lnTo>
                      <a:pt x="578" y="272"/>
                    </a:lnTo>
                    <a:lnTo>
                      <a:pt x="579" y="268"/>
                    </a:lnTo>
                    <a:lnTo>
                      <a:pt x="579" y="261"/>
                    </a:lnTo>
                    <a:lnTo>
                      <a:pt x="579" y="251"/>
                    </a:lnTo>
                    <a:lnTo>
                      <a:pt x="577" y="243"/>
                    </a:lnTo>
                    <a:lnTo>
                      <a:pt x="575" y="235"/>
                    </a:lnTo>
                    <a:lnTo>
                      <a:pt x="572" y="227"/>
                    </a:lnTo>
                    <a:lnTo>
                      <a:pt x="564" y="212"/>
                    </a:lnTo>
                    <a:lnTo>
                      <a:pt x="555" y="194"/>
                    </a:lnTo>
                    <a:lnTo>
                      <a:pt x="552" y="183"/>
                    </a:lnTo>
                    <a:lnTo>
                      <a:pt x="549" y="173"/>
                    </a:lnTo>
                    <a:lnTo>
                      <a:pt x="547" y="162"/>
                    </a:lnTo>
                    <a:lnTo>
                      <a:pt x="546" y="152"/>
                    </a:lnTo>
                    <a:lnTo>
                      <a:pt x="545" y="142"/>
                    </a:lnTo>
                    <a:lnTo>
                      <a:pt x="543" y="132"/>
                    </a:lnTo>
                    <a:lnTo>
                      <a:pt x="540" y="122"/>
                    </a:lnTo>
                    <a:lnTo>
                      <a:pt x="535" y="112"/>
                    </a:lnTo>
                    <a:lnTo>
                      <a:pt x="529" y="101"/>
                    </a:lnTo>
                    <a:lnTo>
                      <a:pt x="524" y="90"/>
                    </a:lnTo>
                    <a:lnTo>
                      <a:pt x="518" y="81"/>
                    </a:lnTo>
                    <a:lnTo>
                      <a:pt x="512" y="70"/>
                    </a:lnTo>
                    <a:lnTo>
                      <a:pt x="506" y="58"/>
                    </a:lnTo>
                    <a:lnTo>
                      <a:pt x="499" y="47"/>
                    </a:lnTo>
                    <a:lnTo>
                      <a:pt x="496" y="41"/>
                    </a:lnTo>
                    <a:lnTo>
                      <a:pt x="493" y="37"/>
                    </a:lnTo>
                    <a:lnTo>
                      <a:pt x="488" y="32"/>
                    </a:lnTo>
                    <a:lnTo>
                      <a:pt x="483" y="28"/>
                    </a:lnTo>
                    <a:lnTo>
                      <a:pt x="473" y="22"/>
                    </a:lnTo>
                    <a:lnTo>
                      <a:pt x="464" y="18"/>
                    </a:lnTo>
                    <a:lnTo>
                      <a:pt x="454" y="16"/>
                    </a:lnTo>
                    <a:lnTo>
                      <a:pt x="441" y="13"/>
                    </a:lnTo>
                    <a:lnTo>
                      <a:pt x="431" y="10"/>
                    </a:lnTo>
                    <a:lnTo>
                      <a:pt x="421" y="6"/>
                    </a:lnTo>
                    <a:lnTo>
                      <a:pt x="411" y="4"/>
                    </a:lnTo>
                    <a:lnTo>
                      <a:pt x="400" y="3"/>
                    </a:lnTo>
                    <a:lnTo>
                      <a:pt x="380" y="2"/>
                    </a:lnTo>
                    <a:lnTo>
                      <a:pt x="364" y="1"/>
                    </a:lnTo>
                    <a:lnTo>
                      <a:pt x="348" y="1"/>
                    </a:lnTo>
                    <a:lnTo>
                      <a:pt x="328" y="0"/>
                    </a:lnTo>
                    <a:lnTo>
                      <a:pt x="325" y="0"/>
                    </a:lnTo>
                    <a:lnTo>
                      <a:pt x="322" y="1"/>
                    </a:lnTo>
                    <a:lnTo>
                      <a:pt x="319" y="3"/>
                    </a:lnTo>
                    <a:lnTo>
                      <a:pt x="317" y="5"/>
                    </a:lnTo>
                    <a:lnTo>
                      <a:pt x="312" y="9"/>
                    </a:lnTo>
                    <a:lnTo>
                      <a:pt x="307" y="13"/>
                    </a:lnTo>
                    <a:lnTo>
                      <a:pt x="299" y="18"/>
                    </a:lnTo>
                    <a:lnTo>
                      <a:pt x="292" y="23"/>
                    </a:lnTo>
                    <a:lnTo>
                      <a:pt x="285" y="28"/>
                    </a:lnTo>
                    <a:lnTo>
                      <a:pt x="276" y="33"/>
                    </a:lnTo>
                    <a:lnTo>
                      <a:pt x="193" y="10"/>
                    </a:lnTo>
                    <a:lnTo>
                      <a:pt x="181" y="20"/>
                    </a:lnTo>
                    <a:lnTo>
                      <a:pt x="169" y="30"/>
                    </a:lnTo>
                    <a:lnTo>
                      <a:pt x="158" y="39"/>
                    </a:lnTo>
                    <a:lnTo>
                      <a:pt x="149" y="50"/>
                    </a:lnTo>
                    <a:lnTo>
                      <a:pt x="141" y="61"/>
                    </a:lnTo>
                    <a:lnTo>
                      <a:pt x="133" y="72"/>
                    </a:lnTo>
                    <a:lnTo>
                      <a:pt x="124" y="84"/>
                    </a:lnTo>
                    <a:lnTo>
                      <a:pt x="116" y="99"/>
                    </a:lnTo>
                    <a:lnTo>
                      <a:pt x="109" y="110"/>
                    </a:lnTo>
                    <a:lnTo>
                      <a:pt x="101" y="119"/>
                    </a:lnTo>
                    <a:lnTo>
                      <a:pt x="94" y="129"/>
                    </a:lnTo>
                    <a:lnTo>
                      <a:pt x="87" y="140"/>
                    </a:lnTo>
                    <a:lnTo>
                      <a:pt x="81" y="148"/>
                    </a:lnTo>
                    <a:lnTo>
                      <a:pt x="76" y="156"/>
                    </a:lnTo>
                    <a:lnTo>
                      <a:pt x="70" y="163"/>
                    </a:lnTo>
                    <a:lnTo>
                      <a:pt x="64" y="171"/>
                    </a:lnTo>
                    <a:lnTo>
                      <a:pt x="60" y="178"/>
                    </a:lnTo>
                    <a:lnTo>
                      <a:pt x="58" y="184"/>
                    </a:lnTo>
                    <a:lnTo>
                      <a:pt x="56" y="187"/>
                    </a:lnTo>
                    <a:lnTo>
                      <a:pt x="54" y="189"/>
                    </a:lnTo>
                    <a:lnTo>
                      <a:pt x="52" y="191"/>
                    </a:lnTo>
                    <a:lnTo>
                      <a:pt x="49" y="191"/>
                    </a:lnTo>
                    <a:lnTo>
                      <a:pt x="36" y="191"/>
                    </a:lnTo>
                    <a:lnTo>
                      <a:pt x="24" y="189"/>
                    </a:lnTo>
                    <a:lnTo>
                      <a:pt x="12" y="187"/>
                    </a:lnTo>
                    <a:lnTo>
                      <a:pt x="0" y="183"/>
                    </a:lnTo>
                    <a:lnTo>
                      <a:pt x="0" y="183"/>
                    </a:lnTo>
                    <a:lnTo>
                      <a:pt x="0" y="227"/>
                    </a:lnTo>
                    <a:lnTo>
                      <a:pt x="1" y="236"/>
                    </a:lnTo>
                    <a:lnTo>
                      <a:pt x="2" y="244"/>
                    </a:lnTo>
                    <a:lnTo>
                      <a:pt x="3" y="252"/>
                    </a:lnTo>
                    <a:lnTo>
                      <a:pt x="5" y="259"/>
                    </a:lnTo>
                    <a:lnTo>
                      <a:pt x="8" y="267"/>
                    </a:lnTo>
                    <a:lnTo>
                      <a:pt x="12" y="274"/>
                    </a:lnTo>
                    <a:lnTo>
                      <a:pt x="17" y="280"/>
                    </a:lnTo>
                    <a:lnTo>
                      <a:pt x="23" y="286"/>
                    </a:lnTo>
                    <a:lnTo>
                      <a:pt x="28" y="290"/>
                    </a:lnTo>
                    <a:lnTo>
                      <a:pt x="33" y="293"/>
                    </a:lnTo>
                    <a:lnTo>
                      <a:pt x="38" y="295"/>
                    </a:lnTo>
                    <a:lnTo>
                      <a:pt x="44" y="296"/>
                    </a:lnTo>
                    <a:lnTo>
                      <a:pt x="50" y="298"/>
                    </a:lnTo>
                    <a:lnTo>
                      <a:pt x="55" y="300"/>
                    </a:lnTo>
                    <a:lnTo>
                      <a:pt x="60" y="303"/>
                    </a:lnTo>
                    <a:lnTo>
                      <a:pt x="65" y="307"/>
                    </a:lnTo>
                    <a:lnTo>
                      <a:pt x="66" y="312"/>
                    </a:lnTo>
                    <a:lnTo>
                      <a:pt x="24" y="312"/>
                    </a:lnTo>
                    <a:lnTo>
                      <a:pt x="18" y="313"/>
                    </a:lnTo>
                    <a:lnTo>
                      <a:pt x="14" y="315"/>
                    </a:lnTo>
                    <a:lnTo>
                      <a:pt x="12" y="317"/>
                    </a:lnTo>
                    <a:lnTo>
                      <a:pt x="11" y="320"/>
                    </a:lnTo>
                    <a:lnTo>
                      <a:pt x="10" y="323"/>
                    </a:lnTo>
                    <a:lnTo>
                      <a:pt x="9" y="326"/>
                    </a:lnTo>
                    <a:lnTo>
                      <a:pt x="10" y="330"/>
                    </a:lnTo>
                    <a:lnTo>
                      <a:pt x="11" y="334"/>
                    </a:lnTo>
                    <a:lnTo>
                      <a:pt x="14" y="338"/>
                    </a:lnTo>
                    <a:lnTo>
                      <a:pt x="17" y="341"/>
                    </a:lnTo>
                    <a:lnTo>
                      <a:pt x="24" y="347"/>
                    </a:lnTo>
                    <a:lnTo>
                      <a:pt x="31" y="354"/>
                    </a:lnTo>
                    <a:lnTo>
                      <a:pt x="37" y="359"/>
                    </a:lnTo>
                    <a:lnTo>
                      <a:pt x="42" y="365"/>
                    </a:lnTo>
                    <a:lnTo>
                      <a:pt x="48" y="370"/>
                    </a:lnTo>
                    <a:lnTo>
                      <a:pt x="55" y="375"/>
                    </a:lnTo>
                    <a:lnTo>
                      <a:pt x="66" y="380"/>
                    </a:lnTo>
                    <a:lnTo>
                      <a:pt x="77" y="385"/>
                    </a:lnTo>
                    <a:lnTo>
                      <a:pt x="81" y="388"/>
                    </a:lnTo>
                    <a:lnTo>
                      <a:pt x="85" y="392"/>
                    </a:lnTo>
                    <a:lnTo>
                      <a:pt x="87" y="396"/>
                    </a:lnTo>
                    <a:lnTo>
                      <a:pt x="88" y="402"/>
                    </a:lnTo>
                    <a:lnTo>
                      <a:pt x="84" y="414"/>
                    </a:lnTo>
                    <a:lnTo>
                      <a:pt x="79" y="426"/>
                    </a:lnTo>
                    <a:lnTo>
                      <a:pt x="80" y="439"/>
                    </a:lnTo>
                    <a:lnTo>
                      <a:pt x="83" y="451"/>
                    </a:lnTo>
                    <a:lnTo>
                      <a:pt x="85" y="457"/>
                    </a:lnTo>
                    <a:lnTo>
                      <a:pt x="88" y="462"/>
                    </a:lnTo>
                    <a:lnTo>
                      <a:pt x="91" y="468"/>
                    </a:lnTo>
                    <a:lnTo>
                      <a:pt x="94" y="472"/>
                    </a:lnTo>
                    <a:lnTo>
                      <a:pt x="98" y="477"/>
                    </a:lnTo>
                    <a:lnTo>
                      <a:pt x="103" y="481"/>
                    </a:lnTo>
                    <a:lnTo>
                      <a:pt x="108" y="485"/>
                    </a:lnTo>
                    <a:lnTo>
                      <a:pt x="112" y="488"/>
                    </a:lnTo>
                    <a:lnTo>
                      <a:pt x="118" y="491"/>
                    </a:lnTo>
                    <a:lnTo>
                      <a:pt x="123" y="492"/>
                    </a:lnTo>
                    <a:lnTo>
                      <a:pt x="129" y="494"/>
                    </a:lnTo>
                    <a:lnTo>
                      <a:pt x="135" y="494"/>
                    </a:lnTo>
                    <a:lnTo>
                      <a:pt x="165" y="494"/>
                    </a:lnTo>
                    <a:lnTo>
                      <a:pt x="182" y="490"/>
                    </a:lnTo>
                    <a:lnTo>
                      <a:pt x="184" y="503"/>
                    </a:lnTo>
                    <a:lnTo>
                      <a:pt x="184" y="516"/>
                    </a:lnTo>
                    <a:lnTo>
                      <a:pt x="189" y="526"/>
                    </a:lnTo>
                    <a:lnTo>
                      <a:pt x="193" y="537"/>
                    </a:lnTo>
                    <a:lnTo>
                      <a:pt x="191" y="540"/>
                    </a:lnTo>
                    <a:lnTo>
                      <a:pt x="188" y="542"/>
                    </a:lnTo>
                    <a:lnTo>
                      <a:pt x="182" y="551"/>
                    </a:lnTo>
                    <a:lnTo>
                      <a:pt x="176" y="558"/>
                    </a:lnTo>
                    <a:lnTo>
                      <a:pt x="174" y="562"/>
                    </a:lnTo>
                    <a:lnTo>
                      <a:pt x="172" y="566"/>
                    </a:lnTo>
                    <a:lnTo>
                      <a:pt x="171" y="571"/>
                    </a:lnTo>
                    <a:lnTo>
                      <a:pt x="170" y="576"/>
                    </a:lnTo>
                    <a:lnTo>
                      <a:pt x="170" y="579"/>
                    </a:lnTo>
                    <a:lnTo>
                      <a:pt x="171" y="581"/>
                    </a:lnTo>
                    <a:lnTo>
                      <a:pt x="173" y="583"/>
                    </a:lnTo>
                    <a:lnTo>
                      <a:pt x="175" y="584"/>
                    </a:lnTo>
                    <a:lnTo>
                      <a:pt x="179" y="587"/>
                    </a:lnTo>
                    <a:lnTo>
                      <a:pt x="184" y="589"/>
                    </a:lnTo>
                    <a:lnTo>
                      <a:pt x="194" y="596"/>
                    </a:lnTo>
                    <a:lnTo>
                      <a:pt x="203" y="601"/>
                    </a:lnTo>
                    <a:lnTo>
                      <a:pt x="212" y="607"/>
                    </a:lnTo>
                    <a:lnTo>
                      <a:pt x="223" y="612"/>
                    </a:lnTo>
                    <a:lnTo>
                      <a:pt x="232" y="615"/>
                    </a:lnTo>
                    <a:lnTo>
                      <a:pt x="239" y="619"/>
                    </a:lnTo>
                    <a:lnTo>
                      <a:pt x="246" y="623"/>
                    </a:lnTo>
                    <a:lnTo>
                      <a:pt x="252" y="627"/>
                    </a:lnTo>
                    <a:lnTo>
                      <a:pt x="265" y="637"/>
                    </a:lnTo>
                    <a:lnTo>
                      <a:pt x="280" y="646"/>
                    </a:lnTo>
                    <a:lnTo>
                      <a:pt x="298" y="658"/>
                    </a:lnTo>
                    <a:lnTo>
                      <a:pt x="312" y="668"/>
                    </a:lnTo>
                    <a:lnTo>
                      <a:pt x="327" y="679"/>
                    </a:lnTo>
                    <a:lnTo>
                      <a:pt x="345" y="690"/>
                    </a:lnTo>
                    <a:lnTo>
                      <a:pt x="356" y="696"/>
                    </a:lnTo>
                    <a:lnTo>
                      <a:pt x="366" y="702"/>
                    </a:lnTo>
                    <a:lnTo>
                      <a:pt x="366" y="702"/>
                    </a:lnTo>
                    <a:close/>
                  </a:path>
                </a:pathLst>
              </a:custGeom>
              <a:grpFill/>
              <a:ln w="0">
                <a:solidFill>
                  <a:sysClr val="windowText" lastClr="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2" name="Guinee Bissau">
                <a:extLst>
                  <a:ext uri="{FF2B5EF4-FFF2-40B4-BE49-F238E27FC236}">
                    <a16:creationId xmlns:a16="http://schemas.microsoft.com/office/drawing/2014/main" id="{275BB49C-6E14-6CF4-4592-42EE6EBC213C}"/>
                  </a:ext>
                </a:extLst>
              </p:cNvPr>
              <p:cNvSpPr>
                <a:spLocks/>
              </p:cNvSpPr>
              <p:nvPr/>
            </p:nvSpPr>
            <p:spPr bwMode="auto">
              <a:xfrm>
                <a:off x="6799784" y="2894481"/>
                <a:ext cx="202093" cy="132406"/>
              </a:xfrm>
              <a:custGeom>
                <a:avLst/>
                <a:gdLst>
                  <a:gd name="T0" fmla="*/ 354 w 603"/>
                  <a:gd name="T1" fmla="*/ 406 h 413"/>
                  <a:gd name="T2" fmla="*/ 330 w 603"/>
                  <a:gd name="T3" fmla="*/ 406 h 413"/>
                  <a:gd name="T4" fmla="*/ 322 w 603"/>
                  <a:gd name="T5" fmla="*/ 387 h 413"/>
                  <a:gd name="T6" fmla="*/ 314 w 603"/>
                  <a:gd name="T7" fmla="*/ 375 h 413"/>
                  <a:gd name="T8" fmla="*/ 303 w 603"/>
                  <a:gd name="T9" fmla="*/ 384 h 413"/>
                  <a:gd name="T10" fmla="*/ 276 w 603"/>
                  <a:gd name="T11" fmla="*/ 351 h 413"/>
                  <a:gd name="T12" fmla="*/ 264 w 603"/>
                  <a:gd name="T13" fmla="*/ 305 h 413"/>
                  <a:gd name="T14" fmla="*/ 277 w 603"/>
                  <a:gd name="T15" fmla="*/ 279 h 413"/>
                  <a:gd name="T16" fmla="*/ 284 w 603"/>
                  <a:gd name="T17" fmla="*/ 260 h 413"/>
                  <a:gd name="T18" fmla="*/ 236 w 603"/>
                  <a:gd name="T19" fmla="*/ 254 h 413"/>
                  <a:gd name="T20" fmla="*/ 235 w 603"/>
                  <a:gd name="T21" fmla="*/ 216 h 413"/>
                  <a:gd name="T22" fmla="*/ 250 w 603"/>
                  <a:gd name="T23" fmla="*/ 206 h 413"/>
                  <a:gd name="T24" fmla="*/ 280 w 603"/>
                  <a:gd name="T25" fmla="*/ 200 h 413"/>
                  <a:gd name="T26" fmla="*/ 301 w 603"/>
                  <a:gd name="T27" fmla="*/ 186 h 413"/>
                  <a:gd name="T28" fmla="*/ 274 w 603"/>
                  <a:gd name="T29" fmla="*/ 178 h 413"/>
                  <a:gd name="T30" fmla="*/ 240 w 603"/>
                  <a:gd name="T31" fmla="*/ 185 h 413"/>
                  <a:gd name="T32" fmla="*/ 198 w 603"/>
                  <a:gd name="T33" fmla="*/ 210 h 413"/>
                  <a:gd name="T34" fmla="*/ 187 w 603"/>
                  <a:gd name="T35" fmla="*/ 216 h 413"/>
                  <a:gd name="T36" fmla="*/ 174 w 603"/>
                  <a:gd name="T37" fmla="*/ 211 h 413"/>
                  <a:gd name="T38" fmla="*/ 168 w 603"/>
                  <a:gd name="T39" fmla="*/ 172 h 413"/>
                  <a:gd name="T40" fmla="*/ 127 w 603"/>
                  <a:gd name="T41" fmla="*/ 179 h 413"/>
                  <a:gd name="T42" fmla="*/ 108 w 603"/>
                  <a:gd name="T43" fmla="*/ 174 h 413"/>
                  <a:gd name="T44" fmla="*/ 80 w 603"/>
                  <a:gd name="T45" fmla="*/ 149 h 413"/>
                  <a:gd name="T46" fmla="*/ 74 w 603"/>
                  <a:gd name="T47" fmla="*/ 132 h 413"/>
                  <a:gd name="T48" fmla="*/ 77 w 603"/>
                  <a:gd name="T49" fmla="*/ 108 h 413"/>
                  <a:gd name="T50" fmla="*/ 56 w 603"/>
                  <a:gd name="T51" fmla="*/ 97 h 413"/>
                  <a:gd name="T52" fmla="*/ 31 w 603"/>
                  <a:gd name="T53" fmla="*/ 75 h 413"/>
                  <a:gd name="T54" fmla="*/ 13 w 603"/>
                  <a:gd name="T55" fmla="*/ 47 h 413"/>
                  <a:gd name="T56" fmla="*/ 113 w 603"/>
                  <a:gd name="T57" fmla="*/ 50 h 413"/>
                  <a:gd name="T58" fmla="*/ 185 w 603"/>
                  <a:gd name="T59" fmla="*/ 51 h 413"/>
                  <a:gd name="T60" fmla="*/ 218 w 603"/>
                  <a:gd name="T61" fmla="*/ 45 h 413"/>
                  <a:gd name="T62" fmla="*/ 255 w 603"/>
                  <a:gd name="T63" fmla="*/ 27 h 413"/>
                  <a:gd name="T64" fmla="*/ 286 w 603"/>
                  <a:gd name="T65" fmla="*/ 8 h 413"/>
                  <a:gd name="T66" fmla="*/ 345 w 603"/>
                  <a:gd name="T67" fmla="*/ 0 h 413"/>
                  <a:gd name="T68" fmla="*/ 450 w 603"/>
                  <a:gd name="T69" fmla="*/ 1 h 413"/>
                  <a:gd name="T70" fmla="*/ 526 w 603"/>
                  <a:gd name="T71" fmla="*/ 5 h 413"/>
                  <a:gd name="T72" fmla="*/ 568 w 603"/>
                  <a:gd name="T73" fmla="*/ 13 h 413"/>
                  <a:gd name="T74" fmla="*/ 603 w 603"/>
                  <a:gd name="T75" fmla="*/ 21 h 413"/>
                  <a:gd name="T76" fmla="*/ 597 w 603"/>
                  <a:gd name="T77" fmla="*/ 70 h 413"/>
                  <a:gd name="T78" fmla="*/ 596 w 603"/>
                  <a:gd name="T79" fmla="*/ 102 h 413"/>
                  <a:gd name="T80" fmla="*/ 574 w 603"/>
                  <a:gd name="T81" fmla="*/ 115 h 413"/>
                  <a:gd name="T82" fmla="*/ 578 w 603"/>
                  <a:gd name="T83" fmla="*/ 198 h 413"/>
                  <a:gd name="T84" fmla="*/ 570 w 603"/>
                  <a:gd name="T85" fmla="*/ 221 h 413"/>
                  <a:gd name="T86" fmla="*/ 541 w 603"/>
                  <a:gd name="T87" fmla="*/ 238 h 413"/>
                  <a:gd name="T88" fmla="*/ 501 w 603"/>
                  <a:gd name="T89" fmla="*/ 261 h 413"/>
                  <a:gd name="T90" fmla="*/ 444 w 603"/>
                  <a:gd name="T91" fmla="*/ 295 h 413"/>
                  <a:gd name="T92" fmla="*/ 402 w 603"/>
                  <a:gd name="T93" fmla="*/ 327 h 413"/>
                  <a:gd name="T94" fmla="*/ 378 w 603"/>
                  <a:gd name="T95" fmla="*/ 349 h 413"/>
                  <a:gd name="T96" fmla="*/ 371 w 603"/>
                  <a:gd name="T97" fmla="*/ 39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3" h="413">
                    <a:moveTo>
                      <a:pt x="370" y="401"/>
                    </a:moveTo>
                    <a:lnTo>
                      <a:pt x="369" y="401"/>
                    </a:lnTo>
                    <a:lnTo>
                      <a:pt x="367" y="401"/>
                    </a:lnTo>
                    <a:lnTo>
                      <a:pt x="354" y="406"/>
                    </a:lnTo>
                    <a:lnTo>
                      <a:pt x="343" y="413"/>
                    </a:lnTo>
                    <a:lnTo>
                      <a:pt x="338" y="412"/>
                    </a:lnTo>
                    <a:lnTo>
                      <a:pt x="333" y="410"/>
                    </a:lnTo>
                    <a:lnTo>
                      <a:pt x="330" y="406"/>
                    </a:lnTo>
                    <a:lnTo>
                      <a:pt x="327" y="402"/>
                    </a:lnTo>
                    <a:lnTo>
                      <a:pt x="325" y="398"/>
                    </a:lnTo>
                    <a:lnTo>
                      <a:pt x="323" y="392"/>
                    </a:lnTo>
                    <a:lnTo>
                      <a:pt x="322" y="387"/>
                    </a:lnTo>
                    <a:lnTo>
                      <a:pt x="322" y="382"/>
                    </a:lnTo>
                    <a:lnTo>
                      <a:pt x="321" y="376"/>
                    </a:lnTo>
                    <a:lnTo>
                      <a:pt x="320" y="371"/>
                    </a:lnTo>
                    <a:lnTo>
                      <a:pt x="314" y="375"/>
                    </a:lnTo>
                    <a:lnTo>
                      <a:pt x="310" y="379"/>
                    </a:lnTo>
                    <a:lnTo>
                      <a:pt x="308" y="381"/>
                    </a:lnTo>
                    <a:lnTo>
                      <a:pt x="306" y="383"/>
                    </a:lnTo>
                    <a:lnTo>
                      <a:pt x="303" y="384"/>
                    </a:lnTo>
                    <a:lnTo>
                      <a:pt x="300" y="384"/>
                    </a:lnTo>
                    <a:lnTo>
                      <a:pt x="283" y="384"/>
                    </a:lnTo>
                    <a:lnTo>
                      <a:pt x="280" y="367"/>
                    </a:lnTo>
                    <a:lnTo>
                      <a:pt x="276" y="351"/>
                    </a:lnTo>
                    <a:lnTo>
                      <a:pt x="271" y="336"/>
                    </a:lnTo>
                    <a:lnTo>
                      <a:pt x="266" y="318"/>
                    </a:lnTo>
                    <a:lnTo>
                      <a:pt x="265" y="311"/>
                    </a:lnTo>
                    <a:lnTo>
                      <a:pt x="264" y="305"/>
                    </a:lnTo>
                    <a:lnTo>
                      <a:pt x="263" y="299"/>
                    </a:lnTo>
                    <a:lnTo>
                      <a:pt x="260" y="291"/>
                    </a:lnTo>
                    <a:lnTo>
                      <a:pt x="270" y="285"/>
                    </a:lnTo>
                    <a:lnTo>
                      <a:pt x="277" y="279"/>
                    </a:lnTo>
                    <a:lnTo>
                      <a:pt x="280" y="275"/>
                    </a:lnTo>
                    <a:lnTo>
                      <a:pt x="282" y="270"/>
                    </a:lnTo>
                    <a:lnTo>
                      <a:pt x="284" y="266"/>
                    </a:lnTo>
                    <a:lnTo>
                      <a:pt x="284" y="260"/>
                    </a:lnTo>
                    <a:lnTo>
                      <a:pt x="284" y="250"/>
                    </a:lnTo>
                    <a:lnTo>
                      <a:pt x="271" y="253"/>
                    </a:lnTo>
                    <a:lnTo>
                      <a:pt x="259" y="254"/>
                    </a:lnTo>
                    <a:lnTo>
                      <a:pt x="236" y="254"/>
                    </a:lnTo>
                    <a:lnTo>
                      <a:pt x="236" y="228"/>
                    </a:lnTo>
                    <a:lnTo>
                      <a:pt x="235" y="224"/>
                    </a:lnTo>
                    <a:lnTo>
                      <a:pt x="235" y="219"/>
                    </a:lnTo>
                    <a:lnTo>
                      <a:pt x="235" y="216"/>
                    </a:lnTo>
                    <a:lnTo>
                      <a:pt x="237" y="212"/>
                    </a:lnTo>
                    <a:lnTo>
                      <a:pt x="242" y="209"/>
                    </a:lnTo>
                    <a:lnTo>
                      <a:pt x="246" y="207"/>
                    </a:lnTo>
                    <a:lnTo>
                      <a:pt x="250" y="206"/>
                    </a:lnTo>
                    <a:lnTo>
                      <a:pt x="254" y="206"/>
                    </a:lnTo>
                    <a:lnTo>
                      <a:pt x="262" y="205"/>
                    </a:lnTo>
                    <a:lnTo>
                      <a:pt x="272" y="203"/>
                    </a:lnTo>
                    <a:lnTo>
                      <a:pt x="280" y="200"/>
                    </a:lnTo>
                    <a:lnTo>
                      <a:pt x="287" y="197"/>
                    </a:lnTo>
                    <a:lnTo>
                      <a:pt x="294" y="194"/>
                    </a:lnTo>
                    <a:lnTo>
                      <a:pt x="303" y="192"/>
                    </a:lnTo>
                    <a:lnTo>
                      <a:pt x="301" y="186"/>
                    </a:lnTo>
                    <a:lnTo>
                      <a:pt x="293" y="183"/>
                    </a:lnTo>
                    <a:lnTo>
                      <a:pt x="287" y="181"/>
                    </a:lnTo>
                    <a:lnTo>
                      <a:pt x="281" y="179"/>
                    </a:lnTo>
                    <a:lnTo>
                      <a:pt x="274" y="178"/>
                    </a:lnTo>
                    <a:lnTo>
                      <a:pt x="265" y="178"/>
                    </a:lnTo>
                    <a:lnTo>
                      <a:pt x="257" y="180"/>
                    </a:lnTo>
                    <a:lnTo>
                      <a:pt x="249" y="182"/>
                    </a:lnTo>
                    <a:lnTo>
                      <a:pt x="240" y="185"/>
                    </a:lnTo>
                    <a:lnTo>
                      <a:pt x="226" y="193"/>
                    </a:lnTo>
                    <a:lnTo>
                      <a:pt x="210" y="201"/>
                    </a:lnTo>
                    <a:lnTo>
                      <a:pt x="203" y="205"/>
                    </a:lnTo>
                    <a:lnTo>
                      <a:pt x="198" y="210"/>
                    </a:lnTo>
                    <a:lnTo>
                      <a:pt x="196" y="212"/>
                    </a:lnTo>
                    <a:lnTo>
                      <a:pt x="193" y="214"/>
                    </a:lnTo>
                    <a:lnTo>
                      <a:pt x="190" y="215"/>
                    </a:lnTo>
                    <a:lnTo>
                      <a:pt x="187" y="216"/>
                    </a:lnTo>
                    <a:lnTo>
                      <a:pt x="182" y="215"/>
                    </a:lnTo>
                    <a:lnTo>
                      <a:pt x="179" y="214"/>
                    </a:lnTo>
                    <a:lnTo>
                      <a:pt x="177" y="213"/>
                    </a:lnTo>
                    <a:lnTo>
                      <a:pt x="174" y="211"/>
                    </a:lnTo>
                    <a:lnTo>
                      <a:pt x="170" y="206"/>
                    </a:lnTo>
                    <a:lnTo>
                      <a:pt x="168" y="199"/>
                    </a:lnTo>
                    <a:lnTo>
                      <a:pt x="168" y="185"/>
                    </a:lnTo>
                    <a:lnTo>
                      <a:pt x="168" y="172"/>
                    </a:lnTo>
                    <a:lnTo>
                      <a:pt x="157" y="175"/>
                    </a:lnTo>
                    <a:lnTo>
                      <a:pt x="148" y="177"/>
                    </a:lnTo>
                    <a:lnTo>
                      <a:pt x="138" y="179"/>
                    </a:lnTo>
                    <a:lnTo>
                      <a:pt x="127" y="179"/>
                    </a:lnTo>
                    <a:lnTo>
                      <a:pt x="121" y="179"/>
                    </a:lnTo>
                    <a:lnTo>
                      <a:pt x="116" y="178"/>
                    </a:lnTo>
                    <a:lnTo>
                      <a:pt x="112" y="176"/>
                    </a:lnTo>
                    <a:lnTo>
                      <a:pt x="108" y="174"/>
                    </a:lnTo>
                    <a:lnTo>
                      <a:pt x="101" y="168"/>
                    </a:lnTo>
                    <a:lnTo>
                      <a:pt x="93" y="161"/>
                    </a:lnTo>
                    <a:lnTo>
                      <a:pt x="86" y="155"/>
                    </a:lnTo>
                    <a:lnTo>
                      <a:pt x="80" y="149"/>
                    </a:lnTo>
                    <a:lnTo>
                      <a:pt x="77" y="146"/>
                    </a:lnTo>
                    <a:lnTo>
                      <a:pt x="75" y="142"/>
                    </a:lnTo>
                    <a:lnTo>
                      <a:pt x="74" y="138"/>
                    </a:lnTo>
                    <a:lnTo>
                      <a:pt x="74" y="132"/>
                    </a:lnTo>
                    <a:lnTo>
                      <a:pt x="76" y="123"/>
                    </a:lnTo>
                    <a:lnTo>
                      <a:pt x="79" y="115"/>
                    </a:lnTo>
                    <a:lnTo>
                      <a:pt x="78" y="111"/>
                    </a:lnTo>
                    <a:lnTo>
                      <a:pt x="77" y="108"/>
                    </a:lnTo>
                    <a:lnTo>
                      <a:pt x="75" y="106"/>
                    </a:lnTo>
                    <a:lnTo>
                      <a:pt x="72" y="103"/>
                    </a:lnTo>
                    <a:lnTo>
                      <a:pt x="64" y="100"/>
                    </a:lnTo>
                    <a:lnTo>
                      <a:pt x="56" y="97"/>
                    </a:lnTo>
                    <a:lnTo>
                      <a:pt x="49" y="92"/>
                    </a:lnTo>
                    <a:lnTo>
                      <a:pt x="43" y="87"/>
                    </a:lnTo>
                    <a:lnTo>
                      <a:pt x="37" y="82"/>
                    </a:lnTo>
                    <a:lnTo>
                      <a:pt x="31" y="75"/>
                    </a:lnTo>
                    <a:lnTo>
                      <a:pt x="15" y="60"/>
                    </a:lnTo>
                    <a:lnTo>
                      <a:pt x="0" y="46"/>
                    </a:lnTo>
                    <a:lnTo>
                      <a:pt x="0" y="46"/>
                    </a:lnTo>
                    <a:lnTo>
                      <a:pt x="13" y="47"/>
                    </a:lnTo>
                    <a:lnTo>
                      <a:pt x="33" y="42"/>
                    </a:lnTo>
                    <a:lnTo>
                      <a:pt x="62" y="46"/>
                    </a:lnTo>
                    <a:lnTo>
                      <a:pt x="88" y="49"/>
                    </a:lnTo>
                    <a:lnTo>
                      <a:pt x="113" y="50"/>
                    </a:lnTo>
                    <a:lnTo>
                      <a:pt x="142" y="50"/>
                    </a:lnTo>
                    <a:lnTo>
                      <a:pt x="160" y="51"/>
                    </a:lnTo>
                    <a:lnTo>
                      <a:pt x="176" y="51"/>
                    </a:lnTo>
                    <a:lnTo>
                      <a:pt x="185" y="51"/>
                    </a:lnTo>
                    <a:lnTo>
                      <a:pt x="192" y="51"/>
                    </a:lnTo>
                    <a:lnTo>
                      <a:pt x="201" y="50"/>
                    </a:lnTo>
                    <a:lnTo>
                      <a:pt x="210" y="47"/>
                    </a:lnTo>
                    <a:lnTo>
                      <a:pt x="218" y="45"/>
                    </a:lnTo>
                    <a:lnTo>
                      <a:pt x="225" y="42"/>
                    </a:lnTo>
                    <a:lnTo>
                      <a:pt x="232" y="38"/>
                    </a:lnTo>
                    <a:lnTo>
                      <a:pt x="240" y="35"/>
                    </a:lnTo>
                    <a:lnTo>
                      <a:pt x="255" y="27"/>
                    </a:lnTo>
                    <a:lnTo>
                      <a:pt x="267" y="18"/>
                    </a:lnTo>
                    <a:lnTo>
                      <a:pt x="273" y="14"/>
                    </a:lnTo>
                    <a:lnTo>
                      <a:pt x="280" y="10"/>
                    </a:lnTo>
                    <a:lnTo>
                      <a:pt x="286" y="8"/>
                    </a:lnTo>
                    <a:lnTo>
                      <a:pt x="294" y="6"/>
                    </a:lnTo>
                    <a:lnTo>
                      <a:pt x="313" y="3"/>
                    </a:lnTo>
                    <a:lnTo>
                      <a:pt x="330" y="1"/>
                    </a:lnTo>
                    <a:lnTo>
                      <a:pt x="345" y="0"/>
                    </a:lnTo>
                    <a:lnTo>
                      <a:pt x="361" y="0"/>
                    </a:lnTo>
                    <a:lnTo>
                      <a:pt x="391" y="0"/>
                    </a:lnTo>
                    <a:lnTo>
                      <a:pt x="427" y="1"/>
                    </a:lnTo>
                    <a:lnTo>
                      <a:pt x="450" y="1"/>
                    </a:lnTo>
                    <a:lnTo>
                      <a:pt x="472" y="1"/>
                    </a:lnTo>
                    <a:lnTo>
                      <a:pt x="492" y="2"/>
                    </a:lnTo>
                    <a:lnTo>
                      <a:pt x="515" y="3"/>
                    </a:lnTo>
                    <a:lnTo>
                      <a:pt x="526" y="5"/>
                    </a:lnTo>
                    <a:lnTo>
                      <a:pt x="536" y="6"/>
                    </a:lnTo>
                    <a:lnTo>
                      <a:pt x="546" y="9"/>
                    </a:lnTo>
                    <a:lnTo>
                      <a:pt x="556" y="11"/>
                    </a:lnTo>
                    <a:lnTo>
                      <a:pt x="568" y="13"/>
                    </a:lnTo>
                    <a:lnTo>
                      <a:pt x="579" y="15"/>
                    </a:lnTo>
                    <a:lnTo>
                      <a:pt x="592" y="18"/>
                    </a:lnTo>
                    <a:lnTo>
                      <a:pt x="603" y="21"/>
                    </a:lnTo>
                    <a:lnTo>
                      <a:pt x="603" y="21"/>
                    </a:lnTo>
                    <a:lnTo>
                      <a:pt x="599" y="34"/>
                    </a:lnTo>
                    <a:lnTo>
                      <a:pt x="596" y="47"/>
                    </a:lnTo>
                    <a:lnTo>
                      <a:pt x="596" y="59"/>
                    </a:lnTo>
                    <a:lnTo>
                      <a:pt x="597" y="70"/>
                    </a:lnTo>
                    <a:lnTo>
                      <a:pt x="598" y="81"/>
                    </a:lnTo>
                    <a:lnTo>
                      <a:pt x="598" y="94"/>
                    </a:lnTo>
                    <a:lnTo>
                      <a:pt x="598" y="98"/>
                    </a:lnTo>
                    <a:lnTo>
                      <a:pt x="596" y="102"/>
                    </a:lnTo>
                    <a:lnTo>
                      <a:pt x="594" y="105"/>
                    </a:lnTo>
                    <a:lnTo>
                      <a:pt x="591" y="108"/>
                    </a:lnTo>
                    <a:lnTo>
                      <a:pt x="583" y="112"/>
                    </a:lnTo>
                    <a:lnTo>
                      <a:pt x="574" y="115"/>
                    </a:lnTo>
                    <a:lnTo>
                      <a:pt x="574" y="166"/>
                    </a:lnTo>
                    <a:lnTo>
                      <a:pt x="575" y="177"/>
                    </a:lnTo>
                    <a:lnTo>
                      <a:pt x="577" y="187"/>
                    </a:lnTo>
                    <a:lnTo>
                      <a:pt x="578" y="198"/>
                    </a:lnTo>
                    <a:lnTo>
                      <a:pt x="577" y="208"/>
                    </a:lnTo>
                    <a:lnTo>
                      <a:pt x="575" y="213"/>
                    </a:lnTo>
                    <a:lnTo>
                      <a:pt x="573" y="217"/>
                    </a:lnTo>
                    <a:lnTo>
                      <a:pt x="570" y="221"/>
                    </a:lnTo>
                    <a:lnTo>
                      <a:pt x="566" y="224"/>
                    </a:lnTo>
                    <a:lnTo>
                      <a:pt x="558" y="229"/>
                    </a:lnTo>
                    <a:lnTo>
                      <a:pt x="549" y="234"/>
                    </a:lnTo>
                    <a:lnTo>
                      <a:pt x="541" y="238"/>
                    </a:lnTo>
                    <a:lnTo>
                      <a:pt x="534" y="244"/>
                    </a:lnTo>
                    <a:lnTo>
                      <a:pt x="525" y="248"/>
                    </a:lnTo>
                    <a:lnTo>
                      <a:pt x="517" y="252"/>
                    </a:lnTo>
                    <a:lnTo>
                      <a:pt x="501" y="261"/>
                    </a:lnTo>
                    <a:lnTo>
                      <a:pt x="487" y="270"/>
                    </a:lnTo>
                    <a:lnTo>
                      <a:pt x="472" y="279"/>
                    </a:lnTo>
                    <a:lnTo>
                      <a:pt x="455" y="288"/>
                    </a:lnTo>
                    <a:lnTo>
                      <a:pt x="444" y="295"/>
                    </a:lnTo>
                    <a:lnTo>
                      <a:pt x="434" y="304"/>
                    </a:lnTo>
                    <a:lnTo>
                      <a:pt x="425" y="311"/>
                    </a:lnTo>
                    <a:lnTo>
                      <a:pt x="415" y="320"/>
                    </a:lnTo>
                    <a:lnTo>
                      <a:pt x="402" y="327"/>
                    </a:lnTo>
                    <a:lnTo>
                      <a:pt x="391" y="335"/>
                    </a:lnTo>
                    <a:lnTo>
                      <a:pt x="386" y="339"/>
                    </a:lnTo>
                    <a:lnTo>
                      <a:pt x="382" y="343"/>
                    </a:lnTo>
                    <a:lnTo>
                      <a:pt x="378" y="349"/>
                    </a:lnTo>
                    <a:lnTo>
                      <a:pt x="375" y="356"/>
                    </a:lnTo>
                    <a:lnTo>
                      <a:pt x="372" y="367"/>
                    </a:lnTo>
                    <a:lnTo>
                      <a:pt x="371" y="378"/>
                    </a:lnTo>
                    <a:lnTo>
                      <a:pt x="371" y="390"/>
                    </a:lnTo>
                    <a:lnTo>
                      <a:pt x="370" y="401"/>
                    </a:lnTo>
                    <a:lnTo>
                      <a:pt x="370" y="401"/>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3" name="Senegal">
                <a:extLst>
                  <a:ext uri="{FF2B5EF4-FFF2-40B4-BE49-F238E27FC236}">
                    <a16:creationId xmlns:a16="http://schemas.microsoft.com/office/drawing/2014/main" id="{C698E5CE-E020-E4BC-7F7D-52108103C896}"/>
                  </a:ext>
                </a:extLst>
              </p:cNvPr>
              <p:cNvSpPr>
                <a:spLocks/>
              </p:cNvSpPr>
              <p:nvPr/>
            </p:nvSpPr>
            <p:spPr bwMode="auto">
              <a:xfrm>
                <a:off x="6764940" y="2594826"/>
                <a:ext cx="404187" cy="327530"/>
              </a:xfrm>
              <a:custGeom>
                <a:avLst/>
                <a:gdLst>
                  <a:gd name="T0" fmla="*/ 207 w 1225"/>
                  <a:gd name="T1" fmla="*/ 901 h 992"/>
                  <a:gd name="T2" fmla="*/ 151 w 1225"/>
                  <a:gd name="T3" fmla="*/ 888 h 992"/>
                  <a:gd name="T4" fmla="*/ 105 w 1225"/>
                  <a:gd name="T5" fmla="*/ 872 h 992"/>
                  <a:gd name="T6" fmla="*/ 120 w 1225"/>
                  <a:gd name="T7" fmla="*/ 780 h 992"/>
                  <a:gd name="T8" fmla="*/ 256 w 1225"/>
                  <a:gd name="T9" fmla="*/ 784 h 992"/>
                  <a:gd name="T10" fmla="*/ 328 w 1225"/>
                  <a:gd name="T11" fmla="*/ 743 h 992"/>
                  <a:gd name="T12" fmla="*/ 373 w 1225"/>
                  <a:gd name="T13" fmla="*/ 739 h 992"/>
                  <a:gd name="T14" fmla="*/ 432 w 1225"/>
                  <a:gd name="T15" fmla="*/ 743 h 992"/>
                  <a:gd name="T16" fmla="*/ 464 w 1225"/>
                  <a:gd name="T17" fmla="*/ 732 h 992"/>
                  <a:gd name="T18" fmla="*/ 563 w 1225"/>
                  <a:gd name="T19" fmla="*/ 745 h 992"/>
                  <a:gd name="T20" fmla="*/ 643 w 1225"/>
                  <a:gd name="T21" fmla="*/ 771 h 992"/>
                  <a:gd name="T22" fmla="*/ 687 w 1225"/>
                  <a:gd name="T23" fmla="*/ 758 h 992"/>
                  <a:gd name="T24" fmla="*/ 681 w 1225"/>
                  <a:gd name="T25" fmla="*/ 730 h 992"/>
                  <a:gd name="T26" fmla="*/ 580 w 1225"/>
                  <a:gd name="T27" fmla="*/ 705 h 992"/>
                  <a:gd name="T28" fmla="*/ 527 w 1225"/>
                  <a:gd name="T29" fmla="*/ 676 h 992"/>
                  <a:gd name="T30" fmla="*/ 464 w 1225"/>
                  <a:gd name="T31" fmla="*/ 653 h 992"/>
                  <a:gd name="T32" fmla="*/ 416 w 1225"/>
                  <a:gd name="T33" fmla="*/ 652 h 992"/>
                  <a:gd name="T34" fmla="*/ 298 w 1225"/>
                  <a:gd name="T35" fmla="*/ 699 h 992"/>
                  <a:gd name="T36" fmla="*/ 195 w 1225"/>
                  <a:gd name="T37" fmla="*/ 686 h 992"/>
                  <a:gd name="T38" fmla="*/ 164 w 1225"/>
                  <a:gd name="T39" fmla="*/ 644 h 992"/>
                  <a:gd name="T40" fmla="*/ 117 w 1225"/>
                  <a:gd name="T41" fmla="*/ 596 h 992"/>
                  <a:gd name="T42" fmla="*/ 105 w 1225"/>
                  <a:gd name="T43" fmla="*/ 543 h 992"/>
                  <a:gd name="T44" fmla="*/ 71 w 1225"/>
                  <a:gd name="T45" fmla="*/ 506 h 992"/>
                  <a:gd name="T46" fmla="*/ 39 w 1225"/>
                  <a:gd name="T47" fmla="*/ 437 h 992"/>
                  <a:gd name="T48" fmla="*/ 9 w 1225"/>
                  <a:gd name="T49" fmla="*/ 417 h 992"/>
                  <a:gd name="T50" fmla="*/ 57 w 1225"/>
                  <a:gd name="T51" fmla="*/ 362 h 992"/>
                  <a:gd name="T52" fmla="*/ 128 w 1225"/>
                  <a:gd name="T53" fmla="*/ 286 h 992"/>
                  <a:gd name="T54" fmla="*/ 196 w 1225"/>
                  <a:gd name="T55" fmla="*/ 176 h 992"/>
                  <a:gd name="T56" fmla="*/ 234 w 1225"/>
                  <a:gd name="T57" fmla="*/ 93 h 992"/>
                  <a:gd name="T58" fmla="*/ 255 w 1225"/>
                  <a:gd name="T59" fmla="*/ 65 h 992"/>
                  <a:gd name="T60" fmla="*/ 283 w 1225"/>
                  <a:gd name="T61" fmla="*/ 18 h 992"/>
                  <a:gd name="T62" fmla="*/ 323 w 1225"/>
                  <a:gd name="T63" fmla="*/ 26 h 992"/>
                  <a:gd name="T64" fmla="*/ 457 w 1225"/>
                  <a:gd name="T65" fmla="*/ 29 h 992"/>
                  <a:gd name="T66" fmla="*/ 508 w 1225"/>
                  <a:gd name="T67" fmla="*/ 15 h 992"/>
                  <a:gd name="T68" fmla="*/ 561 w 1225"/>
                  <a:gd name="T69" fmla="*/ 0 h 992"/>
                  <a:gd name="T70" fmla="*/ 623 w 1225"/>
                  <a:gd name="T71" fmla="*/ 20 h 992"/>
                  <a:gd name="T72" fmla="*/ 706 w 1225"/>
                  <a:gd name="T73" fmla="*/ 33 h 992"/>
                  <a:gd name="T74" fmla="*/ 726 w 1225"/>
                  <a:gd name="T75" fmla="*/ 77 h 992"/>
                  <a:gd name="T76" fmla="*/ 778 w 1225"/>
                  <a:gd name="T77" fmla="*/ 121 h 992"/>
                  <a:gd name="T78" fmla="*/ 832 w 1225"/>
                  <a:gd name="T79" fmla="*/ 118 h 992"/>
                  <a:gd name="T80" fmla="*/ 861 w 1225"/>
                  <a:gd name="T81" fmla="*/ 147 h 992"/>
                  <a:gd name="T82" fmla="*/ 900 w 1225"/>
                  <a:gd name="T83" fmla="*/ 259 h 992"/>
                  <a:gd name="T84" fmla="*/ 931 w 1225"/>
                  <a:gd name="T85" fmla="*/ 295 h 992"/>
                  <a:gd name="T86" fmla="*/ 950 w 1225"/>
                  <a:gd name="T87" fmla="*/ 334 h 992"/>
                  <a:gd name="T88" fmla="*/ 1057 w 1225"/>
                  <a:gd name="T89" fmla="*/ 424 h 992"/>
                  <a:gd name="T90" fmla="*/ 1103 w 1225"/>
                  <a:gd name="T91" fmla="*/ 509 h 992"/>
                  <a:gd name="T92" fmla="*/ 1109 w 1225"/>
                  <a:gd name="T93" fmla="*/ 559 h 992"/>
                  <a:gd name="T94" fmla="*/ 1116 w 1225"/>
                  <a:gd name="T95" fmla="*/ 622 h 992"/>
                  <a:gd name="T96" fmla="*/ 1135 w 1225"/>
                  <a:gd name="T97" fmla="*/ 728 h 992"/>
                  <a:gd name="T98" fmla="*/ 1175 w 1225"/>
                  <a:gd name="T99" fmla="*/ 749 h 992"/>
                  <a:gd name="T100" fmla="*/ 1212 w 1225"/>
                  <a:gd name="T101" fmla="*/ 786 h 992"/>
                  <a:gd name="T102" fmla="*/ 1224 w 1225"/>
                  <a:gd name="T103" fmla="*/ 856 h 992"/>
                  <a:gd name="T104" fmla="*/ 1193 w 1225"/>
                  <a:gd name="T105" fmla="*/ 935 h 992"/>
                  <a:gd name="T106" fmla="*/ 1113 w 1225"/>
                  <a:gd name="T107" fmla="*/ 972 h 992"/>
                  <a:gd name="T108" fmla="*/ 1006 w 1225"/>
                  <a:gd name="T109" fmla="*/ 990 h 992"/>
                  <a:gd name="T110" fmla="*/ 662 w 1225"/>
                  <a:gd name="T111" fmla="*/ 904 h 992"/>
                  <a:gd name="T112" fmla="*/ 556 w 1225"/>
                  <a:gd name="T113" fmla="*/ 894 h 992"/>
                  <a:gd name="T114" fmla="*/ 400 w 1225"/>
                  <a:gd name="T115" fmla="*/ 899 h 992"/>
                  <a:gd name="T116" fmla="*/ 338 w 1225"/>
                  <a:gd name="T117" fmla="*/ 931 h 992"/>
                  <a:gd name="T118" fmla="*/ 282 w 1225"/>
                  <a:gd name="T119" fmla="*/ 944 h 992"/>
                  <a:gd name="T120" fmla="*/ 119 w 1225"/>
                  <a:gd name="T121" fmla="*/ 940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5" h="992">
                    <a:moveTo>
                      <a:pt x="106" y="939"/>
                    </a:moveTo>
                    <a:lnTo>
                      <a:pt x="97" y="931"/>
                    </a:lnTo>
                    <a:lnTo>
                      <a:pt x="86" y="923"/>
                    </a:lnTo>
                    <a:lnTo>
                      <a:pt x="88" y="918"/>
                    </a:lnTo>
                    <a:lnTo>
                      <a:pt x="89" y="913"/>
                    </a:lnTo>
                    <a:lnTo>
                      <a:pt x="169" y="901"/>
                    </a:lnTo>
                    <a:lnTo>
                      <a:pt x="207" y="901"/>
                    </a:lnTo>
                    <a:lnTo>
                      <a:pt x="210" y="898"/>
                    </a:lnTo>
                    <a:lnTo>
                      <a:pt x="213" y="895"/>
                    </a:lnTo>
                    <a:lnTo>
                      <a:pt x="176" y="895"/>
                    </a:lnTo>
                    <a:lnTo>
                      <a:pt x="168" y="894"/>
                    </a:lnTo>
                    <a:lnTo>
                      <a:pt x="162" y="893"/>
                    </a:lnTo>
                    <a:lnTo>
                      <a:pt x="156" y="890"/>
                    </a:lnTo>
                    <a:lnTo>
                      <a:pt x="151" y="888"/>
                    </a:lnTo>
                    <a:lnTo>
                      <a:pt x="145" y="885"/>
                    </a:lnTo>
                    <a:lnTo>
                      <a:pt x="140" y="883"/>
                    </a:lnTo>
                    <a:lnTo>
                      <a:pt x="133" y="881"/>
                    </a:lnTo>
                    <a:lnTo>
                      <a:pt x="126" y="881"/>
                    </a:lnTo>
                    <a:lnTo>
                      <a:pt x="115" y="881"/>
                    </a:lnTo>
                    <a:lnTo>
                      <a:pt x="105" y="881"/>
                    </a:lnTo>
                    <a:lnTo>
                      <a:pt x="105" y="872"/>
                    </a:lnTo>
                    <a:lnTo>
                      <a:pt x="106" y="848"/>
                    </a:lnTo>
                    <a:lnTo>
                      <a:pt x="109" y="827"/>
                    </a:lnTo>
                    <a:lnTo>
                      <a:pt x="113" y="807"/>
                    </a:lnTo>
                    <a:lnTo>
                      <a:pt x="119" y="783"/>
                    </a:lnTo>
                    <a:lnTo>
                      <a:pt x="120" y="782"/>
                    </a:lnTo>
                    <a:lnTo>
                      <a:pt x="120" y="780"/>
                    </a:lnTo>
                    <a:lnTo>
                      <a:pt x="120" y="780"/>
                    </a:lnTo>
                    <a:lnTo>
                      <a:pt x="145" y="781"/>
                    </a:lnTo>
                    <a:lnTo>
                      <a:pt x="168" y="783"/>
                    </a:lnTo>
                    <a:lnTo>
                      <a:pt x="192" y="786"/>
                    </a:lnTo>
                    <a:lnTo>
                      <a:pt x="217" y="787"/>
                    </a:lnTo>
                    <a:lnTo>
                      <a:pt x="230" y="787"/>
                    </a:lnTo>
                    <a:lnTo>
                      <a:pt x="244" y="786"/>
                    </a:lnTo>
                    <a:lnTo>
                      <a:pt x="256" y="784"/>
                    </a:lnTo>
                    <a:lnTo>
                      <a:pt x="267" y="782"/>
                    </a:lnTo>
                    <a:lnTo>
                      <a:pt x="277" y="778"/>
                    </a:lnTo>
                    <a:lnTo>
                      <a:pt x="288" y="773"/>
                    </a:lnTo>
                    <a:lnTo>
                      <a:pt x="300" y="767"/>
                    </a:lnTo>
                    <a:lnTo>
                      <a:pt x="310" y="759"/>
                    </a:lnTo>
                    <a:lnTo>
                      <a:pt x="320" y="750"/>
                    </a:lnTo>
                    <a:lnTo>
                      <a:pt x="328" y="743"/>
                    </a:lnTo>
                    <a:lnTo>
                      <a:pt x="332" y="740"/>
                    </a:lnTo>
                    <a:lnTo>
                      <a:pt x="337" y="737"/>
                    </a:lnTo>
                    <a:lnTo>
                      <a:pt x="343" y="736"/>
                    </a:lnTo>
                    <a:lnTo>
                      <a:pt x="350" y="735"/>
                    </a:lnTo>
                    <a:lnTo>
                      <a:pt x="358" y="736"/>
                    </a:lnTo>
                    <a:lnTo>
                      <a:pt x="366" y="737"/>
                    </a:lnTo>
                    <a:lnTo>
                      <a:pt x="373" y="739"/>
                    </a:lnTo>
                    <a:lnTo>
                      <a:pt x="380" y="740"/>
                    </a:lnTo>
                    <a:lnTo>
                      <a:pt x="387" y="742"/>
                    </a:lnTo>
                    <a:lnTo>
                      <a:pt x="394" y="744"/>
                    </a:lnTo>
                    <a:lnTo>
                      <a:pt x="402" y="745"/>
                    </a:lnTo>
                    <a:lnTo>
                      <a:pt x="412" y="746"/>
                    </a:lnTo>
                    <a:lnTo>
                      <a:pt x="422" y="745"/>
                    </a:lnTo>
                    <a:lnTo>
                      <a:pt x="432" y="743"/>
                    </a:lnTo>
                    <a:lnTo>
                      <a:pt x="437" y="740"/>
                    </a:lnTo>
                    <a:lnTo>
                      <a:pt x="442" y="735"/>
                    </a:lnTo>
                    <a:lnTo>
                      <a:pt x="444" y="733"/>
                    </a:lnTo>
                    <a:lnTo>
                      <a:pt x="447" y="732"/>
                    </a:lnTo>
                    <a:lnTo>
                      <a:pt x="449" y="731"/>
                    </a:lnTo>
                    <a:lnTo>
                      <a:pt x="452" y="730"/>
                    </a:lnTo>
                    <a:lnTo>
                      <a:pt x="464" y="732"/>
                    </a:lnTo>
                    <a:lnTo>
                      <a:pt x="474" y="735"/>
                    </a:lnTo>
                    <a:lnTo>
                      <a:pt x="483" y="738"/>
                    </a:lnTo>
                    <a:lnTo>
                      <a:pt x="494" y="740"/>
                    </a:lnTo>
                    <a:lnTo>
                      <a:pt x="520" y="742"/>
                    </a:lnTo>
                    <a:lnTo>
                      <a:pt x="542" y="743"/>
                    </a:lnTo>
                    <a:lnTo>
                      <a:pt x="552" y="744"/>
                    </a:lnTo>
                    <a:lnTo>
                      <a:pt x="563" y="745"/>
                    </a:lnTo>
                    <a:lnTo>
                      <a:pt x="575" y="747"/>
                    </a:lnTo>
                    <a:lnTo>
                      <a:pt x="588" y="752"/>
                    </a:lnTo>
                    <a:lnTo>
                      <a:pt x="604" y="758"/>
                    </a:lnTo>
                    <a:lnTo>
                      <a:pt x="619" y="765"/>
                    </a:lnTo>
                    <a:lnTo>
                      <a:pt x="626" y="768"/>
                    </a:lnTo>
                    <a:lnTo>
                      <a:pt x="635" y="770"/>
                    </a:lnTo>
                    <a:lnTo>
                      <a:pt x="643" y="771"/>
                    </a:lnTo>
                    <a:lnTo>
                      <a:pt x="652" y="772"/>
                    </a:lnTo>
                    <a:lnTo>
                      <a:pt x="659" y="772"/>
                    </a:lnTo>
                    <a:lnTo>
                      <a:pt x="666" y="771"/>
                    </a:lnTo>
                    <a:lnTo>
                      <a:pt x="672" y="769"/>
                    </a:lnTo>
                    <a:lnTo>
                      <a:pt x="678" y="766"/>
                    </a:lnTo>
                    <a:lnTo>
                      <a:pt x="683" y="762"/>
                    </a:lnTo>
                    <a:lnTo>
                      <a:pt x="687" y="758"/>
                    </a:lnTo>
                    <a:lnTo>
                      <a:pt x="690" y="753"/>
                    </a:lnTo>
                    <a:lnTo>
                      <a:pt x="690" y="746"/>
                    </a:lnTo>
                    <a:lnTo>
                      <a:pt x="690" y="742"/>
                    </a:lnTo>
                    <a:lnTo>
                      <a:pt x="689" y="739"/>
                    </a:lnTo>
                    <a:lnTo>
                      <a:pt x="688" y="736"/>
                    </a:lnTo>
                    <a:lnTo>
                      <a:pt x="686" y="734"/>
                    </a:lnTo>
                    <a:lnTo>
                      <a:pt x="681" y="730"/>
                    </a:lnTo>
                    <a:lnTo>
                      <a:pt x="674" y="728"/>
                    </a:lnTo>
                    <a:lnTo>
                      <a:pt x="658" y="725"/>
                    </a:lnTo>
                    <a:lnTo>
                      <a:pt x="642" y="723"/>
                    </a:lnTo>
                    <a:lnTo>
                      <a:pt x="625" y="719"/>
                    </a:lnTo>
                    <a:lnTo>
                      <a:pt x="610" y="715"/>
                    </a:lnTo>
                    <a:lnTo>
                      <a:pt x="596" y="710"/>
                    </a:lnTo>
                    <a:lnTo>
                      <a:pt x="580" y="705"/>
                    </a:lnTo>
                    <a:lnTo>
                      <a:pt x="571" y="702"/>
                    </a:lnTo>
                    <a:lnTo>
                      <a:pt x="564" y="700"/>
                    </a:lnTo>
                    <a:lnTo>
                      <a:pt x="556" y="698"/>
                    </a:lnTo>
                    <a:lnTo>
                      <a:pt x="549" y="694"/>
                    </a:lnTo>
                    <a:lnTo>
                      <a:pt x="540" y="688"/>
                    </a:lnTo>
                    <a:lnTo>
                      <a:pt x="534" y="682"/>
                    </a:lnTo>
                    <a:lnTo>
                      <a:pt x="527" y="676"/>
                    </a:lnTo>
                    <a:lnTo>
                      <a:pt x="517" y="671"/>
                    </a:lnTo>
                    <a:lnTo>
                      <a:pt x="509" y="668"/>
                    </a:lnTo>
                    <a:lnTo>
                      <a:pt x="502" y="667"/>
                    </a:lnTo>
                    <a:lnTo>
                      <a:pt x="494" y="665"/>
                    </a:lnTo>
                    <a:lnTo>
                      <a:pt x="486" y="663"/>
                    </a:lnTo>
                    <a:lnTo>
                      <a:pt x="475" y="658"/>
                    </a:lnTo>
                    <a:lnTo>
                      <a:pt x="464" y="653"/>
                    </a:lnTo>
                    <a:lnTo>
                      <a:pt x="458" y="651"/>
                    </a:lnTo>
                    <a:lnTo>
                      <a:pt x="452" y="649"/>
                    </a:lnTo>
                    <a:lnTo>
                      <a:pt x="446" y="648"/>
                    </a:lnTo>
                    <a:lnTo>
                      <a:pt x="440" y="648"/>
                    </a:lnTo>
                    <a:lnTo>
                      <a:pt x="431" y="648"/>
                    </a:lnTo>
                    <a:lnTo>
                      <a:pt x="423" y="650"/>
                    </a:lnTo>
                    <a:lnTo>
                      <a:pt x="416" y="652"/>
                    </a:lnTo>
                    <a:lnTo>
                      <a:pt x="410" y="655"/>
                    </a:lnTo>
                    <a:lnTo>
                      <a:pt x="395" y="662"/>
                    </a:lnTo>
                    <a:lnTo>
                      <a:pt x="380" y="668"/>
                    </a:lnTo>
                    <a:lnTo>
                      <a:pt x="351" y="680"/>
                    </a:lnTo>
                    <a:lnTo>
                      <a:pt x="324" y="690"/>
                    </a:lnTo>
                    <a:lnTo>
                      <a:pt x="311" y="695"/>
                    </a:lnTo>
                    <a:lnTo>
                      <a:pt x="298" y="699"/>
                    </a:lnTo>
                    <a:lnTo>
                      <a:pt x="282" y="701"/>
                    </a:lnTo>
                    <a:lnTo>
                      <a:pt x="266" y="702"/>
                    </a:lnTo>
                    <a:lnTo>
                      <a:pt x="253" y="702"/>
                    </a:lnTo>
                    <a:lnTo>
                      <a:pt x="241" y="700"/>
                    </a:lnTo>
                    <a:lnTo>
                      <a:pt x="228" y="698"/>
                    </a:lnTo>
                    <a:lnTo>
                      <a:pt x="217" y="694"/>
                    </a:lnTo>
                    <a:lnTo>
                      <a:pt x="195" y="686"/>
                    </a:lnTo>
                    <a:lnTo>
                      <a:pt x="170" y="676"/>
                    </a:lnTo>
                    <a:lnTo>
                      <a:pt x="170" y="676"/>
                    </a:lnTo>
                    <a:lnTo>
                      <a:pt x="171" y="674"/>
                    </a:lnTo>
                    <a:lnTo>
                      <a:pt x="171" y="671"/>
                    </a:lnTo>
                    <a:lnTo>
                      <a:pt x="170" y="661"/>
                    </a:lnTo>
                    <a:lnTo>
                      <a:pt x="168" y="652"/>
                    </a:lnTo>
                    <a:lnTo>
                      <a:pt x="164" y="644"/>
                    </a:lnTo>
                    <a:lnTo>
                      <a:pt x="159" y="635"/>
                    </a:lnTo>
                    <a:lnTo>
                      <a:pt x="147" y="622"/>
                    </a:lnTo>
                    <a:lnTo>
                      <a:pt x="132" y="607"/>
                    </a:lnTo>
                    <a:lnTo>
                      <a:pt x="127" y="603"/>
                    </a:lnTo>
                    <a:lnTo>
                      <a:pt x="122" y="600"/>
                    </a:lnTo>
                    <a:lnTo>
                      <a:pt x="120" y="598"/>
                    </a:lnTo>
                    <a:lnTo>
                      <a:pt x="117" y="596"/>
                    </a:lnTo>
                    <a:lnTo>
                      <a:pt x="115" y="594"/>
                    </a:lnTo>
                    <a:lnTo>
                      <a:pt x="114" y="591"/>
                    </a:lnTo>
                    <a:lnTo>
                      <a:pt x="111" y="575"/>
                    </a:lnTo>
                    <a:lnTo>
                      <a:pt x="109" y="562"/>
                    </a:lnTo>
                    <a:lnTo>
                      <a:pt x="108" y="556"/>
                    </a:lnTo>
                    <a:lnTo>
                      <a:pt x="107" y="550"/>
                    </a:lnTo>
                    <a:lnTo>
                      <a:pt x="105" y="543"/>
                    </a:lnTo>
                    <a:lnTo>
                      <a:pt x="102" y="536"/>
                    </a:lnTo>
                    <a:lnTo>
                      <a:pt x="99" y="532"/>
                    </a:lnTo>
                    <a:lnTo>
                      <a:pt x="95" y="527"/>
                    </a:lnTo>
                    <a:lnTo>
                      <a:pt x="91" y="523"/>
                    </a:lnTo>
                    <a:lnTo>
                      <a:pt x="87" y="520"/>
                    </a:lnTo>
                    <a:lnTo>
                      <a:pt x="79" y="514"/>
                    </a:lnTo>
                    <a:lnTo>
                      <a:pt x="71" y="506"/>
                    </a:lnTo>
                    <a:lnTo>
                      <a:pt x="65" y="496"/>
                    </a:lnTo>
                    <a:lnTo>
                      <a:pt x="59" y="486"/>
                    </a:lnTo>
                    <a:lnTo>
                      <a:pt x="55" y="477"/>
                    </a:lnTo>
                    <a:lnTo>
                      <a:pt x="51" y="466"/>
                    </a:lnTo>
                    <a:lnTo>
                      <a:pt x="48" y="457"/>
                    </a:lnTo>
                    <a:lnTo>
                      <a:pt x="44" y="447"/>
                    </a:lnTo>
                    <a:lnTo>
                      <a:pt x="39" y="437"/>
                    </a:lnTo>
                    <a:lnTo>
                      <a:pt x="32" y="428"/>
                    </a:lnTo>
                    <a:lnTo>
                      <a:pt x="29" y="424"/>
                    </a:lnTo>
                    <a:lnTo>
                      <a:pt x="25" y="422"/>
                    </a:lnTo>
                    <a:lnTo>
                      <a:pt x="21" y="421"/>
                    </a:lnTo>
                    <a:lnTo>
                      <a:pt x="17" y="419"/>
                    </a:lnTo>
                    <a:lnTo>
                      <a:pt x="13" y="418"/>
                    </a:lnTo>
                    <a:lnTo>
                      <a:pt x="9" y="417"/>
                    </a:lnTo>
                    <a:lnTo>
                      <a:pt x="5" y="415"/>
                    </a:lnTo>
                    <a:lnTo>
                      <a:pt x="0" y="413"/>
                    </a:lnTo>
                    <a:lnTo>
                      <a:pt x="12" y="400"/>
                    </a:lnTo>
                    <a:lnTo>
                      <a:pt x="23" y="389"/>
                    </a:lnTo>
                    <a:lnTo>
                      <a:pt x="34" y="380"/>
                    </a:lnTo>
                    <a:lnTo>
                      <a:pt x="46" y="372"/>
                    </a:lnTo>
                    <a:lnTo>
                      <a:pt x="57" y="362"/>
                    </a:lnTo>
                    <a:lnTo>
                      <a:pt x="70" y="354"/>
                    </a:lnTo>
                    <a:lnTo>
                      <a:pt x="83" y="344"/>
                    </a:lnTo>
                    <a:lnTo>
                      <a:pt x="95" y="333"/>
                    </a:lnTo>
                    <a:lnTo>
                      <a:pt x="105" y="321"/>
                    </a:lnTo>
                    <a:lnTo>
                      <a:pt x="112" y="309"/>
                    </a:lnTo>
                    <a:lnTo>
                      <a:pt x="119" y="298"/>
                    </a:lnTo>
                    <a:lnTo>
                      <a:pt x="128" y="286"/>
                    </a:lnTo>
                    <a:lnTo>
                      <a:pt x="138" y="274"/>
                    </a:lnTo>
                    <a:lnTo>
                      <a:pt x="146" y="263"/>
                    </a:lnTo>
                    <a:lnTo>
                      <a:pt x="154" y="251"/>
                    </a:lnTo>
                    <a:lnTo>
                      <a:pt x="160" y="240"/>
                    </a:lnTo>
                    <a:lnTo>
                      <a:pt x="173" y="217"/>
                    </a:lnTo>
                    <a:lnTo>
                      <a:pt x="188" y="190"/>
                    </a:lnTo>
                    <a:lnTo>
                      <a:pt x="196" y="176"/>
                    </a:lnTo>
                    <a:lnTo>
                      <a:pt x="203" y="164"/>
                    </a:lnTo>
                    <a:lnTo>
                      <a:pt x="210" y="152"/>
                    </a:lnTo>
                    <a:lnTo>
                      <a:pt x="218" y="137"/>
                    </a:lnTo>
                    <a:lnTo>
                      <a:pt x="224" y="125"/>
                    </a:lnTo>
                    <a:lnTo>
                      <a:pt x="228" y="114"/>
                    </a:lnTo>
                    <a:lnTo>
                      <a:pt x="231" y="104"/>
                    </a:lnTo>
                    <a:lnTo>
                      <a:pt x="234" y="93"/>
                    </a:lnTo>
                    <a:lnTo>
                      <a:pt x="234" y="93"/>
                    </a:lnTo>
                    <a:lnTo>
                      <a:pt x="235" y="93"/>
                    </a:lnTo>
                    <a:lnTo>
                      <a:pt x="237" y="92"/>
                    </a:lnTo>
                    <a:lnTo>
                      <a:pt x="239" y="93"/>
                    </a:lnTo>
                    <a:lnTo>
                      <a:pt x="241" y="93"/>
                    </a:lnTo>
                    <a:lnTo>
                      <a:pt x="248" y="78"/>
                    </a:lnTo>
                    <a:lnTo>
                      <a:pt x="255" y="65"/>
                    </a:lnTo>
                    <a:lnTo>
                      <a:pt x="261" y="53"/>
                    </a:lnTo>
                    <a:lnTo>
                      <a:pt x="269" y="39"/>
                    </a:lnTo>
                    <a:lnTo>
                      <a:pt x="272" y="31"/>
                    </a:lnTo>
                    <a:lnTo>
                      <a:pt x="276" y="25"/>
                    </a:lnTo>
                    <a:lnTo>
                      <a:pt x="278" y="22"/>
                    </a:lnTo>
                    <a:lnTo>
                      <a:pt x="280" y="19"/>
                    </a:lnTo>
                    <a:lnTo>
                      <a:pt x="283" y="18"/>
                    </a:lnTo>
                    <a:lnTo>
                      <a:pt x="287" y="17"/>
                    </a:lnTo>
                    <a:lnTo>
                      <a:pt x="294" y="18"/>
                    </a:lnTo>
                    <a:lnTo>
                      <a:pt x="301" y="19"/>
                    </a:lnTo>
                    <a:lnTo>
                      <a:pt x="306" y="21"/>
                    </a:lnTo>
                    <a:lnTo>
                      <a:pt x="312" y="23"/>
                    </a:lnTo>
                    <a:lnTo>
                      <a:pt x="318" y="24"/>
                    </a:lnTo>
                    <a:lnTo>
                      <a:pt x="323" y="26"/>
                    </a:lnTo>
                    <a:lnTo>
                      <a:pt x="330" y="27"/>
                    </a:lnTo>
                    <a:lnTo>
                      <a:pt x="337" y="28"/>
                    </a:lnTo>
                    <a:lnTo>
                      <a:pt x="367" y="28"/>
                    </a:lnTo>
                    <a:lnTo>
                      <a:pt x="393" y="27"/>
                    </a:lnTo>
                    <a:lnTo>
                      <a:pt x="420" y="27"/>
                    </a:lnTo>
                    <a:lnTo>
                      <a:pt x="449" y="27"/>
                    </a:lnTo>
                    <a:lnTo>
                      <a:pt x="457" y="29"/>
                    </a:lnTo>
                    <a:lnTo>
                      <a:pt x="466" y="30"/>
                    </a:lnTo>
                    <a:lnTo>
                      <a:pt x="472" y="30"/>
                    </a:lnTo>
                    <a:lnTo>
                      <a:pt x="478" y="29"/>
                    </a:lnTo>
                    <a:lnTo>
                      <a:pt x="484" y="27"/>
                    </a:lnTo>
                    <a:lnTo>
                      <a:pt x="489" y="25"/>
                    </a:lnTo>
                    <a:lnTo>
                      <a:pt x="499" y="21"/>
                    </a:lnTo>
                    <a:lnTo>
                      <a:pt x="508" y="15"/>
                    </a:lnTo>
                    <a:lnTo>
                      <a:pt x="517" y="9"/>
                    </a:lnTo>
                    <a:lnTo>
                      <a:pt x="528" y="4"/>
                    </a:lnTo>
                    <a:lnTo>
                      <a:pt x="533" y="2"/>
                    </a:lnTo>
                    <a:lnTo>
                      <a:pt x="539" y="1"/>
                    </a:lnTo>
                    <a:lnTo>
                      <a:pt x="545" y="0"/>
                    </a:lnTo>
                    <a:lnTo>
                      <a:pt x="551" y="0"/>
                    </a:lnTo>
                    <a:lnTo>
                      <a:pt x="561" y="0"/>
                    </a:lnTo>
                    <a:lnTo>
                      <a:pt x="570" y="2"/>
                    </a:lnTo>
                    <a:lnTo>
                      <a:pt x="580" y="5"/>
                    </a:lnTo>
                    <a:lnTo>
                      <a:pt x="588" y="9"/>
                    </a:lnTo>
                    <a:lnTo>
                      <a:pt x="596" y="12"/>
                    </a:lnTo>
                    <a:lnTo>
                      <a:pt x="604" y="15"/>
                    </a:lnTo>
                    <a:lnTo>
                      <a:pt x="613" y="18"/>
                    </a:lnTo>
                    <a:lnTo>
                      <a:pt x="623" y="20"/>
                    </a:lnTo>
                    <a:lnTo>
                      <a:pt x="645" y="21"/>
                    </a:lnTo>
                    <a:lnTo>
                      <a:pt x="664" y="21"/>
                    </a:lnTo>
                    <a:lnTo>
                      <a:pt x="673" y="21"/>
                    </a:lnTo>
                    <a:lnTo>
                      <a:pt x="682" y="23"/>
                    </a:lnTo>
                    <a:lnTo>
                      <a:pt x="691" y="25"/>
                    </a:lnTo>
                    <a:lnTo>
                      <a:pt x="702" y="30"/>
                    </a:lnTo>
                    <a:lnTo>
                      <a:pt x="706" y="33"/>
                    </a:lnTo>
                    <a:lnTo>
                      <a:pt x="709" y="37"/>
                    </a:lnTo>
                    <a:lnTo>
                      <a:pt x="712" y="40"/>
                    </a:lnTo>
                    <a:lnTo>
                      <a:pt x="714" y="44"/>
                    </a:lnTo>
                    <a:lnTo>
                      <a:pt x="718" y="52"/>
                    </a:lnTo>
                    <a:lnTo>
                      <a:pt x="720" y="61"/>
                    </a:lnTo>
                    <a:lnTo>
                      <a:pt x="723" y="69"/>
                    </a:lnTo>
                    <a:lnTo>
                      <a:pt x="726" y="77"/>
                    </a:lnTo>
                    <a:lnTo>
                      <a:pt x="728" y="81"/>
                    </a:lnTo>
                    <a:lnTo>
                      <a:pt x="731" y="85"/>
                    </a:lnTo>
                    <a:lnTo>
                      <a:pt x="734" y="89"/>
                    </a:lnTo>
                    <a:lnTo>
                      <a:pt x="737" y="93"/>
                    </a:lnTo>
                    <a:lnTo>
                      <a:pt x="754" y="106"/>
                    </a:lnTo>
                    <a:lnTo>
                      <a:pt x="770" y="117"/>
                    </a:lnTo>
                    <a:lnTo>
                      <a:pt x="778" y="121"/>
                    </a:lnTo>
                    <a:lnTo>
                      <a:pt x="787" y="124"/>
                    </a:lnTo>
                    <a:lnTo>
                      <a:pt x="797" y="126"/>
                    </a:lnTo>
                    <a:lnTo>
                      <a:pt x="808" y="126"/>
                    </a:lnTo>
                    <a:lnTo>
                      <a:pt x="814" y="126"/>
                    </a:lnTo>
                    <a:lnTo>
                      <a:pt x="820" y="124"/>
                    </a:lnTo>
                    <a:lnTo>
                      <a:pt x="826" y="121"/>
                    </a:lnTo>
                    <a:lnTo>
                      <a:pt x="832" y="118"/>
                    </a:lnTo>
                    <a:lnTo>
                      <a:pt x="837" y="117"/>
                    </a:lnTo>
                    <a:lnTo>
                      <a:pt x="842" y="116"/>
                    </a:lnTo>
                    <a:lnTo>
                      <a:pt x="844" y="116"/>
                    </a:lnTo>
                    <a:lnTo>
                      <a:pt x="846" y="117"/>
                    </a:lnTo>
                    <a:lnTo>
                      <a:pt x="847" y="119"/>
                    </a:lnTo>
                    <a:lnTo>
                      <a:pt x="849" y="121"/>
                    </a:lnTo>
                    <a:lnTo>
                      <a:pt x="861" y="147"/>
                    </a:lnTo>
                    <a:lnTo>
                      <a:pt x="871" y="171"/>
                    </a:lnTo>
                    <a:lnTo>
                      <a:pt x="878" y="194"/>
                    </a:lnTo>
                    <a:lnTo>
                      <a:pt x="885" y="222"/>
                    </a:lnTo>
                    <a:lnTo>
                      <a:pt x="888" y="233"/>
                    </a:lnTo>
                    <a:lnTo>
                      <a:pt x="891" y="242"/>
                    </a:lnTo>
                    <a:lnTo>
                      <a:pt x="895" y="250"/>
                    </a:lnTo>
                    <a:lnTo>
                      <a:pt x="900" y="259"/>
                    </a:lnTo>
                    <a:lnTo>
                      <a:pt x="905" y="266"/>
                    </a:lnTo>
                    <a:lnTo>
                      <a:pt x="911" y="273"/>
                    </a:lnTo>
                    <a:lnTo>
                      <a:pt x="918" y="280"/>
                    </a:lnTo>
                    <a:lnTo>
                      <a:pt x="927" y="287"/>
                    </a:lnTo>
                    <a:lnTo>
                      <a:pt x="929" y="289"/>
                    </a:lnTo>
                    <a:lnTo>
                      <a:pt x="930" y="292"/>
                    </a:lnTo>
                    <a:lnTo>
                      <a:pt x="931" y="295"/>
                    </a:lnTo>
                    <a:lnTo>
                      <a:pt x="932" y="298"/>
                    </a:lnTo>
                    <a:lnTo>
                      <a:pt x="933" y="304"/>
                    </a:lnTo>
                    <a:lnTo>
                      <a:pt x="935" y="311"/>
                    </a:lnTo>
                    <a:lnTo>
                      <a:pt x="938" y="318"/>
                    </a:lnTo>
                    <a:lnTo>
                      <a:pt x="942" y="324"/>
                    </a:lnTo>
                    <a:lnTo>
                      <a:pt x="946" y="329"/>
                    </a:lnTo>
                    <a:lnTo>
                      <a:pt x="950" y="334"/>
                    </a:lnTo>
                    <a:lnTo>
                      <a:pt x="960" y="343"/>
                    </a:lnTo>
                    <a:lnTo>
                      <a:pt x="970" y="354"/>
                    </a:lnTo>
                    <a:lnTo>
                      <a:pt x="985" y="371"/>
                    </a:lnTo>
                    <a:lnTo>
                      <a:pt x="999" y="383"/>
                    </a:lnTo>
                    <a:lnTo>
                      <a:pt x="1013" y="394"/>
                    </a:lnTo>
                    <a:lnTo>
                      <a:pt x="1027" y="404"/>
                    </a:lnTo>
                    <a:lnTo>
                      <a:pt x="1057" y="424"/>
                    </a:lnTo>
                    <a:lnTo>
                      <a:pt x="1089" y="445"/>
                    </a:lnTo>
                    <a:lnTo>
                      <a:pt x="1102" y="453"/>
                    </a:lnTo>
                    <a:lnTo>
                      <a:pt x="1113" y="461"/>
                    </a:lnTo>
                    <a:lnTo>
                      <a:pt x="1113" y="461"/>
                    </a:lnTo>
                    <a:lnTo>
                      <a:pt x="1109" y="483"/>
                    </a:lnTo>
                    <a:lnTo>
                      <a:pt x="1105" y="500"/>
                    </a:lnTo>
                    <a:lnTo>
                      <a:pt x="1103" y="509"/>
                    </a:lnTo>
                    <a:lnTo>
                      <a:pt x="1102" y="518"/>
                    </a:lnTo>
                    <a:lnTo>
                      <a:pt x="1101" y="527"/>
                    </a:lnTo>
                    <a:lnTo>
                      <a:pt x="1101" y="539"/>
                    </a:lnTo>
                    <a:lnTo>
                      <a:pt x="1101" y="545"/>
                    </a:lnTo>
                    <a:lnTo>
                      <a:pt x="1103" y="550"/>
                    </a:lnTo>
                    <a:lnTo>
                      <a:pt x="1106" y="555"/>
                    </a:lnTo>
                    <a:lnTo>
                      <a:pt x="1109" y="559"/>
                    </a:lnTo>
                    <a:lnTo>
                      <a:pt x="1113" y="563"/>
                    </a:lnTo>
                    <a:lnTo>
                      <a:pt x="1116" y="568"/>
                    </a:lnTo>
                    <a:lnTo>
                      <a:pt x="1118" y="573"/>
                    </a:lnTo>
                    <a:lnTo>
                      <a:pt x="1118" y="579"/>
                    </a:lnTo>
                    <a:lnTo>
                      <a:pt x="1118" y="595"/>
                    </a:lnTo>
                    <a:lnTo>
                      <a:pt x="1117" y="609"/>
                    </a:lnTo>
                    <a:lnTo>
                      <a:pt x="1116" y="622"/>
                    </a:lnTo>
                    <a:lnTo>
                      <a:pt x="1116" y="637"/>
                    </a:lnTo>
                    <a:lnTo>
                      <a:pt x="1116" y="657"/>
                    </a:lnTo>
                    <a:lnTo>
                      <a:pt x="1119" y="674"/>
                    </a:lnTo>
                    <a:lnTo>
                      <a:pt x="1123" y="691"/>
                    </a:lnTo>
                    <a:lnTo>
                      <a:pt x="1129" y="710"/>
                    </a:lnTo>
                    <a:lnTo>
                      <a:pt x="1132" y="719"/>
                    </a:lnTo>
                    <a:lnTo>
                      <a:pt x="1135" y="728"/>
                    </a:lnTo>
                    <a:lnTo>
                      <a:pt x="1137" y="732"/>
                    </a:lnTo>
                    <a:lnTo>
                      <a:pt x="1139" y="735"/>
                    </a:lnTo>
                    <a:lnTo>
                      <a:pt x="1142" y="738"/>
                    </a:lnTo>
                    <a:lnTo>
                      <a:pt x="1146" y="740"/>
                    </a:lnTo>
                    <a:lnTo>
                      <a:pt x="1158" y="743"/>
                    </a:lnTo>
                    <a:lnTo>
                      <a:pt x="1168" y="746"/>
                    </a:lnTo>
                    <a:lnTo>
                      <a:pt x="1175" y="749"/>
                    </a:lnTo>
                    <a:lnTo>
                      <a:pt x="1182" y="754"/>
                    </a:lnTo>
                    <a:lnTo>
                      <a:pt x="1188" y="758"/>
                    </a:lnTo>
                    <a:lnTo>
                      <a:pt x="1194" y="763"/>
                    </a:lnTo>
                    <a:lnTo>
                      <a:pt x="1199" y="768"/>
                    </a:lnTo>
                    <a:lnTo>
                      <a:pt x="1203" y="773"/>
                    </a:lnTo>
                    <a:lnTo>
                      <a:pt x="1207" y="779"/>
                    </a:lnTo>
                    <a:lnTo>
                      <a:pt x="1212" y="786"/>
                    </a:lnTo>
                    <a:lnTo>
                      <a:pt x="1215" y="792"/>
                    </a:lnTo>
                    <a:lnTo>
                      <a:pt x="1218" y="799"/>
                    </a:lnTo>
                    <a:lnTo>
                      <a:pt x="1220" y="807"/>
                    </a:lnTo>
                    <a:lnTo>
                      <a:pt x="1222" y="815"/>
                    </a:lnTo>
                    <a:lnTo>
                      <a:pt x="1224" y="830"/>
                    </a:lnTo>
                    <a:lnTo>
                      <a:pt x="1225" y="847"/>
                    </a:lnTo>
                    <a:lnTo>
                      <a:pt x="1224" y="856"/>
                    </a:lnTo>
                    <a:lnTo>
                      <a:pt x="1223" y="865"/>
                    </a:lnTo>
                    <a:lnTo>
                      <a:pt x="1221" y="872"/>
                    </a:lnTo>
                    <a:lnTo>
                      <a:pt x="1219" y="880"/>
                    </a:lnTo>
                    <a:lnTo>
                      <a:pt x="1212" y="894"/>
                    </a:lnTo>
                    <a:lnTo>
                      <a:pt x="1203" y="909"/>
                    </a:lnTo>
                    <a:lnTo>
                      <a:pt x="1198" y="923"/>
                    </a:lnTo>
                    <a:lnTo>
                      <a:pt x="1193" y="935"/>
                    </a:lnTo>
                    <a:lnTo>
                      <a:pt x="1190" y="947"/>
                    </a:lnTo>
                    <a:lnTo>
                      <a:pt x="1186" y="961"/>
                    </a:lnTo>
                    <a:lnTo>
                      <a:pt x="1186" y="961"/>
                    </a:lnTo>
                    <a:lnTo>
                      <a:pt x="1167" y="964"/>
                    </a:lnTo>
                    <a:lnTo>
                      <a:pt x="1149" y="966"/>
                    </a:lnTo>
                    <a:lnTo>
                      <a:pt x="1132" y="969"/>
                    </a:lnTo>
                    <a:lnTo>
                      <a:pt x="1113" y="972"/>
                    </a:lnTo>
                    <a:lnTo>
                      <a:pt x="1097" y="973"/>
                    </a:lnTo>
                    <a:lnTo>
                      <a:pt x="1082" y="974"/>
                    </a:lnTo>
                    <a:lnTo>
                      <a:pt x="1067" y="975"/>
                    </a:lnTo>
                    <a:lnTo>
                      <a:pt x="1051" y="977"/>
                    </a:lnTo>
                    <a:lnTo>
                      <a:pt x="1034" y="981"/>
                    </a:lnTo>
                    <a:lnTo>
                      <a:pt x="1020" y="986"/>
                    </a:lnTo>
                    <a:lnTo>
                      <a:pt x="1006" y="990"/>
                    </a:lnTo>
                    <a:lnTo>
                      <a:pt x="989" y="992"/>
                    </a:lnTo>
                    <a:lnTo>
                      <a:pt x="709" y="914"/>
                    </a:lnTo>
                    <a:lnTo>
                      <a:pt x="709" y="914"/>
                    </a:lnTo>
                    <a:lnTo>
                      <a:pt x="698" y="911"/>
                    </a:lnTo>
                    <a:lnTo>
                      <a:pt x="685" y="908"/>
                    </a:lnTo>
                    <a:lnTo>
                      <a:pt x="674" y="906"/>
                    </a:lnTo>
                    <a:lnTo>
                      <a:pt x="662" y="904"/>
                    </a:lnTo>
                    <a:lnTo>
                      <a:pt x="652" y="902"/>
                    </a:lnTo>
                    <a:lnTo>
                      <a:pt x="642" y="899"/>
                    </a:lnTo>
                    <a:lnTo>
                      <a:pt x="632" y="898"/>
                    </a:lnTo>
                    <a:lnTo>
                      <a:pt x="621" y="896"/>
                    </a:lnTo>
                    <a:lnTo>
                      <a:pt x="598" y="895"/>
                    </a:lnTo>
                    <a:lnTo>
                      <a:pt x="578" y="894"/>
                    </a:lnTo>
                    <a:lnTo>
                      <a:pt x="556" y="894"/>
                    </a:lnTo>
                    <a:lnTo>
                      <a:pt x="533" y="894"/>
                    </a:lnTo>
                    <a:lnTo>
                      <a:pt x="497" y="893"/>
                    </a:lnTo>
                    <a:lnTo>
                      <a:pt x="467" y="893"/>
                    </a:lnTo>
                    <a:lnTo>
                      <a:pt x="451" y="893"/>
                    </a:lnTo>
                    <a:lnTo>
                      <a:pt x="436" y="894"/>
                    </a:lnTo>
                    <a:lnTo>
                      <a:pt x="419" y="896"/>
                    </a:lnTo>
                    <a:lnTo>
                      <a:pt x="400" y="899"/>
                    </a:lnTo>
                    <a:lnTo>
                      <a:pt x="392" y="901"/>
                    </a:lnTo>
                    <a:lnTo>
                      <a:pt x="386" y="903"/>
                    </a:lnTo>
                    <a:lnTo>
                      <a:pt x="379" y="907"/>
                    </a:lnTo>
                    <a:lnTo>
                      <a:pt x="373" y="911"/>
                    </a:lnTo>
                    <a:lnTo>
                      <a:pt x="361" y="920"/>
                    </a:lnTo>
                    <a:lnTo>
                      <a:pt x="346" y="928"/>
                    </a:lnTo>
                    <a:lnTo>
                      <a:pt x="338" y="931"/>
                    </a:lnTo>
                    <a:lnTo>
                      <a:pt x="331" y="935"/>
                    </a:lnTo>
                    <a:lnTo>
                      <a:pt x="324" y="938"/>
                    </a:lnTo>
                    <a:lnTo>
                      <a:pt x="316" y="940"/>
                    </a:lnTo>
                    <a:lnTo>
                      <a:pt x="307" y="943"/>
                    </a:lnTo>
                    <a:lnTo>
                      <a:pt x="298" y="944"/>
                    </a:lnTo>
                    <a:lnTo>
                      <a:pt x="291" y="944"/>
                    </a:lnTo>
                    <a:lnTo>
                      <a:pt x="282" y="944"/>
                    </a:lnTo>
                    <a:lnTo>
                      <a:pt x="266" y="944"/>
                    </a:lnTo>
                    <a:lnTo>
                      <a:pt x="248" y="943"/>
                    </a:lnTo>
                    <a:lnTo>
                      <a:pt x="219" y="943"/>
                    </a:lnTo>
                    <a:lnTo>
                      <a:pt x="194" y="942"/>
                    </a:lnTo>
                    <a:lnTo>
                      <a:pt x="168" y="939"/>
                    </a:lnTo>
                    <a:lnTo>
                      <a:pt x="139" y="935"/>
                    </a:lnTo>
                    <a:lnTo>
                      <a:pt x="119" y="940"/>
                    </a:lnTo>
                    <a:lnTo>
                      <a:pt x="106" y="939"/>
                    </a:lnTo>
                    <a:lnTo>
                      <a:pt x="106" y="939"/>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4" name="Mauritanie">
                <a:extLst>
                  <a:ext uri="{FF2B5EF4-FFF2-40B4-BE49-F238E27FC236}">
                    <a16:creationId xmlns:a16="http://schemas.microsoft.com/office/drawing/2014/main" id="{87409206-7A70-F53C-68AE-08AAFC97081F}"/>
                  </a:ext>
                </a:extLst>
              </p:cNvPr>
              <p:cNvSpPr>
                <a:spLocks/>
              </p:cNvSpPr>
              <p:nvPr/>
            </p:nvSpPr>
            <p:spPr bwMode="auto">
              <a:xfrm>
                <a:off x="6841596" y="1828265"/>
                <a:ext cx="857154" cy="919873"/>
              </a:xfrm>
              <a:custGeom>
                <a:avLst/>
                <a:gdLst>
                  <a:gd name="T0" fmla="*/ 21 w 2580"/>
                  <a:gd name="T1" fmla="*/ 2390 h 2786"/>
                  <a:gd name="T2" fmla="*/ 49 w 2580"/>
                  <a:gd name="T3" fmla="*/ 2343 h 2786"/>
                  <a:gd name="T4" fmla="*/ 89 w 2580"/>
                  <a:gd name="T5" fmla="*/ 2351 h 2786"/>
                  <a:gd name="T6" fmla="*/ 223 w 2580"/>
                  <a:gd name="T7" fmla="*/ 2354 h 2786"/>
                  <a:gd name="T8" fmla="*/ 274 w 2580"/>
                  <a:gd name="T9" fmla="*/ 2340 h 2786"/>
                  <a:gd name="T10" fmla="*/ 327 w 2580"/>
                  <a:gd name="T11" fmla="*/ 2325 h 2786"/>
                  <a:gd name="T12" fmla="*/ 389 w 2580"/>
                  <a:gd name="T13" fmla="*/ 2345 h 2786"/>
                  <a:gd name="T14" fmla="*/ 472 w 2580"/>
                  <a:gd name="T15" fmla="*/ 2358 h 2786"/>
                  <a:gd name="T16" fmla="*/ 492 w 2580"/>
                  <a:gd name="T17" fmla="*/ 2402 h 2786"/>
                  <a:gd name="T18" fmla="*/ 544 w 2580"/>
                  <a:gd name="T19" fmla="*/ 2446 h 2786"/>
                  <a:gd name="T20" fmla="*/ 598 w 2580"/>
                  <a:gd name="T21" fmla="*/ 2443 h 2786"/>
                  <a:gd name="T22" fmla="*/ 627 w 2580"/>
                  <a:gd name="T23" fmla="*/ 2472 h 2786"/>
                  <a:gd name="T24" fmla="*/ 666 w 2580"/>
                  <a:gd name="T25" fmla="*/ 2584 h 2786"/>
                  <a:gd name="T26" fmla="*/ 697 w 2580"/>
                  <a:gd name="T27" fmla="*/ 2620 h 2786"/>
                  <a:gd name="T28" fmla="*/ 716 w 2580"/>
                  <a:gd name="T29" fmla="*/ 2659 h 2786"/>
                  <a:gd name="T30" fmla="*/ 823 w 2580"/>
                  <a:gd name="T31" fmla="*/ 2749 h 2786"/>
                  <a:gd name="T32" fmla="*/ 912 w 2580"/>
                  <a:gd name="T33" fmla="*/ 2753 h 2786"/>
                  <a:gd name="T34" fmla="*/ 931 w 2580"/>
                  <a:gd name="T35" fmla="*/ 2688 h 2786"/>
                  <a:gd name="T36" fmla="*/ 945 w 2580"/>
                  <a:gd name="T37" fmla="*/ 2639 h 2786"/>
                  <a:gd name="T38" fmla="*/ 1053 w 2580"/>
                  <a:gd name="T39" fmla="*/ 2597 h 2786"/>
                  <a:gd name="T40" fmla="*/ 1116 w 2580"/>
                  <a:gd name="T41" fmla="*/ 2680 h 2786"/>
                  <a:gd name="T42" fmla="*/ 1160 w 2580"/>
                  <a:gd name="T43" fmla="*/ 2702 h 2786"/>
                  <a:gd name="T44" fmla="*/ 1200 w 2580"/>
                  <a:gd name="T45" fmla="*/ 2653 h 2786"/>
                  <a:gd name="T46" fmla="*/ 1239 w 2580"/>
                  <a:gd name="T47" fmla="*/ 2654 h 2786"/>
                  <a:gd name="T48" fmla="*/ 1350 w 2580"/>
                  <a:gd name="T49" fmla="*/ 2673 h 2786"/>
                  <a:gd name="T50" fmla="*/ 1388 w 2580"/>
                  <a:gd name="T51" fmla="*/ 2671 h 2786"/>
                  <a:gd name="T52" fmla="*/ 1452 w 2580"/>
                  <a:gd name="T53" fmla="*/ 2625 h 2786"/>
                  <a:gd name="T54" fmla="*/ 1470 w 2580"/>
                  <a:gd name="T55" fmla="*/ 2616 h 2786"/>
                  <a:gd name="T56" fmla="*/ 1505 w 2580"/>
                  <a:gd name="T57" fmla="*/ 2641 h 2786"/>
                  <a:gd name="T58" fmla="*/ 2580 w 2580"/>
                  <a:gd name="T59" fmla="*/ 583 h 2786"/>
                  <a:gd name="T60" fmla="*/ 1096 w 2580"/>
                  <a:gd name="T61" fmla="*/ 817 h 2786"/>
                  <a:gd name="T62" fmla="*/ 958 w 2580"/>
                  <a:gd name="T63" fmla="*/ 833 h 2786"/>
                  <a:gd name="T64" fmla="*/ 845 w 2580"/>
                  <a:gd name="T65" fmla="*/ 870 h 2786"/>
                  <a:gd name="T66" fmla="*/ 803 w 2580"/>
                  <a:gd name="T67" fmla="*/ 936 h 2786"/>
                  <a:gd name="T68" fmla="*/ 783 w 2580"/>
                  <a:gd name="T69" fmla="*/ 1000 h 2786"/>
                  <a:gd name="T70" fmla="*/ 773 w 2580"/>
                  <a:gd name="T71" fmla="*/ 1186 h 2786"/>
                  <a:gd name="T72" fmla="*/ 58 w 2580"/>
                  <a:gd name="T73" fmla="*/ 1230 h 2786"/>
                  <a:gd name="T74" fmla="*/ 4 w 2580"/>
                  <a:gd name="T75" fmla="*/ 1324 h 2786"/>
                  <a:gd name="T76" fmla="*/ 53 w 2580"/>
                  <a:gd name="T77" fmla="*/ 1336 h 2786"/>
                  <a:gd name="T78" fmla="*/ 73 w 2580"/>
                  <a:gd name="T79" fmla="*/ 1385 h 2786"/>
                  <a:gd name="T80" fmla="*/ 90 w 2580"/>
                  <a:gd name="T81" fmla="*/ 1420 h 2786"/>
                  <a:gd name="T82" fmla="*/ 115 w 2580"/>
                  <a:gd name="T83" fmla="*/ 1421 h 2786"/>
                  <a:gd name="T84" fmla="*/ 137 w 2580"/>
                  <a:gd name="T85" fmla="*/ 1464 h 2786"/>
                  <a:gd name="T86" fmla="*/ 137 w 2580"/>
                  <a:gd name="T87" fmla="*/ 1519 h 2786"/>
                  <a:gd name="T88" fmla="*/ 145 w 2580"/>
                  <a:gd name="T89" fmla="*/ 1577 h 2786"/>
                  <a:gd name="T90" fmla="*/ 126 w 2580"/>
                  <a:gd name="T91" fmla="*/ 1627 h 2786"/>
                  <a:gd name="T92" fmla="*/ 108 w 2580"/>
                  <a:gd name="T93" fmla="*/ 1661 h 2786"/>
                  <a:gd name="T94" fmla="*/ 123 w 2580"/>
                  <a:gd name="T95" fmla="*/ 1689 h 2786"/>
                  <a:gd name="T96" fmla="*/ 102 w 2580"/>
                  <a:gd name="T97" fmla="*/ 1705 h 2786"/>
                  <a:gd name="T98" fmla="*/ 97 w 2580"/>
                  <a:gd name="T99" fmla="*/ 1740 h 2786"/>
                  <a:gd name="T100" fmla="*/ 130 w 2580"/>
                  <a:gd name="T101" fmla="*/ 1804 h 2786"/>
                  <a:gd name="T102" fmla="*/ 143 w 2580"/>
                  <a:gd name="T103" fmla="*/ 1926 h 2786"/>
                  <a:gd name="T104" fmla="*/ 120 w 2580"/>
                  <a:gd name="T105" fmla="*/ 2057 h 2786"/>
                  <a:gd name="T106" fmla="*/ 79 w 2580"/>
                  <a:gd name="T107" fmla="*/ 2180 h 2786"/>
                  <a:gd name="T108" fmla="*/ 41 w 2580"/>
                  <a:gd name="T109" fmla="*/ 2230 h 2786"/>
                  <a:gd name="T110" fmla="*/ 17 w 2580"/>
                  <a:gd name="T111" fmla="*/ 2318 h 2786"/>
                  <a:gd name="T112" fmla="*/ 2 w 2580"/>
                  <a:gd name="T113" fmla="*/ 2384 h 2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0" h="2786">
                    <a:moveTo>
                      <a:pt x="0" y="2418"/>
                    </a:moveTo>
                    <a:lnTo>
                      <a:pt x="1" y="2418"/>
                    </a:lnTo>
                    <a:lnTo>
                      <a:pt x="3" y="2417"/>
                    </a:lnTo>
                    <a:lnTo>
                      <a:pt x="5" y="2418"/>
                    </a:lnTo>
                    <a:lnTo>
                      <a:pt x="7" y="2418"/>
                    </a:lnTo>
                    <a:lnTo>
                      <a:pt x="14" y="2403"/>
                    </a:lnTo>
                    <a:lnTo>
                      <a:pt x="21" y="2390"/>
                    </a:lnTo>
                    <a:lnTo>
                      <a:pt x="27" y="2378"/>
                    </a:lnTo>
                    <a:lnTo>
                      <a:pt x="35" y="2364"/>
                    </a:lnTo>
                    <a:lnTo>
                      <a:pt x="38" y="2356"/>
                    </a:lnTo>
                    <a:lnTo>
                      <a:pt x="42" y="2350"/>
                    </a:lnTo>
                    <a:lnTo>
                      <a:pt x="44" y="2347"/>
                    </a:lnTo>
                    <a:lnTo>
                      <a:pt x="46" y="2344"/>
                    </a:lnTo>
                    <a:lnTo>
                      <a:pt x="49" y="2343"/>
                    </a:lnTo>
                    <a:lnTo>
                      <a:pt x="53" y="2342"/>
                    </a:lnTo>
                    <a:lnTo>
                      <a:pt x="60" y="2343"/>
                    </a:lnTo>
                    <a:lnTo>
                      <a:pt x="67" y="2344"/>
                    </a:lnTo>
                    <a:lnTo>
                      <a:pt x="72" y="2346"/>
                    </a:lnTo>
                    <a:lnTo>
                      <a:pt x="78" y="2348"/>
                    </a:lnTo>
                    <a:lnTo>
                      <a:pt x="84" y="2349"/>
                    </a:lnTo>
                    <a:lnTo>
                      <a:pt x="89" y="2351"/>
                    </a:lnTo>
                    <a:lnTo>
                      <a:pt x="96" y="2352"/>
                    </a:lnTo>
                    <a:lnTo>
                      <a:pt x="103" y="2353"/>
                    </a:lnTo>
                    <a:lnTo>
                      <a:pt x="133" y="2353"/>
                    </a:lnTo>
                    <a:lnTo>
                      <a:pt x="159" y="2352"/>
                    </a:lnTo>
                    <a:lnTo>
                      <a:pt x="186" y="2352"/>
                    </a:lnTo>
                    <a:lnTo>
                      <a:pt x="215" y="2352"/>
                    </a:lnTo>
                    <a:lnTo>
                      <a:pt x="223" y="2354"/>
                    </a:lnTo>
                    <a:lnTo>
                      <a:pt x="232" y="2355"/>
                    </a:lnTo>
                    <a:lnTo>
                      <a:pt x="238" y="2355"/>
                    </a:lnTo>
                    <a:lnTo>
                      <a:pt x="244" y="2354"/>
                    </a:lnTo>
                    <a:lnTo>
                      <a:pt x="250" y="2352"/>
                    </a:lnTo>
                    <a:lnTo>
                      <a:pt x="255" y="2350"/>
                    </a:lnTo>
                    <a:lnTo>
                      <a:pt x="265" y="2346"/>
                    </a:lnTo>
                    <a:lnTo>
                      <a:pt x="274" y="2340"/>
                    </a:lnTo>
                    <a:lnTo>
                      <a:pt x="283" y="2334"/>
                    </a:lnTo>
                    <a:lnTo>
                      <a:pt x="294" y="2329"/>
                    </a:lnTo>
                    <a:lnTo>
                      <a:pt x="299" y="2327"/>
                    </a:lnTo>
                    <a:lnTo>
                      <a:pt x="305" y="2326"/>
                    </a:lnTo>
                    <a:lnTo>
                      <a:pt x="311" y="2325"/>
                    </a:lnTo>
                    <a:lnTo>
                      <a:pt x="317" y="2325"/>
                    </a:lnTo>
                    <a:lnTo>
                      <a:pt x="327" y="2325"/>
                    </a:lnTo>
                    <a:lnTo>
                      <a:pt x="336" y="2327"/>
                    </a:lnTo>
                    <a:lnTo>
                      <a:pt x="346" y="2330"/>
                    </a:lnTo>
                    <a:lnTo>
                      <a:pt x="354" y="2334"/>
                    </a:lnTo>
                    <a:lnTo>
                      <a:pt x="362" y="2337"/>
                    </a:lnTo>
                    <a:lnTo>
                      <a:pt x="370" y="2340"/>
                    </a:lnTo>
                    <a:lnTo>
                      <a:pt x="379" y="2343"/>
                    </a:lnTo>
                    <a:lnTo>
                      <a:pt x="389" y="2345"/>
                    </a:lnTo>
                    <a:lnTo>
                      <a:pt x="411" y="2346"/>
                    </a:lnTo>
                    <a:lnTo>
                      <a:pt x="430" y="2346"/>
                    </a:lnTo>
                    <a:lnTo>
                      <a:pt x="439" y="2346"/>
                    </a:lnTo>
                    <a:lnTo>
                      <a:pt x="448" y="2348"/>
                    </a:lnTo>
                    <a:lnTo>
                      <a:pt x="457" y="2350"/>
                    </a:lnTo>
                    <a:lnTo>
                      <a:pt x="468" y="2355"/>
                    </a:lnTo>
                    <a:lnTo>
                      <a:pt x="472" y="2358"/>
                    </a:lnTo>
                    <a:lnTo>
                      <a:pt x="475" y="2362"/>
                    </a:lnTo>
                    <a:lnTo>
                      <a:pt x="478" y="2365"/>
                    </a:lnTo>
                    <a:lnTo>
                      <a:pt x="480" y="2369"/>
                    </a:lnTo>
                    <a:lnTo>
                      <a:pt x="484" y="2377"/>
                    </a:lnTo>
                    <a:lnTo>
                      <a:pt x="486" y="2386"/>
                    </a:lnTo>
                    <a:lnTo>
                      <a:pt x="489" y="2394"/>
                    </a:lnTo>
                    <a:lnTo>
                      <a:pt x="492" y="2402"/>
                    </a:lnTo>
                    <a:lnTo>
                      <a:pt x="494" y="2406"/>
                    </a:lnTo>
                    <a:lnTo>
                      <a:pt x="497" y="2410"/>
                    </a:lnTo>
                    <a:lnTo>
                      <a:pt x="500" y="2414"/>
                    </a:lnTo>
                    <a:lnTo>
                      <a:pt x="503" y="2418"/>
                    </a:lnTo>
                    <a:lnTo>
                      <a:pt x="520" y="2431"/>
                    </a:lnTo>
                    <a:lnTo>
                      <a:pt x="536" y="2442"/>
                    </a:lnTo>
                    <a:lnTo>
                      <a:pt x="544" y="2446"/>
                    </a:lnTo>
                    <a:lnTo>
                      <a:pt x="553" y="2449"/>
                    </a:lnTo>
                    <a:lnTo>
                      <a:pt x="563" y="2451"/>
                    </a:lnTo>
                    <a:lnTo>
                      <a:pt x="574" y="2451"/>
                    </a:lnTo>
                    <a:lnTo>
                      <a:pt x="580" y="2451"/>
                    </a:lnTo>
                    <a:lnTo>
                      <a:pt x="586" y="2449"/>
                    </a:lnTo>
                    <a:lnTo>
                      <a:pt x="592" y="2446"/>
                    </a:lnTo>
                    <a:lnTo>
                      <a:pt x="598" y="2443"/>
                    </a:lnTo>
                    <a:lnTo>
                      <a:pt x="603" y="2442"/>
                    </a:lnTo>
                    <a:lnTo>
                      <a:pt x="608" y="2441"/>
                    </a:lnTo>
                    <a:lnTo>
                      <a:pt x="610" y="2441"/>
                    </a:lnTo>
                    <a:lnTo>
                      <a:pt x="612" y="2442"/>
                    </a:lnTo>
                    <a:lnTo>
                      <a:pt x="613" y="2444"/>
                    </a:lnTo>
                    <a:lnTo>
                      <a:pt x="615" y="2446"/>
                    </a:lnTo>
                    <a:lnTo>
                      <a:pt x="627" y="2472"/>
                    </a:lnTo>
                    <a:lnTo>
                      <a:pt x="637" y="2496"/>
                    </a:lnTo>
                    <a:lnTo>
                      <a:pt x="644" y="2519"/>
                    </a:lnTo>
                    <a:lnTo>
                      <a:pt x="651" y="2547"/>
                    </a:lnTo>
                    <a:lnTo>
                      <a:pt x="654" y="2558"/>
                    </a:lnTo>
                    <a:lnTo>
                      <a:pt x="657" y="2567"/>
                    </a:lnTo>
                    <a:lnTo>
                      <a:pt x="661" y="2575"/>
                    </a:lnTo>
                    <a:lnTo>
                      <a:pt x="666" y="2584"/>
                    </a:lnTo>
                    <a:lnTo>
                      <a:pt x="671" y="2591"/>
                    </a:lnTo>
                    <a:lnTo>
                      <a:pt x="677" y="2598"/>
                    </a:lnTo>
                    <a:lnTo>
                      <a:pt x="684" y="2605"/>
                    </a:lnTo>
                    <a:lnTo>
                      <a:pt x="693" y="2612"/>
                    </a:lnTo>
                    <a:lnTo>
                      <a:pt x="695" y="2614"/>
                    </a:lnTo>
                    <a:lnTo>
                      <a:pt x="696" y="2617"/>
                    </a:lnTo>
                    <a:lnTo>
                      <a:pt x="697" y="2620"/>
                    </a:lnTo>
                    <a:lnTo>
                      <a:pt x="698" y="2623"/>
                    </a:lnTo>
                    <a:lnTo>
                      <a:pt x="699" y="2629"/>
                    </a:lnTo>
                    <a:lnTo>
                      <a:pt x="701" y="2636"/>
                    </a:lnTo>
                    <a:lnTo>
                      <a:pt x="704" y="2643"/>
                    </a:lnTo>
                    <a:lnTo>
                      <a:pt x="708" y="2649"/>
                    </a:lnTo>
                    <a:lnTo>
                      <a:pt x="712" y="2654"/>
                    </a:lnTo>
                    <a:lnTo>
                      <a:pt x="716" y="2659"/>
                    </a:lnTo>
                    <a:lnTo>
                      <a:pt x="726" y="2668"/>
                    </a:lnTo>
                    <a:lnTo>
                      <a:pt x="736" y="2679"/>
                    </a:lnTo>
                    <a:lnTo>
                      <a:pt x="751" y="2696"/>
                    </a:lnTo>
                    <a:lnTo>
                      <a:pt x="765" y="2708"/>
                    </a:lnTo>
                    <a:lnTo>
                      <a:pt x="779" y="2719"/>
                    </a:lnTo>
                    <a:lnTo>
                      <a:pt x="793" y="2729"/>
                    </a:lnTo>
                    <a:lnTo>
                      <a:pt x="823" y="2749"/>
                    </a:lnTo>
                    <a:lnTo>
                      <a:pt x="855" y="2770"/>
                    </a:lnTo>
                    <a:lnTo>
                      <a:pt x="868" y="2778"/>
                    </a:lnTo>
                    <a:lnTo>
                      <a:pt x="879" y="2786"/>
                    </a:lnTo>
                    <a:lnTo>
                      <a:pt x="879" y="2786"/>
                    </a:lnTo>
                    <a:lnTo>
                      <a:pt x="893" y="2772"/>
                    </a:lnTo>
                    <a:lnTo>
                      <a:pt x="906" y="2759"/>
                    </a:lnTo>
                    <a:lnTo>
                      <a:pt x="912" y="2753"/>
                    </a:lnTo>
                    <a:lnTo>
                      <a:pt x="918" y="2744"/>
                    </a:lnTo>
                    <a:lnTo>
                      <a:pt x="922" y="2736"/>
                    </a:lnTo>
                    <a:lnTo>
                      <a:pt x="926" y="2726"/>
                    </a:lnTo>
                    <a:lnTo>
                      <a:pt x="929" y="2716"/>
                    </a:lnTo>
                    <a:lnTo>
                      <a:pt x="931" y="2707"/>
                    </a:lnTo>
                    <a:lnTo>
                      <a:pt x="931" y="2698"/>
                    </a:lnTo>
                    <a:lnTo>
                      <a:pt x="931" y="2688"/>
                    </a:lnTo>
                    <a:lnTo>
                      <a:pt x="932" y="2679"/>
                    </a:lnTo>
                    <a:lnTo>
                      <a:pt x="932" y="2670"/>
                    </a:lnTo>
                    <a:lnTo>
                      <a:pt x="934" y="2661"/>
                    </a:lnTo>
                    <a:lnTo>
                      <a:pt x="936" y="2651"/>
                    </a:lnTo>
                    <a:lnTo>
                      <a:pt x="939" y="2646"/>
                    </a:lnTo>
                    <a:lnTo>
                      <a:pt x="942" y="2642"/>
                    </a:lnTo>
                    <a:lnTo>
                      <a:pt x="945" y="2639"/>
                    </a:lnTo>
                    <a:lnTo>
                      <a:pt x="949" y="2636"/>
                    </a:lnTo>
                    <a:lnTo>
                      <a:pt x="959" y="2631"/>
                    </a:lnTo>
                    <a:lnTo>
                      <a:pt x="969" y="2627"/>
                    </a:lnTo>
                    <a:lnTo>
                      <a:pt x="991" y="2619"/>
                    </a:lnTo>
                    <a:lnTo>
                      <a:pt x="1011" y="2611"/>
                    </a:lnTo>
                    <a:lnTo>
                      <a:pt x="1030" y="2604"/>
                    </a:lnTo>
                    <a:lnTo>
                      <a:pt x="1053" y="2597"/>
                    </a:lnTo>
                    <a:lnTo>
                      <a:pt x="1058" y="2608"/>
                    </a:lnTo>
                    <a:lnTo>
                      <a:pt x="1063" y="2617"/>
                    </a:lnTo>
                    <a:lnTo>
                      <a:pt x="1069" y="2626"/>
                    </a:lnTo>
                    <a:lnTo>
                      <a:pt x="1075" y="2634"/>
                    </a:lnTo>
                    <a:lnTo>
                      <a:pt x="1088" y="2650"/>
                    </a:lnTo>
                    <a:lnTo>
                      <a:pt x="1105" y="2667"/>
                    </a:lnTo>
                    <a:lnTo>
                      <a:pt x="1116" y="2680"/>
                    </a:lnTo>
                    <a:lnTo>
                      <a:pt x="1126" y="2693"/>
                    </a:lnTo>
                    <a:lnTo>
                      <a:pt x="1132" y="2698"/>
                    </a:lnTo>
                    <a:lnTo>
                      <a:pt x="1138" y="2702"/>
                    </a:lnTo>
                    <a:lnTo>
                      <a:pt x="1145" y="2705"/>
                    </a:lnTo>
                    <a:lnTo>
                      <a:pt x="1154" y="2706"/>
                    </a:lnTo>
                    <a:lnTo>
                      <a:pt x="1157" y="2705"/>
                    </a:lnTo>
                    <a:lnTo>
                      <a:pt x="1160" y="2702"/>
                    </a:lnTo>
                    <a:lnTo>
                      <a:pt x="1162" y="2699"/>
                    </a:lnTo>
                    <a:lnTo>
                      <a:pt x="1164" y="2696"/>
                    </a:lnTo>
                    <a:lnTo>
                      <a:pt x="1179" y="2681"/>
                    </a:lnTo>
                    <a:lnTo>
                      <a:pt x="1192" y="2667"/>
                    </a:lnTo>
                    <a:lnTo>
                      <a:pt x="1196" y="2661"/>
                    </a:lnTo>
                    <a:lnTo>
                      <a:pt x="1199" y="2655"/>
                    </a:lnTo>
                    <a:lnTo>
                      <a:pt x="1200" y="2653"/>
                    </a:lnTo>
                    <a:lnTo>
                      <a:pt x="1202" y="2651"/>
                    </a:lnTo>
                    <a:lnTo>
                      <a:pt x="1205" y="2649"/>
                    </a:lnTo>
                    <a:lnTo>
                      <a:pt x="1208" y="2649"/>
                    </a:lnTo>
                    <a:lnTo>
                      <a:pt x="1217" y="2649"/>
                    </a:lnTo>
                    <a:lnTo>
                      <a:pt x="1224" y="2651"/>
                    </a:lnTo>
                    <a:lnTo>
                      <a:pt x="1231" y="2652"/>
                    </a:lnTo>
                    <a:lnTo>
                      <a:pt x="1239" y="2654"/>
                    </a:lnTo>
                    <a:lnTo>
                      <a:pt x="1262" y="2656"/>
                    </a:lnTo>
                    <a:lnTo>
                      <a:pt x="1281" y="2658"/>
                    </a:lnTo>
                    <a:lnTo>
                      <a:pt x="1300" y="2661"/>
                    </a:lnTo>
                    <a:lnTo>
                      <a:pt x="1322" y="2664"/>
                    </a:lnTo>
                    <a:lnTo>
                      <a:pt x="1335" y="2667"/>
                    </a:lnTo>
                    <a:lnTo>
                      <a:pt x="1345" y="2671"/>
                    </a:lnTo>
                    <a:lnTo>
                      <a:pt x="1350" y="2673"/>
                    </a:lnTo>
                    <a:lnTo>
                      <a:pt x="1356" y="2675"/>
                    </a:lnTo>
                    <a:lnTo>
                      <a:pt x="1362" y="2676"/>
                    </a:lnTo>
                    <a:lnTo>
                      <a:pt x="1368" y="2677"/>
                    </a:lnTo>
                    <a:lnTo>
                      <a:pt x="1374" y="2676"/>
                    </a:lnTo>
                    <a:lnTo>
                      <a:pt x="1379" y="2675"/>
                    </a:lnTo>
                    <a:lnTo>
                      <a:pt x="1384" y="2673"/>
                    </a:lnTo>
                    <a:lnTo>
                      <a:pt x="1388" y="2671"/>
                    </a:lnTo>
                    <a:lnTo>
                      <a:pt x="1396" y="2665"/>
                    </a:lnTo>
                    <a:lnTo>
                      <a:pt x="1405" y="2659"/>
                    </a:lnTo>
                    <a:lnTo>
                      <a:pt x="1416" y="2652"/>
                    </a:lnTo>
                    <a:lnTo>
                      <a:pt x="1425" y="2645"/>
                    </a:lnTo>
                    <a:lnTo>
                      <a:pt x="1436" y="2639"/>
                    </a:lnTo>
                    <a:lnTo>
                      <a:pt x="1447" y="2630"/>
                    </a:lnTo>
                    <a:lnTo>
                      <a:pt x="1452" y="2625"/>
                    </a:lnTo>
                    <a:lnTo>
                      <a:pt x="1456" y="2620"/>
                    </a:lnTo>
                    <a:lnTo>
                      <a:pt x="1458" y="2618"/>
                    </a:lnTo>
                    <a:lnTo>
                      <a:pt x="1461" y="2616"/>
                    </a:lnTo>
                    <a:lnTo>
                      <a:pt x="1463" y="2615"/>
                    </a:lnTo>
                    <a:lnTo>
                      <a:pt x="1467" y="2615"/>
                    </a:lnTo>
                    <a:lnTo>
                      <a:pt x="1469" y="2615"/>
                    </a:lnTo>
                    <a:lnTo>
                      <a:pt x="1470" y="2616"/>
                    </a:lnTo>
                    <a:lnTo>
                      <a:pt x="1472" y="2617"/>
                    </a:lnTo>
                    <a:lnTo>
                      <a:pt x="1473" y="2619"/>
                    </a:lnTo>
                    <a:lnTo>
                      <a:pt x="1474" y="2622"/>
                    </a:lnTo>
                    <a:lnTo>
                      <a:pt x="1477" y="2625"/>
                    </a:lnTo>
                    <a:lnTo>
                      <a:pt x="1486" y="2630"/>
                    </a:lnTo>
                    <a:lnTo>
                      <a:pt x="1496" y="2636"/>
                    </a:lnTo>
                    <a:lnTo>
                      <a:pt x="1505" y="2641"/>
                    </a:lnTo>
                    <a:lnTo>
                      <a:pt x="1514" y="2646"/>
                    </a:lnTo>
                    <a:lnTo>
                      <a:pt x="2272" y="2674"/>
                    </a:lnTo>
                    <a:lnTo>
                      <a:pt x="2381" y="2530"/>
                    </a:lnTo>
                    <a:lnTo>
                      <a:pt x="2285" y="2488"/>
                    </a:lnTo>
                    <a:lnTo>
                      <a:pt x="2226" y="580"/>
                    </a:lnTo>
                    <a:lnTo>
                      <a:pt x="2580" y="583"/>
                    </a:lnTo>
                    <a:lnTo>
                      <a:pt x="2580" y="583"/>
                    </a:lnTo>
                    <a:lnTo>
                      <a:pt x="1879" y="0"/>
                    </a:lnTo>
                    <a:lnTo>
                      <a:pt x="1879" y="0"/>
                    </a:lnTo>
                    <a:lnTo>
                      <a:pt x="1834" y="303"/>
                    </a:lnTo>
                    <a:lnTo>
                      <a:pt x="1182" y="277"/>
                    </a:lnTo>
                    <a:lnTo>
                      <a:pt x="1115" y="816"/>
                    </a:lnTo>
                    <a:lnTo>
                      <a:pt x="1105" y="817"/>
                    </a:lnTo>
                    <a:lnTo>
                      <a:pt x="1096" y="817"/>
                    </a:lnTo>
                    <a:lnTo>
                      <a:pt x="1086" y="817"/>
                    </a:lnTo>
                    <a:lnTo>
                      <a:pt x="1078" y="816"/>
                    </a:lnTo>
                    <a:lnTo>
                      <a:pt x="1062" y="815"/>
                    </a:lnTo>
                    <a:lnTo>
                      <a:pt x="1043" y="816"/>
                    </a:lnTo>
                    <a:lnTo>
                      <a:pt x="1011" y="821"/>
                    </a:lnTo>
                    <a:lnTo>
                      <a:pt x="985" y="827"/>
                    </a:lnTo>
                    <a:lnTo>
                      <a:pt x="958" y="833"/>
                    </a:lnTo>
                    <a:lnTo>
                      <a:pt x="929" y="839"/>
                    </a:lnTo>
                    <a:lnTo>
                      <a:pt x="905" y="844"/>
                    </a:lnTo>
                    <a:lnTo>
                      <a:pt x="885" y="850"/>
                    </a:lnTo>
                    <a:lnTo>
                      <a:pt x="875" y="854"/>
                    </a:lnTo>
                    <a:lnTo>
                      <a:pt x="866" y="858"/>
                    </a:lnTo>
                    <a:lnTo>
                      <a:pt x="855" y="863"/>
                    </a:lnTo>
                    <a:lnTo>
                      <a:pt x="845" y="870"/>
                    </a:lnTo>
                    <a:lnTo>
                      <a:pt x="838" y="877"/>
                    </a:lnTo>
                    <a:lnTo>
                      <a:pt x="832" y="883"/>
                    </a:lnTo>
                    <a:lnTo>
                      <a:pt x="827" y="889"/>
                    </a:lnTo>
                    <a:lnTo>
                      <a:pt x="823" y="896"/>
                    </a:lnTo>
                    <a:lnTo>
                      <a:pt x="815" y="911"/>
                    </a:lnTo>
                    <a:lnTo>
                      <a:pt x="807" y="927"/>
                    </a:lnTo>
                    <a:lnTo>
                      <a:pt x="803" y="936"/>
                    </a:lnTo>
                    <a:lnTo>
                      <a:pt x="798" y="943"/>
                    </a:lnTo>
                    <a:lnTo>
                      <a:pt x="794" y="950"/>
                    </a:lnTo>
                    <a:lnTo>
                      <a:pt x="791" y="959"/>
                    </a:lnTo>
                    <a:lnTo>
                      <a:pt x="787" y="969"/>
                    </a:lnTo>
                    <a:lnTo>
                      <a:pt x="785" y="979"/>
                    </a:lnTo>
                    <a:lnTo>
                      <a:pt x="783" y="990"/>
                    </a:lnTo>
                    <a:lnTo>
                      <a:pt x="783" y="1000"/>
                    </a:lnTo>
                    <a:lnTo>
                      <a:pt x="782" y="1019"/>
                    </a:lnTo>
                    <a:lnTo>
                      <a:pt x="781" y="1042"/>
                    </a:lnTo>
                    <a:lnTo>
                      <a:pt x="778" y="1067"/>
                    </a:lnTo>
                    <a:lnTo>
                      <a:pt x="776" y="1088"/>
                    </a:lnTo>
                    <a:lnTo>
                      <a:pt x="774" y="1111"/>
                    </a:lnTo>
                    <a:lnTo>
                      <a:pt x="773" y="1135"/>
                    </a:lnTo>
                    <a:lnTo>
                      <a:pt x="773" y="1186"/>
                    </a:lnTo>
                    <a:lnTo>
                      <a:pt x="774" y="1206"/>
                    </a:lnTo>
                    <a:lnTo>
                      <a:pt x="777" y="1223"/>
                    </a:lnTo>
                    <a:lnTo>
                      <a:pt x="779" y="1240"/>
                    </a:lnTo>
                    <a:lnTo>
                      <a:pt x="781" y="1260"/>
                    </a:lnTo>
                    <a:lnTo>
                      <a:pt x="61" y="1220"/>
                    </a:lnTo>
                    <a:lnTo>
                      <a:pt x="61" y="1220"/>
                    </a:lnTo>
                    <a:lnTo>
                      <a:pt x="58" y="1230"/>
                    </a:lnTo>
                    <a:lnTo>
                      <a:pt x="52" y="1239"/>
                    </a:lnTo>
                    <a:lnTo>
                      <a:pt x="46" y="1248"/>
                    </a:lnTo>
                    <a:lnTo>
                      <a:pt x="40" y="1260"/>
                    </a:lnTo>
                    <a:lnTo>
                      <a:pt x="31" y="1277"/>
                    </a:lnTo>
                    <a:lnTo>
                      <a:pt x="22" y="1291"/>
                    </a:lnTo>
                    <a:lnTo>
                      <a:pt x="13" y="1306"/>
                    </a:lnTo>
                    <a:lnTo>
                      <a:pt x="4" y="1324"/>
                    </a:lnTo>
                    <a:lnTo>
                      <a:pt x="4" y="1333"/>
                    </a:lnTo>
                    <a:lnTo>
                      <a:pt x="25" y="1333"/>
                    </a:lnTo>
                    <a:lnTo>
                      <a:pt x="33" y="1331"/>
                    </a:lnTo>
                    <a:lnTo>
                      <a:pt x="41" y="1329"/>
                    </a:lnTo>
                    <a:lnTo>
                      <a:pt x="46" y="1330"/>
                    </a:lnTo>
                    <a:lnTo>
                      <a:pt x="50" y="1332"/>
                    </a:lnTo>
                    <a:lnTo>
                      <a:pt x="53" y="1336"/>
                    </a:lnTo>
                    <a:lnTo>
                      <a:pt x="55" y="1340"/>
                    </a:lnTo>
                    <a:lnTo>
                      <a:pt x="59" y="1350"/>
                    </a:lnTo>
                    <a:lnTo>
                      <a:pt x="61" y="1361"/>
                    </a:lnTo>
                    <a:lnTo>
                      <a:pt x="63" y="1368"/>
                    </a:lnTo>
                    <a:lnTo>
                      <a:pt x="66" y="1375"/>
                    </a:lnTo>
                    <a:lnTo>
                      <a:pt x="69" y="1381"/>
                    </a:lnTo>
                    <a:lnTo>
                      <a:pt x="73" y="1385"/>
                    </a:lnTo>
                    <a:lnTo>
                      <a:pt x="77" y="1390"/>
                    </a:lnTo>
                    <a:lnTo>
                      <a:pt x="80" y="1396"/>
                    </a:lnTo>
                    <a:lnTo>
                      <a:pt x="84" y="1401"/>
                    </a:lnTo>
                    <a:lnTo>
                      <a:pt x="87" y="1408"/>
                    </a:lnTo>
                    <a:lnTo>
                      <a:pt x="88" y="1413"/>
                    </a:lnTo>
                    <a:lnTo>
                      <a:pt x="89" y="1418"/>
                    </a:lnTo>
                    <a:lnTo>
                      <a:pt x="90" y="1420"/>
                    </a:lnTo>
                    <a:lnTo>
                      <a:pt x="92" y="1422"/>
                    </a:lnTo>
                    <a:lnTo>
                      <a:pt x="93" y="1423"/>
                    </a:lnTo>
                    <a:lnTo>
                      <a:pt x="96" y="1423"/>
                    </a:lnTo>
                    <a:lnTo>
                      <a:pt x="102" y="1421"/>
                    </a:lnTo>
                    <a:lnTo>
                      <a:pt x="108" y="1418"/>
                    </a:lnTo>
                    <a:lnTo>
                      <a:pt x="112" y="1419"/>
                    </a:lnTo>
                    <a:lnTo>
                      <a:pt x="115" y="1421"/>
                    </a:lnTo>
                    <a:lnTo>
                      <a:pt x="117" y="1423"/>
                    </a:lnTo>
                    <a:lnTo>
                      <a:pt x="118" y="1428"/>
                    </a:lnTo>
                    <a:lnTo>
                      <a:pt x="120" y="1436"/>
                    </a:lnTo>
                    <a:lnTo>
                      <a:pt x="122" y="1443"/>
                    </a:lnTo>
                    <a:lnTo>
                      <a:pt x="128" y="1452"/>
                    </a:lnTo>
                    <a:lnTo>
                      <a:pt x="134" y="1460"/>
                    </a:lnTo>
                    <a:lnTo>
                      <a:pt x="137" y="1464"/>
                    </a:lnTo>
                    <a:lnTo>
                      <a:pt x="139" y="1468"/>
                    </a:lnTo>
                    <a:lnTo>
                      <a:pt x="140" y="1472"/>
                    </a:lnTo>
                    <a:lnTo>
                      <a:pt x="141" y="1478"/>
                    </a:lnTo>
                    <a:lnTo>
                      <a:pt x="139" y="1489"/>
                    </a:lnTo>
                    <a:lnTo>
                      <a:pt x="137" y="1499"/>
                    </a:lnTo>
                    <a:lnTo>
                      <a:pt x="137" y="1509"/>
                    </a:lnTo>
                    <a:lnTo>
                      <a:pt x="137" y="1519"/>
                    </a:lnTo>
                    <a:lnTo>
                      <a:pt x="136" y="1528"/>
                    </a:lnTo>
                    <a:lnTo>
                      <a:pt x="136" y="1540"/>
                    </a:lnTo>
                    <a:lnTo>
                      <a:pt x="139" y="1547"/>
                    </a:lnTo>
                    <a:lnTo>
                      <a:pt x="142" y="1553"/>
                    </a:lnTo>
                    <a:lnTo>
                      <a:pt x="144" y="1560"/>
                    </a:lnTo>
                    <a:lnTo>
                      <a:pt x="145" y="1568"/>
                    </a:lnTo>
                    <a:lnTo>
                      <a:pt x="145" y="1577"/>
                    </a:lnTo>
                    <a:lnTo>
                      <a:pt x="144" y="1584"/>
                    </a:lnTo>
                    <a:lnTo>
                      <a:pt x="142" y="1593"/>
                    </a:lnTo>
                    <a:lnTo>
                      <a:pt x="140" y="1600"/>
                    </a:lnTo>
                    <a:lnTo>
                      <a:pt x="138" y="1607"/>
                    </a:lnTo>
                    <a:lnTo>
                      <a:pt x="134" y="1613"/>
                    </a:lnTo>
                    <a:lnTo>
                      <a:pt x="130" y="1620"/>
                    </a:lnTo>
                    <a:lnTo>
                      <a:pt x="126" y="1627"/>
                    </a:lnTo>
                    <a:lnTo>
                      <a:pt x="120" y="1634"/>
                    </a:lnTo>
                    <a:lnTo>
                      <a:pt x="114" y="1640"/>
                    </a:lnTo>
                    <a:lnTo>
                      <a:pt x="111" y="1643"/>
                    </a:lnTo>
                    <a:lnTo>
                      <a:pt x="109" y="1648"/>
                    </a:lnTo>
                    <a:lnTo>
                      <a:pt x="107" y="1652"/>
                    </a:lnTo>
                    <a:lnTo>
                      <a:pt x="107" y="1656"/>
                    </a:lnTo>
                    <a:lnTo>
                      <a:pt x="108" y="1661"/>
                    </a:lnTo>
                    <a:lnTo>
                      <a:pt x="109" y="1665"/>
                    </a:lnTo>
                    <a:lnTo>
                      <a:pt x="112" y="1669"/>
                    </a:lnTo>
                    <a:lnTo>
                      <a:pt x="116" y="1673"/>
                    </a:lnTo>
                    <a:lnTo>
                      <a:pt x="118" y="1676"/>
                    </a:lnTo>
                    <a:lnTo>
                      <a:pt x="121" y="1680"/>
                    </a:lnTo>
                    <a:lnTo>
                      <a:pt x="123" y="1684"/>
                    </a:lnTo>
                    <a:lnTo>
                      <a:pt x="123" y="1689"/>
                    </a:lnTo>
                    <a:lnTo>
                      <a:pt x="122" y="1692"/>
                    </a:lnTo>
                    <a:lnTo>
                      <a:pt x="119" y="1693"/>
                    </a:lnTo>
                    <a:lnTo>
                      <a:pt x="116" y="1694"/>
                    </a:lnTo>
                    <a:lnTo>
                      <a:pt x="112" y="1696"/>
                    </a:lnTo>
                    <a:lnTo>
                      <a:pt x="108" y="1698"/>
                    </a:lnTo>
                    <a:lnTo>
                      <a:pt x="105" y="1702"/>
                    </a:lnTo>
                    <a:lnTo>
                      <a:pt x="102" y="1705"/>
                    </a:lnTo>
                    <a:lnTo>
                      <a:pt x="99" y="1709"/>
                    </a:lnTo>
                    <a:lnTo>
                      <a:pt x="97" y="1712"/>
                    </a:lnTo>
                    <a:lnTo>
                      <a:pt x="95" y="1717"/>
                    </a:lnTo>
                    <a:lnTo>
                      <a:pt x="95" y="1721"/>
                    </a:lnTo>
                    <a:lnTo>
                      <a:pt x="94" y="1726"/>
                    </a:lnTo>
                    <a:lnTo>
                      <a:pt x="95" y="1733"/>
                    </a:lnTo>
                    <a:lnTo>
                      <a:pt x="97" y="1740"/>
                    </a:lnTo>
                    <a:lnTo>
                      <a:pt x="101" y="1746"/>
                    </a:lnTo>
                    <a:lnTo>
                      <a:pt x="104" y="1751"/>
                    </a:lnTo>
                    <a:lnTo>
                      <a:pt x="109" y="1757"/>
                    </a:lnTo>
                    <a:lnTo>
                      <a:pt x="114" y="1763"/>
                    </a:lnTo>
                    <a:lnTo>
                      <a:pt x="118" y="1769"/>
                    </a:lnTo>
                    <a:lnTo>
                      <a:pt x="121" y="1776"/>
                    </a:lnTo>
                    <a:lnTo>
                      <a:pt x="130" y="1804"/>
                    </a:lnTo>
                    <a:lnTo>
                      <a:pt x="137" y="1830"/>
                    </a:lnTo>
                    <a:lnTo>
                      <a:pt x="140" y="1842"/>
                    </a:lnTo>
                    <a:lnTo>
                      <a:pt x="142" y="1855"/>
                    </a:lnTo>
                    <a:lnTo>
                      <a:pt x="143" y="1870"/>
                    </a:lnTo>
                    <a:lnTo>
                      <a:pt x="144" y="1885"/>
                    </a:lnTo>
                    <a:lnTo>
                      <a:pt x="143" y="1906"/>
                    </a:lnTo>
                    <a:lnTo>
                      <a:pt x="143" y="1926"/>
                    </a:lnTo>
                    <a:lnTo>
                      <a:pt x="141" y="1944"/>
                    </a:lnTo>
                    <a:lnTo>
                      <a:pt x="139" y="1962"/>
                    </a:lnTo>
                    <a:lnTo>
                      <a:pt x="137" y="1980"/>
                    </a:lnTo>
                    <a:lnTo>
                      <a:pt x="134" y="1998"/>
                    </a:lnTo>
                    <a:lnTo>
                      <a:pt x="129" y="2017"/>
                    </a:lnTo>
                    <a:lnTo>
                      <a:pt x="124" y="2038"/>
                    </a:lnTo>
                    <a:lnTo>
                      <a:pt x="120" y="2057"/>
                    </a:lnTo>
                    <a:lnTo>
                      <a:pt x="117" y="2073"/>
                    </a:lnTo>
                    <a:lnTo>
                      <a:pt x="112" y="2090"/>
                    </a:lnTo>
                    <a:lnTo>
                      <a:pt x="108" y="2108"/>
                    </a:lnTo>
                    <a:lnTo>
                      <a:pt x="102" y="2128"/>
                    </a:lnTo>
                    <a:lnTo>
                      <a:pt x="95" y="2145"/>
                    </a:lnTo>
                    <a:lnTo>
                      <a:pt x="88" y="2162"/>
                    </a:lnTo>
                    <a:lnTo>
                      <a:pt x="79" y="2180"/>
                    </a:lnTo>
                    <a:lnTo>
                      <a:pt x="74" y="2189"/>
                    </a:lnTo>
                    <a:lnTo>
                      <a:pt x="69" y="2198"/>
                    </a:lnTo>
                    <a:lnTo>
                      <a:pt x="64" y="2204"/>
                    </a:lnTo>
                    <a:lnTo>
                      <a:pt x="59" y="2210"/>
                    </a:lnTo>
                    <a:lnTo>
                      <a:pt x="52" y="2217"/>
                    </a:lnTo>
                    <a:lnTo>
                      <a:pt x="47" y="2223"/>
                    </a:lnTo>
                    <a:lnTo>
                      <a:pt x="41" y="2230"/>
                    </a:lnTo>
                    <a:lnTo>
                      <a:pt x="36" y="2239"/>
                    </a:lnTo>
                    <a:lnTo>
                      <a:pt x="31" y="2249"/>
                    </a:lnTo>
                    <a:lnTo>
                      <a:pt x="27" y="2259"/>
                    </a:lnTo>
                    <a:lnTo>
                      <a:pt x="24" y="2268"/>
                    </a:lnTo>
                    <a:lnTo>
                      <a:pt x="22" y="2277"/>
                    </a:lnTo>
                    <a:lnTo>
                      <a:pt x="19" y="2296"/>
                    </a:lnTo>
                    <a:lnTo>
                      <a:pt x="17" y="2318"/>
                    </a:lnTo>
                    <a:lnTo>
                      <a:pt x="16" y="2326"/>
                    </a:lnTo>
                    <a:lnTo>
                      <a:pt x="14" y="2332"/>
                    </a:lnTo>
                    <a:lnTo>
                      <a:pt x="12" y="2338"/>
                    </a:lnTo>
                    <a:lnTo>
                      <a:pt x="10" y="2344"/>
                    </a:lnTo>
                    <a:lnTo>
                      <a:pt x="6" y="2356"/>
                    </a:lnTo>
                    <a:lnTo>
                      <a:pt x="3" y="2371"/>
                    </a:lnTo>
                    <a:lnTo>
                      <a:pt x="2" y="2384"/>
                    </a:lnTo>
                    <a:lnTo>
                      <a:pt x="1" y="2396"/>
                    </a:lnTo>
                    <a:lnTo>
                      <a:pt x="1" y="2407"/>
                    </a:lnTo>
                    <a:lnTo>
                      <a:pt x="0" y="2418"/>
                    </a:lnTo>
                    <a:lnTo>
                      <a:pt x="0" y="2418"/>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5" name="Algerie">
                <a:extLst>
                  <a:ext uri="{FF2B5EF4-FFF2-40B4-BE49-F238E27FC236}">
                    <a16:creationId xmlns:a16="http://schemas.microsoft.com/office/drawing/2014/main" id="{887ED658-28EE-86BE-0824-1D4DD6A80100}"/>
                  </a:ext>
                </a:extLst>
              </p:cNvPr>
              <p:cNvSpPr>
                <a:spLocks/>
              </p:cNvSpPr>
              <p:nvPr/>
            </p:nvSpPr>
            <p:spPr bwMode="auto">
              <a:xfrm>
                <a:off x="7468782" y="1166235"/>
                <a:ext cx="1358903" cy="1310123"/>
              </a:xfrm>
              <a:custGeom>
                <a:avLst/>
                <a:gdLst>
                  <a:gd name="T0" fmla="*/ 3652 w 4097"/>
                  <a:gd name="T1" fmla="*/ 1596 h 3934"/>
                  <a:gd name="T2" fmla="*/ 3683 w 4097"/>
                  <a:gd name="T3" fmla="*/ 1930 h 3934"/>
                  <a:gd name="T4" fmla="*/ 3750 w 4097"/>
                  <a:gd name="T5" fmla="*/ 2053 h 3934"/>
                  <a:gd name="T6" fmla="*/ 3709 w 4097"/>
                  <a:gd name="T7" fmla="*/ 2114 h 3934"/>
                  <a:gd name="T8" fmla="*/ 3672 w 4097"/>
                  <a:gd name="T9" fmla="*/ 2261 h 3934"/>
                  <a:gd name="T10" fmla="*/ 3610 w 4097"/>
                  <a:gd name="T11" fmla="*/ 2454 h 3934"/>
                  <a:gd name="T12" fmla="*/ 3747 w 4097"/>
                  <a:gd name="T13" fmla="*/ 2598 h 3934"/>
                  <a:gd name="T14" fmla="*/ 3779 w 4097"/>
                  <a:gd name="T15" fmla="*/ 2731 h 3934"/>
                  <a:gd name="T16" fmla="*/ 3904 w 4097"/>
                  <a:gd name="T17" fmla="*/ 2779 h 3934"/>
                  <a:gd name="T18" fmla="*/ 4035 w 4097"/>
                  <a:gd name="T19" fmla="*/ 2877 h 3934"/>
                  <a:gd name="T20" fmla="*/ 4080 w 4097"/>
                  <a:gd name="T21" fmla="*/ 2952 h 3934"/>
                  <a:gd name="T22" fmla="*/ 2364 w 4097"/>
                  <a:gd name="T23" fmla="*/ 3932 h 3934"/>
                  <a:gd name="T24" fmla="*/ 2243 w 4097"/>
                  <a:gd name="T25" fmla="*/ 3896 h 3934"/>
                  <a:gd name="T26" fmla="*/ 2187 w 4097"/>
                  <a:gd name="T27" fmla="*/ 3726 h 3934"/>
                  <a:gd name="T28" fmla="*/ 2051 w 4097"/>
                  <a:gd name="T29" fmla="*/ 3646 h 3934"/>
                  <a:gd name="T30" fmla="*/ 1934 w 4097"/>
                  <a:gd name="T31" fmla="*/ 3566 h 3934"/>
                  <a:gd name="T32" fmla="*/ 1810 w 4097"/>
                  <a:gd name="T33" fmla="*/ 3429 h 3934"/>
                  <a:gd name="T34" fmla="*/ 17 w 4097"/>
                  <a:gd name="T35" fmla="*/ 1799 h 3934"/>
                  <a:gd name="T36" fmla="*/ 64 w 4097"/>
                  <a:gd name="T37" fmla="*/ 1679 h 3934"/>
                  <a:gd name="T38" fmla="*/ 197 w 4097"/>
                  <a:gd name="T39" fmla="*/ 1571 h 3934"/>
                  <a:gd name="T40" fmla="*/ 290 w 4097"/>
                  <a:gd name="T41" fmla="*/ 1529 h 3934"/>
                  <a:gd name="T42" fmla="*/ 404 w 4097"/>
                  <a:gd name="T43" fmla="*/ 1491 h 3934"/>
                  <a:gd name="T44" fmla="*/ 469 w 4097"/>
                  <a:gd name="T45" fmla="*/ 1491 h 3934"/>
                  <a:gd name="T46" fmla="*/ 557 w 4097"/>
                  <a:gd name="T47" fmla="*/ 1495 h 3934"/>
                  <a:gd name="T48" fmla="*/ 676 w 4097"/>
                  <a:gd name="T49" fmla="*/ 1465 h 3934"/>
                  <a:gd name="T50" fmla="*/ 934 w 4097"/>
                  <a:gd name="T51" fmla="*/ 1346 h 3934"/>
                  <a:gd name="T52" fmla="*/ 1144 w 4097"/>
                  <a:gd name="T53" fmla="*/ 1234 h 3934"/>
                  <a:gd name="T54" fmla="*/ 1210 w 4097"/>
                  <a:gd name="T55" fmla="*/ 1152 h 3934"/>
                  <a:gd name="T56" fmla="*/ 1315 w 4097"/>
                  <a:gd name="T57" fmla="*/ 1088 h 3934"/>
                  <a:gd name="T58" fmla="*/ 1587 w 4097"/>
                  <a:gd name="T59" fmla="*/ 993 h 3934"/>
                  <a:gd name="T60" fmla="*/ 1598 w 4097"/>
                  <a:gd name="T61" fmla="*/ 904 h 3934"/>
                  <a:gd name="T62" fmla="*/ 1546 w 4097"/>
                  <a:gd name="T63" fmla="*/ 779 h 3934"/>
                  <a:gd name="T64" fmla="*/ 1556 w 4097"/>
                  <a:gd name="T65" fmla="*/ 525 h 3934"/>
                  <a:gd name="T66" fmla="*/ 1514 w 4097"/>
                  <a:gd name="T67" fmla="*/ 408 h 3934"/>
                  <a:gd name="T68" fmla="*/ 1538 w 4097"/>
                  <a:gd name="T69" fmla="*/ 334 h 3934"/>
                  <a:gd name="T70" fmla="*/ 1631 w 4097"/>
                  <a:gd name="T71" fmla="*/ 313 h 3934"/>
                  <a:gd name="T72" fmla="*/ 1719 w 4097"/>
                  <a:gd name="T73" fmla="*/ 230 h 3934"/>
                  <a:gd name="T74" fmla="*/ 1828 w 4097"/>
                  <a:gd name="T75" fmla="*/ 210 h 3934"/>
                  <a:gd name="T76" fmla="*/ 1930 w 4097"/>
                  <a:gd name="T77" fmla="*/ 204 h 3934"/>
                  <a:gd name="T78" fmla="*/ 2148 w 4097"/>
                  <a:gd name="T79" fmla="*/ 94 h 3934"/>
                  <a:gd name="T80" fmla="*/ 2298 w 4097"/>
                  <a:gd name="T81" fmla="*/ 90 h 3934"/>
                  <a:gd name="T82" fmla="*/ 2534 w 4097"/>
                  <a:gd name="T83" fmla="*/ 56 h 3934"/>
                  <a:gd name="T84" fmla="*/ 2664 w 4097"/>
                  <a:gd name="T85" fmla="*/ 31 h 3934"/>
                  <a:gd name="T86" fmla="*/ 2863 w 4097"/>
                  <a:gd name="T87" fmla="*/ 51 h 3934"/>
                  <a:gd name="T88" fmla="*/ 2948 w 4097"/>
                  <a:gd name="T89" fmla="*/ 93 h 3934"/>
                  <a:gd name="T90" fmla="*/ 3132 w 4097"/>
                  <a:gd name="T91" fmla="*/ 22 h 3934"/>
                  <a:gd name="T92" fmla="*/ 3206 w 4097"/>
                  <a:gd name="T93" fmla="*/ 32 h 3934"/>
                  <a:gd name="T94" fmla="*/ 3304 w 4097"/>
                  <a:gd name="T95" fmla="*/ 14 h 3934"/>
                  <a:gd name="T96" fmla="*/ 3387 w 4097"/>
                  <a:gd name="T97" fmla="*/ 53 h 3934"/>
                  <a:gd name="T98" fmla="*/ 3457 w 4097"/>
                  <a:gd name="T99" fmla="*/ 40 h 3934"/>
                  <a:gd name="T100" fmla="*/ 3483 w 4097"/>
                  <a:gd name="T101" fmla="*/ 120 h 3934"/>
                  <a:gd name="T102" fmla="*/ 3478 w 4097"/>
                  <a:gd name="T103" fmla="*/ 290 h 3934"/>
                  <a:gd name="T104" fmla="*/ 3465 w 4097"/>
                  <a:gd name="T105" fmla="*/ 395 h 3934"/>
                  <a:gd name="T106" fmla="*/ 3416 w 4097"/>
                  <a:gd name="T107" fmla="*/ 531 h 3934"/>
                  <a:gd name="T108" fmla="*/ 3303 w 4097"/>
                  <a:gd name="T109" fmla="*/ 695 h 3934"/>
                  <a:gd name="T110" fmla="*/ 3338 w 4097"/>
                  <a:gd name="T111" fmla="*/ 840 h 3934"/>
                  <a:gd name="T112" fmla="*/ 3440 w 4097"/>
                  <a:gd name="T113" fmla="*/ 921 h 3934"/>
                  <a:gd name="T114" fmla="*/ 3483 w 4097"/>
                  <a:gd name="T115" fmla="*/ 1034 h 3934"/>
                  <a:gd name="T116" fmla="*/ 3592 w 4097"/>
                  <a:gd name="T117" fmla="*/ 1134 h 3934"/>
                  <a:gd name="T118" fmla="*/ 3644 w 4097"/>
                  <a:gd name="T119" fmla="*/ 1454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97" h="3934">
                    <a:moveTo>
                      <a:pt x="3654" y="1519"/>
                    </a:moveTo>
                    <a:lnTo>
                      <a:pt x="3646" y="1524"/>
                    </a:lnTo>
                    <a:lnTo>
                      <a:pt x="3640" y="1531"/>
                    </a:lnTo>
                    <a:lnTo>
                      <a:pt x="3637" y="1535"/>
                    </a:lnTo>
                    <a:lnTo>
                      <a:pt x="3635" y="1538"/>
                    </a:lnTo>
                    <a:lnTo>
                      <a:pt x="3634" y="1543"/>
                    </a:lnTo>
                    <a:lnTo>
                      <a:pt x="3634" y="1548"/>
                    </a:lnTo>
                    <a:lnTo>
                      <a:pt x="3635" y="1557"/>
                    </a:lnTo>
                    <a:lnTo>
                      <a:pt x="3637" y="1565"/>
                    </a:lnTo>
                    <a:lnTo>
                      <a:pt x="3640" y="1573"/>
                    </a:lnTo>
                    <a:lnTo>
                      <a:pt x="3644" y="1580"/>
                    </a:lnTo>
                    <a:lnTo>
                      <a:pt x="3648" y="1589"/>
                    </a:lnTo>
                    <a:lnTo>
                      <a:pt x="3652" y="1596"/>
                    </a:lnTo>
                    <a:lnTo>
                      <a:pt x="3654" y="1605"/>
                    </a:lnTo>
                    <a:lnTo>
                      <a:pt x="3655" y="1614"/>
                    </a:lnTo>
                    <a:lnTo>
                      <a:pt x="3655" y="1853"/>
                    </a:lnTo>
                    <a:lnTo>
                      <a:pt x="3652" y="1864"/>
                    </a:lnTo>
                    <a:lnTo>
                      <a:pt x="3649" y="1874"/>
                    </a:lnTo>
                    <a:lnTo>
                      <a:pt x="3650" y="1879"/>
                    </a:lnTo>
                    <a:lnTo>
                      <a:pt x="3651" y="1883"/>
                    </a:lnTo>
                    <a:lnTo>
                      <a:pt x="3653" y="1887"/>
                    </a:lnTo>
                    <a:lnTo>
                      <a:pt x="3656" y="1890"/>
                    </a:lnTo>
                    <a:lnTo>
                      <a:pt x="3661" y="1897"/>
                    </a:lnTo>
                    <a:lnTo>
                      <a:pt x="3667" y="1905"/>
                    </a:lnTo>
                    <a:lnTo>
                      <a:pt x="3675" y="1919"/>
                    </a:lnTo>
                    <a:lnTo>
                      <a:pt x="3683" y="1930"/>
                    </a:lnTo>
                    <a:lnTo>
                      <a:pt x="3692" y="1940"/>
                    </a:lnTo>
                    <a:lnTo>
                      <a:pt x="3700" y="1950"/>
                    </a:lnTo>
                    <a:lnTo>
                      <a:pt x="3708" y="1960"/>
                    </a:lnTo>
                    <a:lnTo>
                      <a:pt x="3716" y="1970"/>
                    </a:lnTo>
                    <a:lnTo>
                      <a:pt x="3724" y="1983"/>
                    </a:lnTo>
                    <a:lnTo>
                      <a:pt x="3732" y="1996"/>
                    </a:lnTo>
                    <a:lnTo>
                      <a:pt x="3739" y="2008"/>
                    </a:lnTo>
                    <a:lnTo>
                      <a:pt x="3745" y="2020"/>
                    </a:lnTo>
                    <a:lnTo>
                      <a:pt x="3749" y="2027"/>
                    </a:lnTo>
                    <a:lnTo>
                      <a:pt x="3751" y="2033"/>
                    </a:lnTo>
                    <a:lnTo>
                      <a:pt x="3752" y="2040"/>
                    </a:lnTo>
                    <a:lnTo>
                      <a:pt x="3753" y="2048"/>
                    </a:lnTo>
                    <a:lnTo>
                      <a:pt x="3750" y="2053"/>
                    </a:lnTo>
                    <a:lnTo>
                      <a:pt x="3744" y="2058"/>
                    </a:lnTo>
                    <a:lnTo>
                      <a:pt x="3738" y="2068"/>
                    </a:lnTo>
                    <a:lnTo>
                      <a:pt x="3732" y="2078"/>
                    </a:lnTo>
                    <a:lnTo>
                      <a:pt x="3726" y="2083"/>
                    </a:lnTo>
                    <a:lnTo>
                      <a:pt x="3721" y="2086"/>
                    </a:lnTo>
                    <a:lnTo>
                      <a:pt x="3718" y="2087"/>
                    </a:lnTo>
                    <a:lnTo>
                      <a:pt x="3715" y="2089"/>
                    </a:lnTo>
                    <a:lnTo>
                      <a:pt x="3713" y="2091"/>
                    </a:lnTo>
                    <a:lnTo>
                      <a:pt x="3711" y="2094"/>
                    </a:lnTo>
                    <a:lnTo>
                      <a:pt x="3709" y="2100"/>
                    </a:lnTo>
                    <a:lnTo>
                      <a:pt x="3709" y="2105"/>
                    </a:lnTo>
                    <a:lnTo>
                      <a:pt x="3708" y="2110"/>
                    </a:lnTo>
                    <a:lnTo>
                      <a:pt x="3709" y="2114"/>
                    </a:lnTo>
                    <a:lnTo>
                      <a:pt x="3710" y="2124"/>
                    </a:lnTo>
                    <a:lnTo>
                      <a:pt x="3711" y="2135"/>
                    </a:lnTo>
                    <a:lnTo>
                      <a:pt x="3711" y="2148"/>
                    </a:lnTo>
                    <a:lnTo>
                      <a:pt x="3711" y="2158"/>
                    </a:lnTo>
                    <a:lnTo>
                      <a:pt x="3710" y="2168"/>
                    </a:lnTo>
                    <a:lnTo>
                      <a:pt x="3709" y="2178"/>
                    </a:lnTo>
                    <a:lnTo>
                      <a:pt x="3706" y="2187"/>
                    </a:lnTo>
                    <a:lnTo>
                      <a:pt x="3704" y="2198"/>
                    </a:lnTo>
                    <a:lnTo>
                      <a:pt x="3700" y="2208"/>
                    </a:lnTo>
                    <a:lnTo>
                      <a:pt x="3696" y="2219"/>
                    </a:lnTo>
                    <a:lnTo>
                      <a:pt x="3689" y="2234"/>
                    </a:lnTo>
                    <a:lnTo>
                      <a:pt x="3680" y="2249"/>
                    </a:lnTo>
                    <a:lnTo>
                      <a:pt x="3672" y="2261"/>
                    </a:lnTo>
                    <a:lnTo>
                      <a:pt x="3663" y="2272"/>
                    </a:lnTo>
                    <a:lnTo>
                      <a:pt x="3643" y="2294"/>
                    </a:lnTo>
                    <a:lnTo>
                      <a:pt x="3620" y="2320"/>
                    </a:lnTo>
                    <a:lnTo>
                      <a:pt x="3605" y="2338"/>
                    </a:lnTo>
                    <a:lnTo>
                      <a:pt x="3593" y="2355"/>
                    </a:lnTo>
                    <a:lnTo>
                      <a:pt x="3581" y="2373"/>
                    </a:lnTo>
                    <a:lnTo>
                      <a:pt x="3566" y="2392"/>
                    </a:lnTo>
                    <a:lnTo>
                      <a:pt x="3574" y="2400"/>
                    </a:lnTo>
                    <a:lnTo>
                      <a:pt x="3580" y="2407"/>
                    </a:lnTo>
                    <a:lnTo>
                      <a:pt x="3585" y="2415"/>
                    </a:lnTo>
                    <a:lnTo>
                      <a:pt x="3590" y="2422"/>
                    </a:lnTo>
                    <a:lnTo>
                      <a:pt x="3599" y="2437"/>
                    </a:lnTo>
                    <a:lnTo>
                      <a:pt x="3610" y="2454"/>
                    </a:lnTo>
                    <a:lnTo>
                      <a:pt x="3617" y="2464"/>
                    </a:lnTo>
                    <a:lnTo>
                      <a:pt x="3623" y="2473"/>
                    </a:lnTo>
                    <a:lnTo>
                      <a:pt x="3630" y="2480"/>
                    </a:lnTo>
                    <a:lnTo>
                      <a:pt x="3637" y="2487"/>
                    </a:lnTo>
                    <a:lnTo>
                      <a:pt x="3652" y="2501"/>
                    </a:lnTo>
                    <a:lnTo>
                      <a:pt x="3667" y="2516"/>
                    </a:lnTo>
                    <a:lnTo>
                      <a:pt x="3681" y="2532"/>
                    </a:lnTo>
                    <a:lnTo>
                      <a:pt x="3696" y="2545"/>
                    </a:lnTo>
                    <a:lnTo>
                      <a:pt x="3710" y="2558"/>
                    </a:lnTo>
                    <a:lnTo>
                      <a:pt x="3724" y="2573"/>
                    </a:lnTo>
                    <a:lnTo>
                      <a:pt x="3733" y="2584"/>
                    </a:lnTo>
                    <a:lnTo>
                      <a:pt x="3742" y="2593"/>
                    </a:lnTo>
                    <a:lnTo>
                      <a:pt x="3747" y="2598"/>
                    </a:lnTo>
                    <a:lnTo>
                      <a:pt x="3751" y="2603"/>
                    </a:lnTo>
                    <a:lnTo>
                      <a:pt x="3754" y="2608"/>
                    </a:lnTo>
                    <a:lnTo>
                      <a:pt x="3755" y="2615"/>
                    </a:lnTo>
                    <a:lnTo>
                      <a:pt x="3755" y="2625"/>
                    </a:lnTo>
                    <a:lnTo>
                      <a:pt x="3753" y="2636"/>
                    </a:lnTo>
                    <a:lnTo>
                      <a:pt x="3753" y="2654"/>
                    </a:lnTo>
                    <a:lnTo>
                      <a:pt x="3755" y="2672"/>
                    </a:lnTo>
                    <a:lnTo>
                      <a:pt x="3758" y="2689"/>
                    </a:lnTo>
                    <a:lnTo>
                      <a:pt x="3763" y="2704"/>
                    </a:lnTo>
                    <a:lnTo>
                      <a:pt x="3766" y="2711"/>
                    </a:lnTo>
                    <a:lnTo>
                      <a:pt x="3770" y="2718"/>
                    </a:lnTo>
                    <a:lnTo>
                      <a:pt x="3774" y="2725"/>
                    </a:lnTo>
                    <a:lnTo>
                      <a:pt x="3779" y="2731"/>
                    </a:lnTo>
                    <a:lnTo>
                      <a:pt x="3784" y="2737"/>
                    </a:lnTo>
                    <a:lnTo>
                      <a:pt x="3790" y="2744"/>
                    </a:lnTo>
                    <a:lnTo>
                      <a:pt x="3796" y="2750"/>
                    </a:lnTo>
                    <a:lnTo>
                      <a:pt x="3805" y="2755"/>
                    </a:lnTo>
                    <a:lnTo>
                      <a:pt x="3812" y="2760"/>
                    </a:lnTo>
                    <a:lnTo>
                      <a:pt x="3819" y="2763"/>
                    </a:lnTo>
                    <a:lnTo>
                      <a:pt x="3826" y="2766"/>
                    </a:lnTo>
                    <a:lnTo>
                      <a:pt x="3832" y="2769"/>
                    </a:lnTo>
                    <a:lnTo>
                      <a:pt x="3846" y="2772"/>
                    </a:lnTo>
                    <a:lnTo>
                      <a:pt x="3861" y="2774"/>
                    </a:lnTo>
                    <a:lnTo>
                      <a:pt x="3875" y="2775"/>
                    </a:lnTo>
                    <a:lnTo>
                      <a:pt x="3889" y="2777"/>
                    </a:lnTo>
                    <a:lnTo>
                      <a:pt x="3904" y="2779"/>
                    </a:lnTo>
                    <a:lnTo>
                      <a:pt x="3921" y="2783"/>
                    </a:lnTo>
                    <a:lnTo>
                      <a:pt x="3932" y="2788"/>
                    </a:lnTo>
                    <a:lnTo>
                      <a:pt x="3941" y="2793"/>
                    </a:lnTo>
                    <a:lnTo>
                      <a:pt x="3949" y="2800"/>
                    </a:lnTo>
                    <a:lnTo>
                      <a:pt x="3956" y="2806"/>
                    </a:lnTo>
                    <a:lnTo>
                      <a:pt x="3969" y="2822"/>
                    </a:lnTo>
                    <a:lnTo>
                      <a:pt x="3983" y="2840"/>
                    </a:lnTo>
                    <a:lnTo>
                      <a:pt x="3989" y="2847"/>
                    </a:lnTo>
                    <a:lnTo>
                      <a:pt x="3995" y="2853"/>
                    </a:lnTo>
                    <a:lnTo>
                      <a:pt x="4001" y="2857"/>
                    </a:lnTo>
                    <a:lnTo>
                      <a:pt x="4007" y="2861"/>
                    </a:lnTo>
                    <a:lnTo>
                      <a:pt x="4021" y="2868"/>
                    </a:lnTo>
                    <a:lnTo>
                      <a:pt x="4035" y="2877"/>
                    </a:lnTo>
                    <a:lnTo>
                      <a:pt x="4039" y="2880"/>
                    </a:lnTo>
                    <a:lnTo>
                      <a:pt x="4041" y="2884"/>
                    </a:lnTo>
                    <a:lnTo>
                      <a:pt x="4043" y="2887"/>
                    </a:lnTo>
                    <a:lnTo>
                      <a:pt x="4045" y="2891"/>
                    </a:lnTo>
                    <a:lnTo>
                      <a:pt x="4048" y="2899"/>
                    </a:lnTo>
                    <a:lnTo>
                      <a:pt x="4051" y="2909"/>
                    </a:lnTo>
                    <a:lnTo>
                      <a:pt x="4052" y="2913"/>
                    </a:lnTo>
                    <a:lnTo>
                      <a:pt x="4055" y="2917"/>
                    </a:lnTo>
                    <a:lnTo>
                      <a:pt x="4058" y="2921"/>
                    </a:lnTo>
                    <a:lnTo>
                      <a:pt x="4061" y="2924"/>
                    </a:lnTo>
                    <a:lnTo>
                      <a:pt x="4068" y="2931"/>
                    </a:lnTo>
                    <a:lnTo>
                      <a:pt x="4073" y="2939"/>
                    </a:lnTo>
                    <a:lnTo>
                      <a:pt x="4080" y="2952"/>
                    </a:lnTo>
                    <a:lnTo>
                      <a:pt x="4085" y="2965"/>
                    </a:lnTo>
                    <a:lnTo>
                      <a:pt x="4091" y="2978"/>
                    </a:lnTo>
                    <a:lnTo>
                      <a:pt x="4097" y="2991"/>
                    </a:lnTo>
                    <a:lnTo>
                      <a:pt x="4097" y="2991"/>
                    </a:lnTo>
                    <a:lnTo>
                      <a:pt x="2929" y="3735"/>
                    </a:lnTo>
                    <a:lnTo>
                      <a:pt x="2822" y="3838"/>
                    </a:lnTo>
                    <a:lnTo>
                      <a:pt x="2465" y="3914"/>
                    </a:lnTo>
                    <a:lnTo>
                      <a:pt x="2465" y="3914"/>
                    </a:lnTo>
                    <a:lnTo>
                      <a:pt x="2442" y="3916"/>
                    </a:lnTo>
                    <a:lnTo>
                      <a:pt x="2419" y="3920"/>
                    </a:lnTo>
                    <a:lnTo>
                      <a:pt x="2398" y="3924"/>
                    </a:lnTo>
                    <a:lnTo>
                      <a:pt x="2375" y="3929"/>
                    </a:lnTo>
                    <a:lnTo>
                      <a:pt x="2364" y="3932"/>
                    </a:lnTo>
                    <a:lnTo>
                      <a:pt x="2353" y="3934"/>
                    </a:lnTo>
                    <a:lnTo>
                      <a:pt x="2302" y="3934"/>
                    </a:lnTo>
                    <a:lnTo>
                      <a:pt x="2295" y="3934"/>
                    </a:lnTo>
                    <a:lnTo>
                      <a:pt x="2287" y="3933"/>
                    </a:lnTo>
                    <a:lnTo>
                      <a:pt x="2280" y="3931"/>
                    </a:lnTo>
                    <a:lnTo>
                      <a:pt x="2274" y="3929"/>
                    </a:lnTo>
                    <a:lnTo>
                      <a:pt x="2268" y="3926"/>
                    </a:lnTo>
                    <a:lnTo>
                      <a:pt x="2262" y="3922"/>
                    </a:lnTo>
                    <a:lnTo>
                      <a:pt x="2256" y="3917"/>
                    </a:lnTo>
                    <a:lnTo>
                      <a:pt x="2250" y="3911"/>
                    </a:lnTo>
                    <a:lnTo>
                      <a:pt x="2247" y="3907"/>
                    </a:lnTo>
                    <a:lnTo>
                      <a:pt x="2244" y="3902"/>
                    </a:lnTo>
                    <a:lnTo>
                      <a:pt x="2243" y="3896"/>
                    </a:lnTo>
                    <a:lnTo>
                      <a:pt x="2242" y="3891"/>
                    </a:lnTo>
                    <a:lnTo>
                      <a:pt x="2241" y="3881"/>
                    </a:lnTo>
                    <a:lnTo>
                      <a:pt x="2240" y="3870"/>
                    </a:lnTo>
                    <a:lnTo>
                      <a:pt x="2237" y="3855"/>
                    </a:lnTo>
                    <a:lnTo>
                      <a:pt x="2235" y="3839"/>
                    </a:lnTo>
                    <a:lnTo>
                      <a:pt x="2235" y="3775"/>
                    </a:lnTo>
                    <a:lnTo>
                      <a:pt x="2234" y="3769"/>
                    </a:lnTo>
                    <a:lnTo>
                      <a:pt x="2232" y="3764"/>
                    </a:lnTo>
                    <a:lnTo>
                      <a:pt x="2229" y="3759"/>
                    </a:lnTo>
                    <a:lnTo>
                      <a:pt x="2226" y="3755"/>
                    </a:lnTo>
                    <a:lnTo>
                      <a:pt x="2217" y="3747"/>
                    </a:lnTo>
                    <a:lnTo>
                      <a:pt x="2207" y="3740"/>
                    </a:lnTo>
                    <a:lnTo>
                      <a:pt x="2187" y="3726"/>
                    </a:lnTo>
                    <a:lnTo>
                      <a:pt x="2171" y="3713"/>
                    </a:lnTo>
                    <a:lnTo>
                      <a:pt x="2154" y="3701"/>
                    </a:lnTo>
                    <a:lnTo>
                      <a:pt x="2133" y="3689"/>
                    </a:lnTo>
                    <a:lnTo>
                      <a:pt x="2125" y="3683"/>
                    </a:lnTo>
                    <a:lnTo>
                      <a:pt x="2118" y="3679"/>
                    </a:lnTo>
                    <a:lnTo>
                      <a:pt x="2111" y="3673"/>
                    </a:lnTo>
                    <a:lnTo>
                      <a:pt x="2103" y="3667"/>
                    </a:lnTo>
                    <a:lnTo>
                      <a:pt x="2093" y="3658"/>
                    </a:lnTo>
                    <a:lnTo>
                      <a:pt x="2083" y="3649"/>
                    </a:lnTo>
                    <a:lnTo>
                      <a:pt x="2074" y="3647"/>
                    </a:lnTo>
                    <a:lnTo>
                      <a:pt x="2066" y="3646"/>
                    </a:lnTo>
                    <a:lnTo>
                      <a:pt x="2059" y="3646"/>
                    </a:lnTo>
                    <a:lnTo>
                      <a:pt x="2051" y="3646"/>
                    </a:lnTo>
                    <a:lnTo>
                      <a:pt x="2044" y="3647"/>
                    </a:lnTo>
                    <a:lnTo>
                      <a:pt x="2036" y="3647"/>
                    </a:lnTo>
                    <a:lnTo>
                      <a:pt x="2029" y="3646"/>
                    </a:lnTo>
                    <a:lnTo>
                      <a:pt x="2019" y="3644"/>
                    </a:lnTo>
                    <a:lnTo>
                      <a:pt x="2011" y="3641"/>
                    </a:lnTo>
                    <a:lnTo>
                      <a:pt x="2003" y="3635"/>
                    </a:lnTo>
                    <a:lnTo>
                      <a:pt x="1996" y="3630"/>
                    </a:lnTo>
                    <a:lnTo>
                      <a:pt x="1989" y="3624"/>
                    </a:lnTo>
                    <a:lnTo>
                      <a:pt x="1977" y="3614"/>
                    </a:lnTo>
                    <a:lnTo>
                      <a:pt x="1967" y="3605"/>
                    </a:lnTo>
                    <a:lnTo>
                      <a:pt x="1957" y="3596"/>
                    </a:lnTo>
                    <a:lnTo>
                      <a:pt x="1949" y="3587"/>
                    </a:lnTo>
                    <a:lnTo>
                      <a:pt x="1934" y="3566"/>
                    </a:lnTo>
                    <a:lnTo>
                      <a:pt x="1917" y="3543"/>
                    </a:lnTo>
                    <a:lnTo>
                      <a:pt x="1902" y="3524"/>
                    </a:lnTo>
                    <a:lnTo>
                      <a:pt x="1890" y="3505"/>
                    </a:lnTo>
                    <a:lnTo>
                      <a:pt x="1884" y="3497"/>
                    </a:lnTo>
                    <a:lnTo>
                      <a:pt x="1877" y="3489"/>
                    </a:lnTo>
                    <a:lnTo>
                      <a:pt x="1869" y="3481"/>
                    </a:lnTo>
                    <a:lnTo>
                      <a:pt x="1860" y="3473"/>
                    </a:lnTo>
                    <a:lnTo>
                      <a:pt x="1845" y="3463"/>
                    </a:lnTo>
                    <a:lnTo>
                      <a:pt x="1833" y="3452"/>
                    </a:lnTo>
                    <a:lnTo>
                      <a:pt x="1827" y="3447"/>
                    </a:lnTo>
                    <a:lnTo>
                      <a:pt x="1821" y="3442"/>
                    </a:lnTo>
                    <a:lnTo>
                      <a:pt x="1816" y="3436"/>
                    </a:lnTo>
                    <a:lnTo>
                      <a:pt x="1810" y="3429"/>
                    </a:lnTo>
                    <a:lnTo>
                      <a:pt x="701" y="2561"/>
                    </a:lnTo>
                    <a:lnTo>
                      <a:pt x="701" y="2561"/>
                    </a:lnTo>
                    <a:lnTo>
                      <a:pt x="0" y="1978"/>
                    </a:lnTo>
                    <a:lnTo>
                      <a:pt x="0" y="1978"/>
                    </a:lnTo>
                    <a:lnTo>
                      <a:pt x="2" y="1961"/>
                    </a:lnTo>
                    <a:lnTo>
                      <a:pt x="3" y="1945"/>
                    </a:lnTo>
                    <a:lnTo>
                      <a:pt x="4" y="1930"/>
                    </a:lnTo>
                    <a:lnTo>
                      <a:pt x="4" y="1915"/>
                    </a:lnTo>
                    <a:lnTo>
                      <a:pt x="5" y="1885"/>
                    </a:lnTo>
                    <a:lnTo>
                      <a:pt x="7" y="1853"/>
                    </a:lnTo>
                    <a:lnTo>
                      <a:pt x="10" y="1834"/>
                    </a:lnTo>
                    <a:lnTo>
                      <a:pt x="13" y="1817"/>
                    </a:lnTo>
                    <a:lnTo>
                      <a:pt x="17" y="1799"/>
                    </a:lnTo>
                    <a:lnTo>
                      <a:pt x="21" y="1781"/>
                    </a:lnTo>
                    <a:lnTo>
                      <a:pt x="23" y="1770"/>
                    </a:lnTo>
                    <a:lnTo>
                      <a:pt x="26" y="1760"/>
                    </a:lnTo>
                    <a:lnTo>
                      <a:pt x="28" y="1749"/>
                    </a:lnTo>
                    <a:lnTo>
                      <a:pt x="31" y="1739"/>
                    </a:lnTo>
                    <a:lnTo>
                      <a:pt x="34" y="1728"/>
                    </a:lnTo>
                    <a:lnTo>
                      <a:pt x="36" y="1718"/>
                    </a:lnTo>
                    <a:lnTo>
                      <a:pt x="39" y="1708"/>
                    </a:lnTo>
                    <a:lnTo>
                      <a:pt x="44" y="1698"/>
                    </a:lnTo>
                    <a:lnTo>
                      <a:pt x="48" y="1691"/>
                    </a:lnTo>
                    <a:lnTo>
                      <a:pt x="53" y="1687"/>
                    </a:lnTo>
                    <a:lnTo>
                      <a:pt x="58" y="1683"/>
                    </a:lnTo>
                    <a:lnTo>
                      <a:pt x="64" y="1679"/>
                    </a:lnTo>
                    <a:lnTo>
                      <a:pt x="73" y="1673"/>
                    </a:lnTo>
                    <a:lnTo>
                      <a:pt x="80" y="1668"/>
                    </a:lnTo>
                    <a:lnTo>
                      <a:pt x="87" y="1662"/>
                    </a:lnTo>
                    <a:lnTo>
                      <a:pt x="96" y="1656"/>
                    </a:lnTo>
                    <a:lnTo>
                      <a:pt x="112" y="1644"/>
                    </a:lnTo>
                    <a:lnTo>
                      <a:pt x="126" y="1631"/>
                    </a:lnTo>
                    <a:lnTo>
                      <a:pt x="140" y="1618"/>
                    </a:lnTo>
                    <a:lnTo>
                      <a:pt x="155" y="1604"/>
                    </a:lnTo>
                    <a:lnTo>
                      <a:pt x="163" y="1598"/>
                    </a:lnTo>
                    <a:lnTo>
                      <a:pt x="171" y="1593"/>
                    </a:lnTo>
                    <a:lnTo>
                      <a:pt x="178" y="1588"/>
                    </a:lnTo>
                    <a:lnTo>
                      <a:pt x="187" y="1581"/>
                    </a:lnTo>
                    <a:lnTo>
                      <a:pt x="197" y="1571"/>
                    </a:lnTo>
                    <a:lnTo>
                      <a:pt x="206" y="1563"/>
                    </a:lnTo>
                    <a:lnTo>
                      <a:pt x="216" y="1555"/>
                    </a:lnTo>
                    <a:lnTo>
                      <a:pt x="227" y="1548"/>
                    </a:lnTo>
                    <a:lnTo>
                      <a:pt x="233" y="1543"/>
                    </a:lnTo>
                    <a:lnTo>
                      <a:pt x="237" y="1538"/>
                    </a:lnTo>
                    <a:lnTo>
                      <a:pt x="239" y="1536"/>
                    </a:lnTo>
                    <a:lnTo>
                      <a:pt x="242" y="1534"/>
                    </a:lnTo>
                    <a:lnTo>
                      <a:pt x="246" y="1533"/>
                    </a:lnTo>
                    <a:lnTo>
                      <a:pt x="249" y="1532"/>
                    </a:lnTo>
                    <a:lnTo>
                      <a:pt x="260" y="1531"/>
                    </a:lnTo>
                    <a:lnTo>
                      <a:pt x="269" y="1532"/>
                    </a:lnTo>
                    <a:lnTo>
                      <a:pt x="279" y="1532"/>
                    </a:lnTo>
                    <a:lnTo>
                      <a:pt x="290" y="1529"/>
                    </a:lnTo>
                    <a:lnTo>
                      <a:pt x="296" y="1526"/>
                    </a:lnTo>
                    <a:lnTo>
                      <a:pt x="302" y="1523"/>
                    </a:lnTo>
                    <a:lnTo>
                      <a:pt x="307" y="1520"/>
                    </a:lnTo>
                    <a:lnTo>
                      <a:pt x="311" y="1517"/>
                    </a:lnTo>
                    <a:lnTo>
                      <a:pt x="321" y="1510"/>
                    </a:lnTo>
                    <a:lnTo>
                      <a:pt x="331" y="1503"/>
                    </a:lnTo>
                    <a:lnTo>
                      <a:pt x="341" y="1499"/>
                    </a:lnTo>
                    <a:lnTo>
                      <a:pt x="351" y="1498"/>
                    </a:lnTo>
                    <a:lnTo>
                      <a:pt x="362" y="1497"/>
                    </a:lnTo>
                    <a:lnTo>
                      <a:pt x="373" y="1496"/>
                    </a:lnTo>
                    <a:lnTo>
                      <a:pt x="386" y="1493"/>
                    </a:lnTo>
                    <a:lnTo>
                      <a:pt x="398" y="1491"/>
                    </a:lnTo>
                    <a:lnTo>
                      <a:pt x="404" y="1491"/>
                    </a:lnTo>
                    <a:lnTo>
                      <a:pt x="410" y="1493"/>
                    </a:lnTo>
                    <a:lnTo>
                      <a:pt x="414" y="1496"/>
                    </a:lnTo>
                    <a:lnTo>
                      <a:pt x="420" y="1499"/>
                    </a:lnTo>
                    <a:lnTo>
                      <a:pt x="424" y="1503"/>
                    </a:lnTo>
                    <a:lnTo>
                      <a:pt x="429" y="1506"/>
                    </a:lnTo>
                    <a:lnTo>
                      <a:pt x="434" y="1508"/>
                    </a:lnTo>
                    <a:lnTo>
                      <a:pt x="440" y="1508"/>
                    </a:lnTo>
                    <a:lnTo>
                      <a:pt x="445" y="1508"/>
                    </a:lnTo>
                    <a:lnTo>
                      <a:pt x="449" y="1507"/>
                    </a:lnTo>
                    <a:lnTo>
                      <a:pt x="453" y="1505"/>
                    </a:lnTo>
                    <a:lnTo>
                      <a:pt x="457" y="1503"/>
                    </a:lnTo>
                    <a:lnTo>
                      <a:pt x="463" y="1497"/>
                    </a:lnTo>
                    <a:lnTo>
                      <a:pt x="469" y="1491"/>
                    </a:lnTo>
                    <a:lnTo>
                      <a:pt x="476" y="1484"/>
                    </a:lnTo>
                    <a:lnTo>
                      <a:pt x="483" y="1478"/>
                    </a:lnTo>
                    <a:lnTo>
                      <a:pt x="487" y="1476"/>
                    </a:lnTo>
                    <a:lnTo>
                      <a:pt x="491" y="1473"/>
                    </a:lnTo>
                    <a:lnTo>
                      <a:pt x="495" y="1472"/>
                    </a:lnTo>
                    <a:lnTo>
                      <a:pt x="500" y="1472"/>
                    </a:lnTo>
                    <a:lnTo>
                      <a:pt x="509" y="1473"/>
                    </a:lnTo>
                    <a:lnTo>
                      <a:pt x="518" y="1476"/>
                    </a:lnTo>
                    <a:lnTo>
                      <a:pt x="525" y="1480"/>
                    </a:lnTo>
                    <a:lnTo>
                      <a:pt x="534" y="1484"/>
                    </a:lnTo>
                    <a:lnTo>
                      <a:pt x="541" y="1488"/>
                    </a:lnTo>
                    <a:lnTo>
                      <a:pt x="549" y="1492"/>
                    </a:lnTo>
                    <a:lnTo>
                      <a:pt x="557" y="1495"/>
                    </a:lnTo>
                    <a:lnTo>
                      <a:pt x="567" y="1496"/>
                    </a:lnTo>
                    <a:lnTo>
                      <a:pt x="580" y="1495"/>
                    </a:lnTo>
                    <a:lnTo>
                      <a:pt x="593" y="1493"/>
                    </a:lnTo>
                    <a:lnTo>
                      <a:pt x="605" y="1491"/>
                    </a:lnTo>
                    <a:lnTo>
                      <a:pt x="619" y="1491"/>
                    </a:lnTo>
                    <a:lnTo>
                      <a:pt x="623" y="1490"/>
                    </a:lnTo>
                    <a:lnTo>
                      <a:pt x="627" y="1489"/>
                    </a:lnTo>
                    <a:lnTo>
                      <a:pt x="631" y="1487"/>
                    </a:lnTo>
                    <a:lnTo>
                      <a:pt x="634" y="1485"/>
                    </a:lnTo>
                    <a:lnTo>
                      <a:pt x="641" y="1480"/>
                    </a:lnTo>
                    <a:lnTo>
                      <a:pt x="650" y="1474"/>
                    </a:lnTo>
                    <a:lnTo>
                      <a:pt x="664" y="1469"/>
                    </a:lnTo>
                    <a:lnTo>
                      <a:pt x="676" y="1465"/>
                    </a:lnTo>
                    <a:lnTo>
                      <a:pt x="688" y="1461"/>
                    </a:lnTo>
                    <a:lnTo>
                      <a:pt x="701" y="1456"/>
                    </a:lnTo>
                    <a:lnTo>
                      <a:pt x="724" y="1448"/>
                    </a:lnTo>
                    <a:lnTo>
                      <a:pt x="743" y="1440"/>
                    </a:lnTo>
                    <a:lnTo>
                      <a:pt x="764" y="1431"/>
                    </a:lnTo>
                    <a:lnTo>
                      <a:pt x="785" y="1421"/>
                    </a:lnTo>
                    <a:lnTo>
                      <a:pt x="809" y="1407"/>
                    </a:lnTo>
                    <a:lnTo>
                      <a:pt x="832" y="1397"/>
                    </a:lnTo>
                    <a:lnTo>
                      <a:pt x="854" y="1387"/>
                    </a:lnTo>
                    <a:lnTo>
                      <a:pt x="881" y="1377"/>
                    </a:lnTo>
                    <a:lnTo>
                      <a:pt x="900" y="1367"/>
                    </a:lnTo>
                    <a:lnTo>
                      <a:pt x="917" y="1356"/>
                    </a:lnTo>
                    <a:lnTo>
                      <a:pt x="934" y="1346"/>
                    </a:lnTo>
                    <a:lnTo>
                      <a:pt x="953" y="1335"/>
                    </a:lnTo>
                    <a:lnTo>
                      <a:pt x="971" y="1326"/>
                    </a:lnTo>
                    <a:lnTo>
                      <a:pt x="988" y="1318"/>
                    </a:lnTo>
                    <a:lnTo>
                      <a:pt x="1006" y="1312"/>
                    </a:lnTo>
                    <a:lnTo>
                      <a:pt x="1025" y="1303"/>
                    </a:lnTo>
                    <a:lnTo>
                      <a:pt x="1039" y="1297"/>
                    </a:lnTo>
                    <a:lnTo>
                      <a:pt x="1053" y="1291"/>
                    </a:lnTo>
                    <a:lnTo>
                      <a:pt x="1064" y="1285"/>
                    </a:lnTo>
                    <a:lnTo>
                      <a:pt x="1076" y="1278"/>
                    </a:lnTo>
                    <a:lnTo>
                      <a:pt x="1098" y="1263"/>
                    </a:lnTo>
                    <a:lnTo>
                      <a:pt x="1124" y="1246"/>
                    </a:lnTo>
                    <a:lnTo>
                      <a:pt x="1134" y="1240"/>
                    </a:lnTo>
                    <a:lnTo>
                      <a:pt x="1144" y="1234"/>
                    </a:lnTo>
                    <a:lnTo>
                      <a:pt x="1154" y="1229"/>
                    </a:lnTo>
                    <a:lnTo>
                      <a:pt x="1166" y="1223"/>
                    </a:lnTo>
                    <a:lnTo>
                      <a:pt x="1176" y="1219"/>
                    </a:lnTo>
                    <a:lnTo>
                      <a:pt x="1185" y="1214"/>
                    </a:lnTo>
                    <a:lnTo>
                      <a:pt x="1189" y="1211"/>
                    </a:lnTo>
                    <a:lnTo>
                      <a:pt x="1193" y="1207"/>
                    </a:lnTo>
                    <a:lnTo>
                      <a:pt x="1196" y="1203"/>
                    </a:lnTo>
                    <a:lnTo>
                      <a:pt x="1199" y="1197"/>
                    </a:lnTo>
                    <a:lnTo>
                      <a:pt x="1202" y="1183"/>
                    </a:lnTo>
                    <a:lnTo>
                      <a:pt x="1204" y="1170"/>
                    </a:lnTo>
                    <a:lnTo>
                      <a:pt x="1205" y="1164"/>
                    </a:lnTo>
                    <a:lnTo>
                      <a:pt x="1207" y="1158"/>
                    </a:lnTo>
                    <a:lnTo>
                      <a:pt x="1210" y="1152"/>
                    </a:lnTo>
                    <a:lnTo>
                      <a:pt x="1214" y="1146"/>
                    </a:lnTo>
                    <a:lnTo>
                      <a:pt x="1218" y="1142"/>
                    </a:lnTo>
                    <a:lnTo>
                      <a:pt x="1222" y="1140"/>
                    </a:lnTo>
                    <a:lnTo>
                      <a:pt x="1227" y="1138"/>
                    </a:lnTo>
                    <a:lnTo>
                      <a:pt x="1231" y="1136"/>
                    </a:lnTo>
                    <a:lnTo>
                      <a:pt x="1240" y="1134"/>
                    </a:lnTo>
                    <a:lnTo>
                      <a:pt x="1248" y="1130"/>
                    </a:lnTo>
                    <a:lnTo>
                      <a:pt x="1261" y="1120"/>
                    </a:lnTo>
                    <a:lnTo>
                      <a:pt x="1273" y="1111"/>
                    </a:lnTo>
                    <a:lnTo>
                      <a:pt x="1286" y="1102"/>
                    </a:lnTo>
                    <a:lnTo>
                      <a:pt x="1300" y="1094"/>
                    </a:lnTo>
                    <a:lnTo>
                      <a:pt x="1308" y="1091"/>
                    </a:lnTo>
                    <a:lnTo>
                      <a:pt x="1315" y="1088"/>
                    </a:lnTo>
                    <a:lnTo>
                      <a:pt x="1322" y="1086"/>
                    </a:lnTo>
                    <a:lnTo>
                      <a:pt x="1331" y="1083"/>
                    </a:lnTo>
                    <a:lnTo>
                      <a:pt x="1346" y="1076"/>
                    </a:lnTo>
                    <a:lnTo>
                      <a:pt x="1359" y="1070"/>
                    </a:lnTo>
                    <a:lnTo>
                      <a:pt x="1365" y="1068"/>
                    </a:lnTo>
                    <a:lnTo>
                      <a:pt x="1372" y="1066"/>
                    </a:lnTo>
                    <a:lnTo>
                      <a:pt x="1379" y="1065"/>
                    </a:lnTo>
                    <a:lnTo>
                      <a:pt x="1388" y="1065"/>
                    </a:lnTo>
                    <a:lnTo>
                      <a:pt x="1508" y="1040"/>
                    </a:lnTo>
                    <a:lnTo>
                      <a:pt x="1558" y="1040"/>
                    </a:lnTo>
                    <a:lnTo>
                      <a:pt x="1569" y="1022"/>
                    </a:lnTo>
                    <a:lnTo>
                      <a:pt x="1578" y="1008"/>
                    </a:lnTo>
                    <a:lnTo>
                      <a:pt x="1587" y="993"/>
                    </a:lnTo>
                    <a:lnTo>
                      <a:pt x="1598" y="977"/>
                    </a:lnTo>
                    <a:lnTo>
                      <a:pt x="1606" y="966"/>
                    </a:lnTo>
                    <a:lnTo>
                      <a:pt x="1614" y="957"/>
                    </a:lnTo>
                    <a:lnTo>
                      <a:pt x="1618" y="953"/>
                    </a:lnTo>
                    <a:lnTo>
                      <a:pt x="1622" y="948"/>
                    </a:lnTo>
                    <a:lnTo>
                      <a:pt x="1623" y="942"/>
                    </a:lnTo>
                    <a:lnTo>
                      <a:pt x="1624" y="936"/>
                    </a:lnTo>
                    <a:lnTo>
                      <a:pt x="1620" y="931"/>
                    </a:lnTo>
                    <a:lnTo>
                      <a:pt x="1615" y="926"/>
                    </a:lnTo>
                    <a:lnTo>
                      <a:pt x="1612" y="919"/>
                    </a:lnTo>
                    <a:lnTo>
                      <a:pt x="1608" y="914"/>
                    </a:lnTo>
                    <a:lnTo>
                      <a:pt x="1603" y="909"/>
                    </a:lnTo>
                    <a:lnTo>
                      <a:pt x="1598" y="904"/>
                    </a:lnTo>
                    <a:lnTo>
                      <a:pt x="1585" y="893"/>
                    </a:lnTo>
                    <a:lnTo>
                      <a:pt x="1575" y="881"/>
                    </a:lnTo>
                    <a:lnTo>
                      <a:pt x="1571" y="875"/>
                    </a:lnTo>
                    <a:lnTo>
                      <a:pt x="1567" y="868"/>
                    </a:lnTo>
                    <a:lnTo>
                      <a:pt x="1563" y="861"/>
                    </a:lnTo>
                    <a:lnTo>
                      <a:pt x="1561" y="852"/>
                    </a:lnTo>
                    <a:lnTo>
                      <a:pt x="1561" y="842"/>
                    </a:lnTo>
                    <a:lnTo>
                      <a:pt x="1561" y="832"/>
                    </a:lnTo>
                    <a:lnTo>
                      <a:pt x="1557" y="816"/>
                    </a:lnTo>
                    <a:lnTo>
                      <a:pt x="1552" y="801"/>
                    </a:lnTo>
                    <a:lnTo>
                      <a:pt x="1550" y="794"/>
                    </a:lnTo>
                    <a:lnTo>
                      <a:pt x="1548" y="786"/>
                    </a:lnTo>
                    <a:lnTo>
                      <a:pt x="1546" y="779"/>
                    </a:lnTo>
                    <a:lnTo>
                      <a:pt x="1546" y="770"/>
                    </a:lnTo>
                    <a:lnTo>
                      <a:pt x="1546" y="741"/>
                    </a:lnTo>
                    <a:lnTo>
                      <a:pt x="1548" y="716"/>
                    </a:lnTo>
                    <a:lnTo>
                      <a:pt x="1551" y="692"/>
                    </a:lnTo>
                    <a:lnTo>
                      <a:pt x="1553" y="669"/>
                    </a:lnTo>
                    <a:lnTo>
                      <a:pt x="1556" y="645"/>
                    </a:lnTo>
                    <a:lnTo>
                      <a:pt x="1559" y="621"/>
                    </a:lnTo>
                    <a:lnTo>
                      <a:pt x="1560" y="596"/>
                    </a:lnTo>
                    <a:lnTo>
                      <a:pt x="1561" y="568"/>
                    </a:lnTo>
                    <a:lnTo>
                      <a:pt x="1561" y="556"/>
                    </a:lnTo>
                    <a:lnTo>
                      <a:pt x="1560" y="546"/>
                    </a:lnTo>
                    <a:lnTo>
                      <a:pt x="1558" y="535"/>
                    </a:lnTo>
                    <a:lnTo>
                      <a:pt x="1556" y="525"/>
                    </a:lnTo>
                    <a:lnTo>
                      <a:pt x="1551" y="506"/>
                    </a:lnTo>
                    <a:lnTo>
                      <a:pt x="1546" y="485"/>
                    </a:lnTo>
                    <a:lnTo>
                      <a:pt x="1544" y="473"/>
                    </a:lnTo>
                    <a:lnTo>
                      <a:pt x="1543" y="464"/>
                    </a:lnTo>
                    <a:lnTo>
                      <a:pt x="1543" y="454"/>
                    </a:lnTo>
                    <a:lnTo>
                      <a:pt x="1541" y="443"/>
                    </a:lnTo>
                    <a:lnTo>
                      <a:pt x="1538" y="437"/>
                    </a:lnTo>
                    <a:lnTo>
                      <a:pt x="1535" y="432"/>
                    </a:lnTo>
                    <a:lnTo>
                      <a:pt x="1531" y="426"/>
                    </a:lnTo>
                    <a:lnTo>
                      <a:pt x="1526" y="422"/>
                    </a:lnTo>
                    <a:lnTo>
                      <a:pt x="1522" y="417"/>
                    </a:lnTo>
                    <a:lnTo>
                      <a:pt x="1518" y="413"/>
                    </a:lnTo>
                    <a:lnTo>
                      <a:pt x="1514" y="408"/>
                    </a:lnTo>
                    <a:lnTo>
                      <a:pt x="1510" y="402"/>
                    </a:lnTo>
                    <a:lnTo>
                      <a:pt x="1506" y="394"/>
                    </a:lnTo>
                    <a:lnTo>
                      <a:pt x="1503" y="385"/>
                    </a:lnTo>
                    <a:lnTo>
                      <a:pt x="1501" y="377"/>
                    </a:lnTo>
                    <a:lnTo>
                      <a:pt x="1499" y="368"/>
                    </a:lnTo>
                    <a:lnTo>
                      <a:pt x="1497" y="352"/>
                    </a:lnTo>
                    <a:lnTo>
                      <a:pt x="1493" y="334"/>
                    </a:lnTo>
                    <a:lnTo>
                      <a:pt x="1493" y="334"/>
                    </a:lnTo>
                    <a:lnTo>
                      <a:pt x="1502" y="334"/>
                    </a:lnTo>
                    <a:lnTo>
                      <a:pt x="1511" y="334"/>
                    </a:lnTo>
                    <a:lnTo>
                      <a:pt x="1520" y="335"/>
                    </a:lnTo>
                    <a:lnTo>
                      <a:pt x="1530" y="335"/>
                    </a:lnTo>
                    <a:lnTo>
                      <a:pt x="1538" y="334"/>
                    </a:lnTo>
                    <a:lnTo>
                      <a:pt x="1545" y="333"/>
                    </a:lnTo>
                    <a:lnTo>
                      <a:pt x="1552" y="332"/>
                    </a:lnTo>
                    <a:lnTo>
                      <a:pt x="1560" y="329"/>
                    </a:lnTo>
                    <a:lnTo>
                      <a:pt x="1570" y="323"/>
                    </a:lnTo>
                    <a:lnTo>
                      <a:pt x="1579" y="317"/>
                    </a:lnTo>
                    <a:lnTo>
                      <a:pt x="1587" y="317"/>
                    </a:lnTo>
                    <a:lnTo>
                      <a:pt x="1594" y="318"/>
                    </a:lnTo>
                    <a:lnTo>
                      <a:pt x="1602" y="320"/>
                    </a:lnTo>
                    <a:lnTo>
                      <a:pt x="1610" y="321"/>
                    </a:lnTo>
                    <a:lnTo>
                      <a:pt x="1616" y="320"/>
                    </a:lnTo>
                    <a:lnTo>
                      <a:pt x="1622" y="318"/>
                    </a:lnTo>
                    <a:lnTo>
                      <a:pt x="1627" y="316"/>
                    </a:lnTo>
                    <a:lnTo>
                      <a:pt x="1631" y="313"/>
                    </a:lnTo>
                    <a:lnTo>
                      <a:pt x="1639" y="307"/>
                    </a:lnTo>
                    <a:lnTo>
                      <a:pt x="1648" y="299"/>
                    </a:lnTo>
                    <a:lnTo>
                      <a:pt x="1658" y="291"/>
                    </a:lnTo>
                    <a:lnTo>
                      <a:pt x="1667" y="283"/>
                    </a:lnTo>
                    <a:lnTo>
                      <a:pt x="1674" y="274"/>
                    </a:lnTo>
                    <a:lnTo>
                      <a:pt x="1682" y="263"/>
                    </a:lnTo>
                    <a:lnTo>
                      <a:pt x="1687" y="256"/>
                    </a:lnTo>
                    <a:lnTo>
                      <a:pt x="1691" y="250"/>
                    </a:lnTo>
                    <a:lnTo>
                      <a:pt x="1696" y="244"/>
                    </a:lnTo>
                    <a:lnTo>
                      <a:pt x="1701" y="239"/>
                    </a:lnTo>
                    <a:lnTo>
                      <a:pt x="1706" y="235"/>
                    </a:lnTo>
                    <a:lnTo>
                      <a:pt x="1712" y="232"/>
                    </a:lnTo>
                    <a:lnTo>
                      <a:pt x="1719" y="230"/>
                    </a:lnTo>
                    <a:lnTo>
                      <a:pt x="1727" y="229"/>
                    </a:lnTo>
                    <a:lnTo>
                      <a:pt x="1737" y="230"/>
                    </a:lnTo>
                    <a:lnTo>
                      <a:pt x="1746" y="231"/>
                    </a:lnTo>
                    <a:lnTo>
                      <a:pt x="1754" y="233"/>
                    </a:lnTo>
                    <a:lnTo>
                      <a:pt x="1764" y="233"/>
                    </a:lnTo>
                    <a:lnTo>
                      <a:pt x="1777" y="233"/>
                    </a:lnTo>
                    <a:lnTo>
                      <a:pt x="1788" y="232"/>
                    </a:lnTo>
                    <a:lnTo>
                      <a:pt x="1795" y="231"/>
                    </a:lnTo>
                    <a:lnTo>
                      <a:pt x="1800" y="230"/>
                    </a:lnTo>
                    <a:lnTo>
                      <a:pt x="1806" y="228"/>
                    </a:lnTo>
                    <a:lnTo>
                      <a:pt x="1812" y="224"/>
                    </a:lnTo>
                    <a:lnTo>
                      <a:pt x="1821" y="217"/>
                    </a:lnTo>
                    <a:lnTo>
                      <a:pt x="1828" y="210"/>
                    </a:lnTo>
                    <a:lnTo>
                      <a:pt x="1835" y="201"/>
                    </a:lnTo>
                    <a:lnTo>
                      <a:pt x="1843" y="193"/>
                    </a:lnTo>
                    <a:lnTo>
                      <a:pt x="1854" y="205"/>
                    </a:lnTo>
                    <a:lnTo>
                      <a:pt x="1863" y="217"/>
                    </a:lnTo>
                    <a:lnTo>
                      <a:pt x="1867" y="221"/>
                    </a:lnTo>
                    <a:lnTo>
                      <a:pt x="1872" y="225"/>
                    </a:lnTo>
                    <a:lnTo>
                      <a:pt x="1878" y="227"/>
                    </a:lnTo>
                    <a:lnTo>
                      <a:pt x="1885" y="228"/>
                    </a:lnTo>
                    <a:lnTo>
                      <a:pt x="1894" y="227"/>
                    </a:lnTo>
                    <a:lnTo>
                      <a:pt x="1903" y="225"/>
                    </a:lnTo>
                    <a:lnTo>
                      <a:pt x="1911" y="221"/>
                    </a:lnTo>
                    <a:lnTo>
                      <a:pt x="1917" y="216"/>
                    </a:lnTo>
                    <a:lnTo>
                      <a:pt x="1930" y="204"/>
                    </a:lnTo>
                    <a:lnTo>
                      <a:pt x="1945" y="192"/>
                    </a:lnTo>
                    <a:lnTo>
                      <a:pt x="1960" y="180"/>
                    </a:lnTo>
                    <a:lnTo>
                      <a:pt x="1976" y="171"/>
                    </a:lnTo>
                    <a:lnTo>
                      <a:pt x="1990" y="162"/>
                    </a:lnTo>
                    <a:lnTo>
                      <a:pt x="2007" y="151"/>
                    </a:lnTo>
                    <a:lnTo>
                      <a:pt x="2024" y="142"/>
                    </a:lnTo>
                    <a:lnTo>
                      <a:pt x="2039" y="134"/>
                    </a:lnTo>
                    <a:lnTo>
                      <a:pt x="2053" y="128"/>
                    </a:lnTo>
                    <a:lnTo>
                      <a:pt x="2067" y="122"/>
                    </a:lnTo>
                    <a:lnTo>
                      <a:pt x="2097" y="110"/>
                    </a:lnTo>
                    <a:lnTo>
                      <a:pt x="2131" y="94"/>
                    </a:lnTo>
                    <a:lnTo>
                      <a:pt x="2142" y="94"/>
                    </a:lnTo>
                    <a:lnTo>
                      <a:pt x="2148" y="94"/>
                    </a:lnTo>
                    <a:lnTo>
                      <a:pt x="2153" y="93"/>
                    </a:lnTo>
                    <a:lnTo>
                      <a:pt x="2159" y="91"/>
                    </a:lnTo>
                    <a:lnTo>
                      <a:pt x="2164" y="89"/>
                    </a:lnTo>
                    <a:lnTo>
                      <a:pt x="2168" y="87"/>
                    </a:lnTo>
                    <a:lnTo>
                      <a:pt x="2174" y="86"/>
                    </a:lnTo>
                    <a:lnTo>
                      <a:pt x="2179" y="84"/>
                    </a:lnTo>
                    <a:lnTo>
                      <a:pt x="2185" y="84"/>
                    </a:lnTo>
                    <a:lnTo>
                      <a:pt x="2207" y="85"/>
                    </a:lnTo>
                    <a:lnTo>
                      <a:pt x="2225" y="88"/>
                    </a:lnTo>
                    <a:lnTo>
                      <a:pt x="2244" y="90"/>
                    </a:lnTo>
                    <a:lnTo>
                      <a:pt x="2266" y="92"/>
                    </a:lnTo>
                    <a:lnTo>
                      <a:pt x="2283" y="91"/>
                    </a:lnTo>
                    <a:lnTo>
                      <a:pt x="2298" y="90"/>
                    </a:lnTo>
                    <a:lnTo>
                      <a:pt x="2314" y="89"/>
                    </a:lnTo>
                    <a:lnTo>
                      <a:pt x="2331" y="88"/>
                    </a:lnTo>
                    <a:lnTo>
                      <a:pt x="2361" y="88"/>
                    </a:lnTo>
                    <a:lnTo>
                      <a:pt x="2388" y="88"/>
                    </a:lnTo>
                    <a:lnTo>
                      <a:pt x="2415" y="88"/>
                    </a:lnTo>
                    <a:lnTo>
                      <a:pt x="2446" y="87"/>
                    </a:lnTo>
                    <a:lnTo>
                      <a:pt x="2457" y="80"/>
                    </a:lnTo>
                    <a:lnTo>
                      <a:pt x="2469" y="70"/>
                    </a:lnTo>
                    <a:lnTo>
                      <a:pt x="2489" y="65"/>
                    </a:lnTo>
                    <a:lnTo>
                      <a:pt x="2507" y="60"/>
                    </a:lnTo>
                    <a:lnTo>
                      <a:pt x="2515" y="59"/>
                    </a:lnTo>
                    <a:lnTo>
                      <a:pt x="2524" y="57"/>
                    </a:lnTo>
                    <a:lnTo>
                      <a:pt x="2534" y="56"/>
                    </a:lnTo>
                    <a:lnTo>
                      <a:pt x="2545" y="56"/>
                    </a:lnTo>
                    <a:lnTo>
                      <a:pt x="2559" y="56"/>
                    </a:lnTo>
                    <a:lnTo>
                      <a:pt x="2571" y="55"/>
                    </a:lnTo>
                    <a:lnTo>
                      <a:pt x="2583" y="55"/>
                    </a:lnTo>
                    <a:lnTo>
                      <a:pt x="2598" y="55"/>
                    </a:lnTo>
                    <a:lnTo>
                      <a:pt x="2607" y="54"/>
                    </a:lnTo>
                    <a:lnTo>
                      <a:pt x="2615" y="51"/>
                    </a:lnTo>
                    <a:lnTo>
                      <a:pt x="2623" y="47"/>
                    </a:lnTo>
                    <a:lnTo>
                      <a:pt x="2630" y="42"/>
                    </a:lnTo>
                    <a:lnTo>
                      <a:pt x="2638" y="38"/>
                    </a:lnTo>
                    <a:lnTo>
                      <a:pt x="2645" y="34"/>
                    </a:lnTo>
                    <a:lnTo>
                      <a:pt x="2654" y="32"/>
                    </a:lnTo>
                    <a:lnTo>
                      <a:pt x="2664" y="31"/>
                    </a:lnTo>
                    <a:lnTo>
                      <a:pt x="2689" y="31"/>
                    </a:lnTo>
                    <a:lnTo>
                      <a:pt x="2699" y="31"/>
                    </a:lnTo>
                    <a:lnTo>
                      <a:pt x="2708" y="33"/>
                    </a:lnTo>
                    <a:lnTo>
                      <a:pt x="2717" y="35"/>
                    </a:lnTo>
                    <a:lnTo>
                      <a:pt x="2727" y="37"/>
                    </a:lnTo>
                    <a:lnTo>
                      <a:pt x="2750" y="40"/>
                    </a:lnTo>
                    <a:lnTo>
                      <a:pt x="2771" y="42"/>
                    </a:lnTo>
                    <a:lnTo>
                      <a:pt x="2792" y="43"/>
                    </a:lnTo>
                    <a:lnTo>
                      <a:pt x="2815" y="46"/>
                    </a:lnTo>
                    <a:lnTo>
                      <a:pt x="2833" y="47"/>
                    </a:lnTo>
                    <a:lnTo>
                      <a:pt x="2848" y="47"/>
                    </a:lnTo>
                    <a:lnTo>
                      <a:pt x="2855" y="49"/>
                    </a:lnTo>
                    <a:lnTo>
                      <a:pt x="2863" y="51"/>
                    </a:lnTo>
                    <a:lnTo>
                      <a:pt x="2870" y="54"/>
                    </a:lnTo>
                    <a:lnTo>
                      <a:pt x="2877" y="59"/>
                    </a:lnTo>
                    <a:lnTo>
                      <a:pt x="2886" y="71"/>
                    </a:lnTo>
                    <a:lnTo>
                      <a:pt x="2893" y="85"/>
                    </a:lnTo>
                    <a:lnTo>
                      <a:pt x="2896" y="89"/>
                    </a:lnTo>
                    <a:lnTo>
                      <a:pt x="2900" y="92"/>
                    </a:lnTo>
                    <a:lnTo>
                      <a:pt x="2904" y="94"/>
                    </a:lnTo>
                    <a:lnTo>
                      <a:pt x="2907" y="96"/>
                    </a:lnTo>
                    <a:lnTo>
                      <a:pt x="2916" y="97"/>
                    </a:lnTo>
                    <a:lnTo>
                      <a:pt x="2925" y="98"/>
                    </a:lnTo>
                    <a:lnTo>
                      <a:pt x="2934" y="97"/>
                    </a:lnTo>
                    <a:lnTo>
                      <a:pt x="2941" y="95"/>
                    </a:lnTo>
                    <a:lnTo>
                      <a:pt x="2948" y="93"/>
                    </a:lnTo>
                    <a:lnTo>
                      <a:pt x="2955" y="89"/>
                    </a:lnTo>
                    <a:lnTo>
                      <a:pt x="2967" y="82"/>
                    </a:lnTo>
                    <a:lnTo>
                      <a:pt x="2982" y="75"/>
                    </a:lnTo>
                    <a:lnTo>
                      <a:pt x="3001" y="70"/>
                    </a:lnTo>
                    <a:lnTo>
                      <a:pt x="3018" y="66"/>
                    </a:lnTo>
                    <a:lnTo>
                      <a:pt x="3034" y="63"/>
                    </a:lnTo>
                    <a:lnTo>
                      <a:pt x="3053" y="57"/>
                    </a:lnTo>
                    <a:lnTo>
                      <a:pt x="3072" y="51"/>
                    </a:lnTo>
                    <a:lnTo>
                      <a:pt x="3087" y="45"/>
                    </a:lnTo>
                    <a:lnTo>
                      <a:pt x="3103" y="37"/>
                    </a:lnTo>
                    <a:lnTo>
                      <a:pt x="3121" y="30"/>
                    </a:lnTo>
                    <a:lnTo>
                      <a:pt x="3127" y="26"/>
                    </a:lnTo>
                    <a:lnTo>
                      <a:pt x="3132" y="22"/>
                    </a:lnTo>
                    <a:lnTo>
                      <a:pt x="3136" y="17"/>
                    </a:lnTo>
                    <a:lnTo>
                      <a:pt x="3140" y="12"/>
                    </a:lnTo>
                    <a:lnTo>
                      <a:pt x="3144" y="8"/>
                    </a:lnTo>
                    <a:lnTo>
                      <a:pt x="3149" y="4"/>
                    </a:lnTo>
                    <a:lnTo>
                      <a:pt x="3154" y="1"/>
                    </a:lnTo>
                    <a:lnTo>
                      <a:pt x="3160" y="0"/>
                    </a:lnTo>
                    <a:lnTo>
                      <a:pt x="3166" y="1"/>
                    </a:lnTo>
                    <a:lnTo>
                      <a:pt x="3170" y="2"/>
                    </a:lnTo>
                    <a:lnTo>
                      <a:pt x="3175" y="5"/>
                    </a:lnTo>
                    <a:lnTo>
                      <a:pt x="3178" y="8"/>
                    </a:lnTo>
                    <a:lnTo>
                      <a:pt x="3185" y="15"/>
                    </a:lnTo>
                    <a:lnTo>
                      <a:pt x="3193" y="22"/>
                    </a:lnTo>
                    <a:lnTo>
                      <a:pt x="3206" y="32"/>
                    </a:lnTo>
                    <a:lnTo>
                      <a:pt x="3217" y="40"/>
                    </a:lnTo>
                    <a:lnTo>
                      <a:pt x="3223" y="45"/>
                    </a:lnTo>
                    <a:lnTo>
                      <a:pt x="3230" y="47"/>
                    </a:lnTo>
                    <a:lnTo>
                      <a:pt x="3237" y="49"/>
                    </a:lnTo>
                    <a:lnTo>
                      <a:pt x="3245" y="50"/>
                    </a:lnTo>
                    <a:lnTo>
                      <a:pt x="3251" y="49"/>
                    </a:lnTo>
                    <a:lnTo>
                      <a:pt x="3257" y="48"/>
                    </a:lnTo>
                    <a:lnTo>
                      <a:pt x="3262" y="46"/>
                    </a:lnTo>
                    <a:lnTo>
                      <a:pt x="3267" y="42"/>
                    </a:lnTo>
                    <a:lnTo>
                      <a:pt x="3277" y="36"/>
                    </a:lnTo>
                    <a:lnTo>
                      <a:pt x="3285" y="28"/>
                    </a:lnTo>
                    <a:lnTo>
                      <a:pt x="3295" y="21"/>
                    </a:lnTo>
                    <a:lnTo>
                      <a:pt x="3304" y="14"/>
                    </a:lnTo>
                    <a:lnTo>
                      <a:pt x="3309" y="12"/>
                    </a:lnTo>
                    <a:lnTo>
                      <a:pt x="3314" y="10"/>
                    </a:lnTo>
                    <a:lnTo>
                      <a:pt x="3320" y="8"/>
                    </a:lnTo>
                    <a:lnTo>
                      <a:pt x="3326" y="8"/>
                    </a:lnTo>
                    <a:lnTo>
                      <a:pt x="3329" y="8"/>
                    </a:lnTo>
                    <a:lnTo>
                      <a:pt x="3332" y="9"/>
                    </a:lnTo>
                    <a:lnTo>
                      <a:pt x="3334" y="11"/>
                    </a:lnTo>
                    <a:lnTo>
                      <a:pt x="3336" y="13"/>
                    </a:lnTo>
                    <a:lnTo>
                      <a:pt x="3340" y="17"/>
                    </a:lnTo>
                    <a:lnTo>
                      <a:pt x="3346" y="21"/>
                    </a:lnTo>
                    <a:lnTo>
                      <a:pt x="3364" y="34"/>
                    </a:lnTo>
                    <a:lnTo>
                      <a:pt x="3379" y="47"/>
                    </a:lnTo>
                    <a:lnTo>
                      <a:pt x="3387" y="53"/>
                    </a:lnTo>
                    <a:lnTo>
                      <a:pt x="3396" y="57"/>
                    </a:lnTo>
                    <a:lnTo>
                      <a:pt x="3400" y="59"/>
                    </a:lnTo>
                    <a:lnTo>
                      <a:pt x="3406" y="60"/>
                    </a:lnTo>
                    <a:lnTo>
                      <a:pt x="3411" y="61"/>
                    </a:lnTo>
                    <a:lnTo>
                      <a:pt x="3417" y="61"/>
                    </a:lnTo>
                    <a:lnTo>
                      <a:pt x="3423" y="60"/>
                    </a:lnTo>
                    <a:lnTo>
                      <a:pt x="3428" y="58"/>
                    </a:lnTo>
                    <a:lnTo>
                      <a:pt x="3433" y="55"/>
                    </a:lnTo>
                    <a:lnTo>
                      <a:pt x="3437" y="51"/>
                    </a:lnTo>
                    <a:lnTo>
                      <a:pt x="3441" y="47"/>
                    </a:lnTo>
                    <a:lnTo>
                      <a:pt x="3446" y="43"/>
                    </a:lnTo>
                    <a:lnTo>
                      <a:pt x="3451" y="41"/>
                    </a:lnTo>
                    <a:lnTo>
                      <a:pt x="3457" y="40"/>
                    </a:lnTo>
                    <a:lnTo>
                      <a:pt x="3485" y="40"/>
                    </a:lnTo>
                    <a:lnTo>
                      <a:pt x="3498" y="41"/>
                    </a:lnTo>
                    <a:lnTo>
                      <a:pt x="3509" y="42"/>
                    </a:lnTo>
                    <a:lnTo>
                      <a:pt x="3521" y="46"/>
                    </a:lnTo>
                    <a:lnTo>
                      <a:pt x="3531" y="48"/>
                    </a:lnTo>
                    <a:lnTo>
                      <a:pt x="3531" y="48"/>
                    </a:lnTo>
                    <a:lnTo>
                      <a:pt x="3527" y="61"/>
                    </a:lnTo>
                    <a:lnTo>
                      <a:pt x="3522" y="73"/>
                    </a:lnTo>
                    <a:lnTo>
                      <a:pt x="3515" y="83"/>
                    </a:lnTo>
                    <a:lnTo>
                      <a:pt x="3509" y="93"/>
                    </a:lnTo>
                    <a:lnTo>
                      <a:pt x="3501" y="103"/>
                    </a:lnTo>
                    <a:lnTo>
                      <a:pt x="3493" y="111"/>
                    </a:lnTo>
                    <a:lnTo>
                      <a:pt x="3483" y="120"/>
                    </a:lnTo>
                    <a:lnTo>
                      <a:pt x="3473" y="129"/>
                    </a:lnTo>
                    <a:lnTo>
                      <a:pt x="3479" y="141"/>
                    </a:lnTo>
                    <a:lnTo>
                      <a:pt x="3483" y="151"/>
                    </a:lnTo>
                    <a:lnTo>
                      <a:pt x="3485" y="164"/>
                    </a:lnTo>
                    <a:lnTo>
                      <a:pt x="3486" y="176"/>
                    </a:lnTo>
                    <a:lnTo>
                      <a:pt x="3485" y="191"/>
                    </a:lnTo>
                    <a:lnTo>
                      <a:pt x="3482" y="204"/>
                    </a:lnTo>
                    <a:lnTo>
                      <a:pt x="3478" y="218"/>
                    </a:lnTo>
                    <a:lnTo>
                      <a:pt x="3476" y="233"/>
                    </a:lnTo>
                    <a:lnTo>
                      <a:pt x="3475" y="248"/>
                    </a:lnTo>
                    <a:lnTo>
                      <a:pt x="3476" y="261"/>
                    </a:lnTo>
                    <a:lnTo>
                      <a:pt x="3477" y="275"/>
                    </a:lnTo>
                    <a:lnTo>
                      <a:pt x="3478" y="290"/>
                    </a:lnTo>
                    <a:lnTo>
                      <a:pt x="3478" y="303"/>
                    </a:lnTo>
                    <a:lnTo>
                      <a:pt x="3476" y="314"/>
                    </a:lnTo>
                    <a:lnTo>
                      <a:pt x="3474" y="325"/>
                    </a:lnTo>
                    <a:lnTo>
                      <a:pt x="3470" y="337"/>
                    </a:lnTo>
                    <a:lnTo>
                      <a:pt x="3466" y="348"/>
                    </a:lnTo>
                    <a:lnTo>
                      <a:pt x="3461" y="357"/>
                    </a:lnTo>
                    <a:lnTo>
                      <a:pt x="3458" y="362"/>
                    </a:lnTo>
                    <a:lnTo>
                      <a:pt x="3456" y="366"/>
                    </a:lnTo>
                    <a:lnTo>
                      <a:pt x="3455" y="372"/>
                    </a:lnTo>
                    <a:lnTo>
                      <a:pt x="3454" y="379"/>
                    </a:lnTo>
                    <a:lnTo>
                      <a:pt x="3458" y="384"/>
                    </a:lnTo>
                    <a:lnTo>
                      <a:pt x="3463" y="389"/>
                    </a:lnTo>
                    <a:lnTo>
                      <a:pt x="3465" y="395"/>
                    </a:lnTo>
                    <a:lnTo>
                      <a:pt x="3468" y="401"/>
                    </a:lnTo>
                    <a:lnTo>
                      <a:pt x="3470" y="407"/>
                    </a:lnTo>
                    <a:lnTo>
                      <a:pt x="3470" y="414"/>
                    </a:lnTo>
                    <a:lnTo>
                      <a:pt x="3470" y="424"/>
                    </a:lnTo>
                    <a:lnTo>
                      <a:pt x="3468" y="433"/>
                    </a:lnTo>
                    <a:lnTo>
                      <a:pt x="3465" y="442"/>
                    </a:lnTo>
                    <a:lnTo>
                      <a:pt x="3463" y="451"/>
                    </a:lnTo>
                    <a:lnTo>
                      <a:pt x="3457" y="468"/>
                    </a:lnTo>
                    <a:lnTo>
                      <a:pt x="3452" y="483"/>
                    </a:lnTo>
                    <a:lnTo>
                      <a:pt x="3445" y="498"/>
                    </a:lnTo>
                    <a:lnTo>
                      <a:pt x="3436" y="513"/>
                    </a:lnTo>
                    <a:lnTo>
                      <a:pt x="3427" y="523"/>
                    </a:lnTo>
                    <a:lnTo>
                      <a:pt x="3416" y="531"/>
                    </a:lnTo>
                    <a:lnTo>
                      <a:pt x="3400" y="546"/>
                    </a:lnTo>
                    <a:lnTo>
                      <a:pt x="3385" y="559"/>
                    </a:lnTo>
                    <a:lnTo>
                      <a:pt x="3378" y="565"/>
                    </a:lnTo>
                    <a:lnTo>
                      <a:pt x="3372" y="572"/>
                    </a:lnTo>
                    <a:lnTo>
                      <a:pt x="3365" y="579"/>
                    </a:lnTo>
                    <a:lnTo>
                      <a:pt x="3359" y="588"/>
                    </a:lnTo>
                    <a:lnTo>
                      <a:pt x="3348" y="607"/>
                    </a:lnTo>
                    <a:lnTo>
                      <a:pt x="3339" y="624"/>
                    </a:lnTo>
                    <a:lnTo>
                      <a:pt x="3331" y="641"/>
                    </a:lnTo>
                    <a:lnTo>
                      <a:pt x="3322" y="661"/>
                    </a:lnTo>
                    <a:lnTo>
                      <a:pt x="3314" y="675"/>
                    </a:lnTo>
                    <a:lnTo>
                      <a:pt x="3306" y="688"/>
                    </a:lnTo>
                    <a:lnTo>
                      <a:pt x="3303" y="695"/>
                    </a:lnTo>
                    <a:lnTo>
                      <a:pt x="3300" y="701"/>
                    </a:lnTo>
                    <a:lnTo>
                      <a:pt x="3298" y="710"/>
                    </a:lnTo>
                    <a:lnTo>
                      <a:pt x="3297" y="718"/>
                    </a:lnTo>
                    <a:lnTo>
                      <a:pt x="3297" y="725"/>
                    </a:lnTo>
                    <a:lnTo>
                      <a:pt x="3298" y="731"/>
                    </a:lnTo>
                    <a:lnTo>
                      <a:pt x="3300" y="736"/>
                    </a:lnTo>
                    <a:lnTo>
                      <a:pt x="3302" y="742"/>
                    </a:lnTo>
                    <a:lnTo>
                      <a:pt x="3307" y="752"/>
                    </a:lnTo>
                    <a:lnTo>
                      <a:pt x="3312" y="765"/>
                    </a:lnTo>
                    <a:lnTo>
                      <a:pt x="3319" y="784"/>
                    </a:lnTo>
                    <a:lnTo>
                      <a:pt x="3325" y="802"/>
                    </a:lnTo>
                    <a:lnTo>
                      <a:pt x="3331" y="820"/>
                    </a:lnTo>
                    <a:lnTo>
                      <a:pt x="3338" y="840"/>
                    </a:lnTo>
                    <a:lnTo>
                      <a:pt x="3341" y="847"/>
                    </a:lnTo>
                    <a:lnTo>
                      <a:pt x="3346" y="853"/>
                    </a:lnTo>
                    <a:lnTo>
                      <a:pt x="3350" y="859"/>
                    </a:lnTo>
                    <a:lnTo>
                      <a:pt x="3355" y="864"/>
                    </a:lnTo>
                    <a:lnTo>
                      <a:pt x="3365" y="873"/>
                    </a:lnTo>
                    <a:lnTo>
                      <a:pt x="3377" y="880"/>
                    </a:lnTo>
                    <a:lnTo>
                      <a:pt x="3389" y="887"/>
                    </a:lnTo>
                    <a:lnTo>
                      <a:pt x="3403" y="893"/>
                    </a:lnTo>
                    <a:lnTo>
                      <a:pt x="3416" y="901"/>
                    </a:lnTo>
                    <a:lnTo>
                      <a:pt x="3429" y="909"/>
                    </a:lnTo>
                    <a:lnTo>
                      <a:pt x="3433" y="913"/>
                    </a:lnTo>
                    <a:lnTo>
                      <a:pt x="3437" y="917"/>
                    </a:lnTo>
                    <a:lnTo>
                      <a:pt x="3440" y="921"/>
                    </a:lnTo>
                    <a:lnTo>
                      <a:pt x="3442" y="926"/>
                    </a:lnTo>
                    <a:lnTo>
                      <a:pt x="3446" y="936"/>
                    </a:lnTo>
                    <a:lnTo>
                      <a:pt x="3448" y="945"/>
                    </a:lnTo>
                    <a:lnTo>
                      <a:pt x="3449" y="967"/>
                    </a:lnTo>
                    <a:lnTo>
                      <a:pt x="3452" y="990"/>
                    </a:lnTo>
                    <a:lnTo>
                      <a:pt x="3452" y="996"/>
                    </a:lnTo>
                    <a:lnTo>
                      <a:pt x="3452" y="1001"/>
                    </a:lnTo>
                    <a:lnTo>
                      <a:pt x="3452" y="1006"/>
                    </a:lnTo>
                    <a:lnTo>
                      <a:pt x="3454" y="1011"/>
                    </a:lnTo>
                    <a:lnTo>
                      <a:pt x="3460" y="1014"/>
                    </a:lnTo>
                    <a:lnTo>
                      <a:pt x="3465" y="1016"/>
                    </a:lnTo>
                    <a:lnTo>
                      <a:pt x="3474" y="1025"/>
                    </a:lnTo>
                    <a:lnTo>
                      <a:pt x="3483" y="1034"/>
                    </a:lnTo>
                    <a:lnTo>
                      <a:pt x="3492" y="1043"/>
                    </a:lnTo>
                    <a:lnTo>
                      <a:pt x="3500" y="1050"/>
                    </a:lnTo>
                    <a:lnTo>
                      <a:pt x="3508" y="1056"/>
                    </a:lnTo>
                    <a:lnTo>
                      <a:pt x="3517" y="1062"/>
                    </a:lnTo>
                    <a:lnTo>
                      <a:pt x="3534" y="1073"/>
                    </a:lnTo>
                    <a:lnTo>
                      <a:pt x="3553" y="1086"/>
                    </a:lnTo>
                    <a:lnTo>
                      <a:pt x="3561" y="1092"/>
                    </a:lnTo>
                    <a:lnTo>
                      <a:pt x="3568" y="1099"/>
                    </a:lnTo>
                    <a:lnTo>
                      <a:pt x="3575" y="1105"/>
                    </a:lnTo>
                    <a:lnTo>
                      <a:pt x="3580" y="1112"/>
                    </a:lnTo>
                    <a:lnTo>
                      <a:pt x="3585" y="1119"/>
                    </a:lnTo>
                    <a:lnTo>
                      <a:pt x="3589" y="1127"/>
                    </a:lnTo>
                    <a:lnTo>
                      <a:pt x="3592" y="1134"/>
                    </a:lnTo>
                    <a:lnTo>
                      <a:pt x="3595" y="1142"/>
                    </a:lnTo>
                    <a:lnTo>
                      <a:pt x="3600" y="1160"/>
                    </a:lnTo>
                    <a:lnTo>
                      <a:pt x="3603" y="1178"/>
                    </a:lnTo>
                    <a:lnTo>
                      <a:pt x="3605" y="1197"/>
                    </a:lnTo>
                    <a:lnTo>
                      <a:pt x="3607" y="1218"/>
                    </a:lnTo>
                    <a:lnTo>
                      <a:pt x="3610" y="1241"/>
                    </a:lnTo>
                    <a:lnTo>
                      <a:pt x="3612" y="1263"/>
                    </a:lnTo>
                    <a:lnTo>
                      <a:pt x="3614" y="1283"/>
                    </a:lnTo>
                    <a:lnTo>
                      <a:pt x="3618" y="1306"/>
                    </a:lnTo>
                    <a:lnTo>
                      <a:pt x="3624" y="1345"/>
                    </a:lnTo>
                    <a:lnTo>
                      <a:pt x="3630" y="1380"/>
                    </a:lnTo>
                    <a:lnTo>
                      <a:pt x="3637" y="1414"/>
                    </a:lnTo>
                    <a:lnTo>
                      <a:pt x="3644" y="1454"/>
                    </a:lnTo>
                    <a:lnTo>
                      <a:pt x="3646" y="1471"/>
                    </a:lnTo>
                    <a:lnTo>
                      <a:pt x="3648" y="1487"/>
                    </a:lnTo>
                    <a:lnTo>
                      <a:pt x="3651" y="1502"/>
                    </a:lnTo>
                    <a:lnTo>
                      <a:pt x="3654" y="1519"/>
                    </a:lnTo>
                    <a:lnTo>
                      <a:pt x="3654" y="1519"/>
                    </a:lnTo>
                    <a:close/>
                  </a:path>
                </a:pathLst>
              </a:custGeom>
              <a:grpFill/>
              <a:ln w="9525">
                <a:solidFill>
                  <a:srgbClr val="000000"/>
                </a:solidFill>
                <a:round/>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374649"/>
                    </a:solidFill>
                    <a:effectLst/>
                    <a:uLnTx/>
                    <a:uFillTx/>
                    <a:latin typeface="Arial" panose="020B0604020202020204"/>
                    <a:ea typeface="+mn-ea"/>
                    <a:cs typeface="+mn-cs"/>
                  </a:rPr>
                  <a:t> </a:t>
                </a:r>
              </a:p>
            </p:txBody>
          </p:sp>
          <p:sp>
            <p:nvSpPr>
              <p:cNvPr id="46" name="Maroc">
                <a:extLst>
                  <a:ext uri="{FF2B5EF4-FFF2-40B4-BE49-F238E27FC236}">
                    <a16:creationId xmlns:a16="http://schemas.microsoft.com/office/drawing/2014/main" id="{313CBD01-BB34-BD69-5FA7-93DC44141961}"/>
                  </a:ext>
                </a:extLst>
              </p:cNvPr>
              <p:cNvSpPr>
                <a:spLocks/>
              </p:cNvSpPr>
              <p:nvPr/>
            </p:nvSpPr>
            <p:spPr bwMode="auto">
              <a:xfrm>
                <a:off x="6862502" y="1215017"/>
                <a:ext cx="1142872" cy="1031373"/>
              </a:xfrm>
              <a:custGeom>
                <a:avLst/>
                <a:gdLst>
                  <a:gd name="T0" fmla="*/ 1848 w 3449"/>
                  <a:gd name="T1" fmla="*/ 1630 h 3098"/>
                  <a:gd name="T2" fmla="*/ 1898 w 3449"/>
                  <a:gd name="T3" fmla="*/ 1533 h 3098"/>
                  <a:gd name="T4" fmla="*/ 2022 w 3449"/>
                  <a:gd name="T5" fmla="*/ 1431 h 3098"/>
                  <a:gd name="T6" fmla="*/ 2104 w 3449"/>
                  <a:gd name="T7" fmla="*/ 1392 h 3098"/>
                  <a:gd name="T8" fmla="*/ 2211 w 3449"/>
                  <a:gd name="T9" fmla="*/ 1353 h 3098"/>
                  <a:gd name="T10" fmla="*/ 2278 w 3449"/>
                  <a:gd name="T11" fmla="*/ 1365 h 3098"/>
                  <a:gd name="T12" fmla="*/ 2350 w 3449"/>
                  <a:gd name="T13" fmla="*/ 1340 h 3098"/>
                  <a:gd name="T14" fmla="*/ 2456 w 3449"/>
                  <a:gd name="T15" fmla="*/ 1347 h 3098"/>
                  <a:gd name="T16" fmla="*/ 2634 w 3449"/>
                  <a:gd name="T17" fmla="*/ 1267 h 3098"/>
                  <a:gd name="T18" fmla="*/ 2864 w 3449"/>
                  <a:gd name="T19" fmla="*/ 1157 h 3098"/>
                  <a:gd name="T20" fmla="*/ 3014 w 3449"/>
                  <a:gd name="T21" fmla="*/ 1071 h 3098"/>
                  <a:gd name="T22" fmla="*/ 3052 w 3449"/>
                  <a:gd name="T23" fmla="*/ 998 h 3098"/>
                  <a:gd name="T24" fmla="*/ 3171 w 3449"/>
                  <a:gd name="T25" fmla="*/ 936 h 3098"/>
                  <a:gd name="T26" fmla="*/ 3431 w 3449"/>
                  <a:gd name="T27" fmla="*/ 826 h 3098"/>
                  <a:gd name="T28" fmla="*/ 3410 w 3449"/>
                  <a:gd name="T29" fmla="*/ 753 h 3098"/>
                  <a:gd name="T30" fmla="*/ 3371 w 3449"/>
                  <a:gd name="T31" fmla="*/ 639 h 3098"/>
                  <a:gd name="T32" fmla="*/ 3383 w 3449"/>
                  <a:gd name="T33" fmla="*/ 395 h 3098"/>
                  <a:gd name="T34" fmla="*/ 3347 w 3449"/>
                  <a:gd name="T35" fmla="*/ 277 h 3098"/>
                  <a:gd name="T36" fmla="*/ 3305 w 3449"/>
                  <a:gd name="T37" fmla="*/ 194 h 3098"/>
                  <a:gd name="T38" fmla="*/ 3190 w 3449"/>
                  <a:gd name="T39" fmla="*/ 184 h 3098"/>
                  <a:gd name="T40" fmla="*/ 3173 w 3449"/>
                  <a:gd name="T41" fmla="*/ 123 h 3098"/>
                  <a:gd name="T42" fmla="*/ 3113 w 3449"/>
                  <a:gd name="T43" fmla="*/ 163 h 3098"/>
                  <a:gd name="T44" fmla="*/ 3060 w 3449"/>
                  <a:gd name="T45" fmla="*/ 154 h 3098"/>
                  <a:gd name="T46" fmla="*/ 2957 w 3449"/>
                  <a:gd name="T47" fmla="*/ 160 h 3098"/>
                  <a:gd name="T48" fmla="*/ 2832 w 3449"/>
                  <a:gd name="T49" fmla="*/ 135 h 3098"/>
                  <a:gd name="T50" fmla="*/ 2777 w 3449"/>
                  <a:gd name="T51" fmla="*/ 64 h 3098"/>
                  <a:gd name="T52" fmla="*/ 2719 w 3449"/>
                  <a:gd name="T53" fmla="*/ 8 h 3098"/>
                  <a:gd name="T54" fmla="*/ 2625 w 3449"/>
                  <a:gd name="T55" fmla="*/ 55 h 3098"/>
                  <a:gd name="T56" fmla="*/ 2509 w 3449"/>
                  <a:gd name="T57" fmla="*/ 253 h 3098"/>
                  <a:gd name="T58" fmla="*/ 2355 w 3449"/>
                  <a:gd name="T59" fmla="*/ 430 h 3098"/>
                  <a:gd name="T60" fmla="*/ 2113 w 3449"/>
                  <a:gd name="T61" fmla="*/ 508 h 3098"/>
                  <a:gd name="T62" fmla="*/ 1951 w 3449"/>
                  <a:gd name="T63" fmla="*/ 621 h 3098"/>
                  <a:gd name="T64" fmla="*/ 1890 w 3449"/>
                  <a:gd name="T65" fmla="*/ 711 h 3098"/>
                  <a:gd name="T66" fmla="*/ 1790 w 3449"/>
                  <a:gd name="T67" fmla="*/ 861 h 3098"/>
                  <a:gd name="T68" fmla="*/ 1750 w 3449"/>
                  <a:gd name="T69" fmla="*/ 949 h 3098"/>
                  <a:gd name="T70" fmla="*/ 1733 w 3449"/>
                  <a:gd name="T71" fmla="*/ 1097 h 3098"/>
                  <a:gd name="T72" fmla="*/ 1693 w 3449"/>
                  <a:gd name="T73" fmla="*/ 1247 h 3098"/>
                  <a:gd name="T74" fmla="*/ 1589 w 3449"/>
                  <a:gd name="T75" fmla="*/ 1365 h 3098"/>
                  <a:gd name="T76" fmla="*/ 1529 w 3449"/>
                  <a:gd name="T77" fmla="*/ 1454 h 3098"/>
                  <a:gd name="T78" fmla="*/ 1443 w 3449"/>
                  <a:gd name="T79" fmla="*/ 1476 h 3098"/>
                  <a:gd name="T80" fmla="*/ 1324 w 3449"/>
                  <a:gd name="T81" fmla="*/ 1527 h 3098"/>
                  <a:gd name="T82" fmla="*/ 1230 w 3449"/>
                  <a:gd name="T83" fmla="*/ 1602 h 3098"/>
                  <a:gd name="T84" fmla="*/ 1051 w 3449"/>
                  <a:gd name="T85" fmla="*/ 1630 h 3098"/>
                  <a:gd name="T86" fmla="*/ 921 w 3449"/>
                  <a:gd name="T87" fmla="*/ 1757 h 3098"/>
                  <a:gd name="T88" fmla="*/ 860 w 3449"/>
                  <a:gd name="T89" fmla="*/ 1861 h 3098"/>
                  <a:gd name="T90" fmla="*/ 731 w 3449"/>
                  <a:gd name="T91" fmla="*/ 1952 h 3098"/>
                  <a:gd name="T92" fmla="*/ 613 w 3449"/>
                  <a:gd name="T93" fmla="*/ 2055 h 3098"/>
                  <a:gd name="T94" fmla="*/ 537 w 3449"/>
                  <a:gd name="T95" fmla="*/ 2207 h 3098"/>
                  <a:gd name="T96" fmla="*/ 480 w 3449"/>
                  <a:gd name="T97" fmla="*/ 2298 h 3098"/>
                  <a:gd name="T98" fmla="*/ 373 w 3449"/>
                  <a:gd name="T99" fmla="*/ 2387 h 3098"/>
                  <a:gd name="T100" fmla="*/ 276 w 3449"/>
                  <a:gd name="T101" fmla="*/ 2566 h 3098"/>
                  <a:gd name="T102" fmla="*/ 214 w 3449"/>
                  <a:gd name="T103" fmla="*/ 2685 h 3098"/>
                  <a:gd name="T104" fmla="*/ 118 w 3449"/>
                  <a:gd name="T105" fmla="*/ 2809 h 3098"/>
                  <a:gd name="T106" fmla="*/ 28 w 3449"/>
                  <a:gd name="T107" fmla="*/ 2885 h 3098"/>
                  <a:gd name="T108" fmla="*/ 5 w 3449"/>
                  <a:gd name="T109" fmla="*/ 3022 h 3098"/>
                  <a:gd name="T110" fmla="*/ 720 w 3449"/>
                  <a:gd name="T111" fmla="*/ 2949 h 3098"/>
                  <a:gd name="T112" fmla="*/ 749 w 3449"/>
                  <a:gd name="T113" fmla="*/ 2774 h 3098"/>
                  <a:gd name="T114" fmla="*/ 851 w 3449"/>
                  <a:gd name="T115" fmla="*/ 2682 h 3098"/>
                  <a:gd name="T116" fmla="*/ 1128 w 3449"/>
                  <a:gd name="T117" fmla="*/ 2115 h 3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9" h="3098">
                    <a:moveTo>
                      <a:pt x="1825" y="1838"/>
                    </a:moveTo>
                    <a:lnTo>
                      <a:pt x="1827" y="1821"/>
                    </a:lnTo>
                    <a:lnTo>
                      <a:pt x="1828" y="1805"/>
                    </a:lnTo>
                    <a:lnTo>
                      <a:pt x="1829" y="1790"/>
                    </a:lnTo>
                    <a:lnTo>
                      <a:pt x="1829" y="1775"/>
                    </a:lnTo>
                    <a:lnTo>
                      <a:pt x="1830" y="1745"/>
                    </a:lnTo>
                    <a:lnTo>
                      <a:pt x="1832" y="1713"/>
                    </a:lnTo>
                    <a:lnTo>
                      <a:pt x="1835" y="1694"/>
                    </a:lnTo>
                    <a:lnTo>
                      <a:pt x="1838" y="1677"/>
                    </a:lnTo>
                    <a:lnTo>
                      <a:pt x="1842" y="1659"/>
                    </a:lnTo>
                    <a:lnTo>
                      <a:pt x="1846" y="1641"/>
                    </a:lnTo>
                    <a:lnTo>
                      <a:pt x="1848" y="1630"/>
                    </a:lnTo>
                    <a:lnTo>
                      <a:pt x="1851" y="1620"/>
                    </a:lnTo>
                    <a:lnTo>
                      <a:pt x="1853" y="1609"/>
                    </a:lnTo>
                    <a:lnTo>
                      <a:pt x="1856" y="1599"/>
                    </a:lnTo>
                    <a:lnTo>
                      <a:pt x="1859" y="1588"/>
                    </a:lnTo>
                    <a:lnTo>
                      <a:pt x="1861" y="1578"/>
                    </a:lnTo>
                    <a:lnTo>
                      <a:pt x="1864" y="1568"/>
                    </a:lnTo>
                    <a:lnTo>
                      <a:pt x="1869" y="1558"/>
                    </a:lnTo>
                    <a:lnTo>
                      <a:pt x="1873" y="1551"/>
                    </a:lnTo>
                    <a:lnTo>
                      <a:pt x="1878" y="1547"/>
                    </a:lnTo>
                    <a:lnTo>
                      <a:pt x="1883" y="1543"/>
                    </a:lnTo>
                    <a:lnTo>
                      <a:pt x="1889" y="1539"/>
                    </a:lnTo>
                    <a:lnTo>
                      <a:pt x="1898" y="1533"/>
                    </a:lnTo>
                    <a:lnTo>
                      <a:pt x="1905" y="1528"/>
                    </a:lnTo>
                    <a:lnTo>
                      <a:pt x="1912" y="1522"/>
                    </a:lnTo>
                    <a:lnTo>
                      <a:pt x="1921" y="1516"/>
                    </a:lnTo>
                    <a:lnTo>
                      <a:pt x="1937" y="1504"/>
                    </a:lnTo>
                    <a:lnTo>
                      <a:pt x="1951" y="1491"/>
                    </a:lnTo>
                    <a:lnTo>
                      <a:pt x="1965" y="1478"/>
                    </a:lnTo>
                    <a:lnTo>
                      <a:pt x="1980" y="1464"/>
                    </a:lnTo>
                    <a:lnTo>
                      <a:pt x="1988" y="1458"/>
                    </a:lnTo>
                    <a:lnTo>
                      <a:pt x="1996" y="1453"/>
                    </a:lnTo>
                    <a:lnTo>
                      <a:pt x="2003" y="1448"/>
                    </a:lnTo>
                    <a:lnTo>
                      <a:pt x="2012" y="1441"/>
                    </a:lnTo>
                    <a:lnTo>
                      <a:pt x="2022" y="1431"/>
                    </a:lnTo>
                    <a:lnTo>
                      <a:pt x="2031" y="1423"/>
                    </a:lnTo>
                    <a:lnTo>
                      <a:pt x="2041" y="1415"/>
                    </a:lnTo>
                    <a:lnTo>
                      <a:pt x="2052" y="1408"/>
                    </a:lnTo>
                    <a:lnTo>
                      <a:pt x="2058" y="1403"/>
                    </a:lnTo>
                    <a:lnTo>
                      <a:pt x="2062" y="1398"/>
                    </a:lnTo>
                    <a:lnTo>
                      <a:pt x="2064" y="1396"/>
                    </a:lnTo>
                    <a:lnTo>
                      <a:pt x="2067" y="1394"/>
                    </a:lnTo>
                    <a:lnTo>
                      <a:pt x="2071" y="1393"/>
                    </a:lnTo>
                    <a:lnTo>
                      <a:pt x="2074" y="1392"/>
                    </a:lnTo>
                    <a:lnTo>
                      <a:pt x="2085" y="1391"/>
                    </a:lnTo>
                    <a:lnTo>
                      <a:pt x="2094" y="1392"/>
                    </a:lnTo>
                    <a:lnTo>
                      <a:pt x="2104" y="1392"/>
                    </a:lnTo>
                    <a:lnTo>
                      <a:pt x="2115" y="1389"/>
                    </a:lnTo>
                    <a:lnTo>
                      <a:pt x="2121" y="1386"/>
                    </a:lnTo>
                    <a:lnTo>
                      <a:pt x="2127" y="1383"/>
                    </a:lnTo>
                    <a:lnTo>
                      <a:pt x="2132" y="1380"/>
                    </a:lnTo>
                    <a:lnTo>
                      <a:pt x="2136" y="1377"/>
                    </a:lnTo>
                    <a:lnTo>
                      <a:pt x="2146" y="1370"/>
                    </a:lnTo>
                    <a:lnTo>
                      <a:pt x="2156" y="1363"/>
                    </a:lnTo>
                    <a:lnTo>
                      <a:pt x="2166" y="1359"/>
                    </a:lnTo>
                    <a:lnTo>
                      <a:pt x="2176" y="1358"/>
                    </a:lnTo>
                    <a:lnTo>
                      <a:pt x="2187" y="1357"/>
                    </a:lnTo>
                    <a:lnTo>
                      <a:pt x="2198" y="1356"/>
                    </a:lnTo>
                    <a:lnTo>
                      <a:pt x="2211" y="1353"/>
                    </a:lnTo>
                    <a:lnTo>
                      <a:pt x="2223" y="1351"/>
                    </a:lnTo>
                    <a:lnTo>
                      <a:pt x="2229" y="1351"/>
                    </a:lnTo>
                    <a:lnTo>
                      <a:pt x="2235" y="1353"/>
                    </a:lnTo>
                    <a:lnTo>
                      <a:pt x="2239" y="1356"/>
                    </a:lnTo>
                    <a:lnTo>
                      <a:pt x="2245" y="1359"/>
                    </a:lnTo>
                    <a:lnTo>
                      <a:pt x="2249" y="1363"/>
                    </a:lnTo>
                    <a:lnTo>
                      <a:pt x="2254" y="1366"/>
                    </a:lnTo>
                    <a:lnTo>
                      <a:pt x="2259" y="1368"/>
                    </a:lnTo>
                    <a:lnTo>
                      <a:pt x="2265" y="1368"/>
                    </a:lnTo>
                    <a:lnTo>
                      <a:pt x="2270" y="1368"/>
                    </a:lnTo>
                    <a:lnTo>
                      <a:pt x="2274" y="1367"/>
                    </a:lnTo>
                    <a:lnTo>
                      <a:pt x="2278" y="1365"/>
                    </a:lnTo>
                    <a:lnTo>
                      <a:pt x="2282" y="1363"/>
                    </a:lnTo>
                    <a:lnTo>
                      <a:pt x="2288" y="1357"/>
                    </a:lnTo>
                    <a:lnTo>
                      <a:pt x="2294" y="1351"/>
                    </a:lnTo>
                    <a:lnTo>
                      <a:pt x="2301" y="1344"/>
                    </a:lnTo>
                    <a:lnTo>
                      <a:pt x="2308" y="1338"/>
                    </a:lnTo>
                    <a:lnTo>
                      <a:pt x="2312" y="1336"/>
                    </a:lnTo>
                    <a:lnTo>
                      <a:pt x="2316" y="1333"/>
                    </a:lnTo>
                    <a:lnTo>
                      <a:pt x="2320" y="1332"/>
                    </a:lnTo>
                    <a:lnTo>
                      <a:pt x="2325" y="1332"/>
                    </a:lnTo>
                    <a:lnTo>
                      <a:pt x="2334" y="1333"/>
                    </a:lnTo>
                    <a:lnTo>
                      <a:pt x="2343" y="1336"/>
                    </a:lnTo>
                    <a:lnTo>
                      <a:pt x="2350" y="1340"/>
                    </a:lnTo>
                    <a:lnTo>
                      <a:pt x="2359" y="1344"/>
                    </a:lnTo>
                    <a:lnTo>
                      <a:pt x="2366" y="1348"/>
                    </a:lnTo>
                    <a:lnTo>
                      <a:pt x="2374" y="1352"/>
                    </a:lnTo>
                    <a:lnTo>
                      <a:pt x="2382" y="1355"/>
                    </a:lnTo>
                    <a:lnTo>
                      <a:pt x="2392" y="1356"/>
                    </a:lnTo>
                    <a:lnTo>
                      <a:pt x="2405" y="1355"/>
                    </a:lnTo>
                    <a:lnTo>
                      <a:pt x="2418" y="1353"/>
                    </a:lnTo>
                    <a:lnTo>
                      <a:pt x="2430" y="1351"/>
                    </a:lnTo>
                    <a:lnTo>
                      <a:pt x="2444" y="1351"/>
                    </a:lnTo>
                    <a:lnTo>
                      <a:pt x="2448" y="1350"/>
                    </a:lnTo>
                    <a:lnTo>
                      <a:pt x="2452" y="1349"/>
                    </a:lnTo>
                    <a:lnTo>
                      <a:pt x="2456" y="1347"/>
                    </a:lnTo>
                    <a:lnTo>
                      <a:pt x="2459" y="1345"/>
                    </a:lnTo>
                    <a:lnTo>
                      <a:pt x="2466" y="1340"/>
                    </a:lnTo>
                    <a:lnTo>
                      <a:pt x="2475" y="1334"/>
                    </a:lnTo>
                    <a:lnTo>
                      <a:pt x="2489" y="1329"/>
                    </a:lnTo>
                    <a:lnTo>
                      <a:pt x="2501" y="1325"/>
                    </a:lnTo>
                    <a:lnTo>
                      <a:pt x="2513" y="1321"/>
                    </a:lnTo>
                    <a:lnTo>
                      <a:pt x="2526" y="1316"/>
                    </a:lnTo>
                    <a:lnTo>
                      <a:pt x="2549" y="1308"/>
                    </a:lnTo>
                    <a:lnTo>
                      <a:pt x="2568" y="1300"/>
                    </a:lnTo>
                    <a:lnTo>
                      <a:pt x="2589" y="1291"/>
                    </a:lnTo>
                    <a:lnTo>
                      <a:pt x="2610" y="1281"/>
                    </a:lnTo>
                    <a:lnTo>
                      <a:pt x="2634" y="1267"/>
                    </a:lnTo>
                    <a:lnTo>
                      <a:pt x="2657" y="1257"/>
                    </a:lnTo>
                    <a:lnTo>
                      <a:pt x="2679" y="1247"/>
                    </a:lnTo>
                    <a:lnTo>
                      <a:pt x="2706" y="1237"/>
                    </a:lnTo>
                    <a:lnTo>
                      <a:pt x="2725" y="1227"/>
                    </a:lnTo>
                    <a:lnTo>
                      <a:pt x="2742" y="1216"/>
                    </a:lnTo>
                    <a:lnTo>
                      <a:pt x="2759" y="1206"/>
                    </a:lnTo>
                    <a:lnTo>
                      <a:pt x="2778" y="1195"/>
                    </a:lnTo>
                    <a:lnTo>
                      <a:pt x="2796" y="1186"/>
                    </a:lnTo>
                    <a:lnTo>
                      <a:pt x="2813" y="1178"/>
                    </a:lnTo>
                    <a:lnTo>
                      <a:pt x="2831" y="1172"/>
                    </a:lnTo>
                    <a:lnTo>
                      <a:pt x="2850" y="1163"/>
                    </a:lnTo>
                    <a:lnTo>
                      <a:pt x="2864" y="1157"/>
                    </a:lnTo>
                    <a:lnTo>
                      <a:pt x="2878" y="1151"/>
                    </a:lnTo>
                    <a:lnTo>
                      <a:pt x="2889" y="1145"/>
                    </a:lnTo>
                    <a:lnTo>
                      <a:pt x="2901" y="1138"/>
                    </a:lnTo>
                    <a:lnTo>
                      <a:pt x="2923" y="1123"/>
                    </a:lnTo>
                    <a:lnTo>
                      <a:pt x="2949" y="1106"/>
                    </a:lnTo>
                    <a:lnTo>
                      <a:pt x="2959" y="1100"/>
                    </a:lnTo>
                    <a:lnTo>
                      <a:pt x="2969" y="1094"/>
                    </a:lnTo>
                    <a:lnTo>
                      <a:pt x="2979" y="1089"/>
                    </a:lnTo>
                    <a:lnTo>
                      <a:pt x="2991" y="1083"/>
                    </a:lnTo>
                    <a:lnTo>
                      <a:pt x="3001" y="1079"/>
                    </a:lnTo>
                    <a:lnTo>
                      <a:pt x="3010" y="1074"/>
                    </a:lnTo>
                    <a:lnTo>
                      <a:pt x="3014" y="1071"/>
                    </a:lnTo>
                    <a:lnTo>
                      <a:pt x="3018" y="1067"/>
                    </a:lnTo>
                    <a:lnTo>
                      <a:pt x="3021" y="1063"/>
                    </a:lnTo>
                    <a:lnTo>
                      <a:pt x="3024" y="1057"/>
                    </a:lnTo>
                    <a:lnTo>
                      <a:pt x="3027" y="1043"/>
                    </a:lnTo>
                    <a:lnTo>
                      <a:pt x="3029" y="1030"/>
                    </a:lnTo>
                    <a:lnTo>
                      <a:pt x="3030" y="1024"/>
                    </a:lnTo>
                    <a:lnTo>
                      <a:pt x="3032" y="1018"/>
                    </a:lnTo>
                    <a:lnTo>
                      <a:pt x="3035" y="1012"/>
                    </a:lnTo>
                    <a:lnTo>
                      <a:pt x="3039" y="1006"/>
                    </a:lnTo>
                    <a:lnTo>
                      <a:pt x="3043" y="1002"/>
                    </a:lnTo>
                    <a:lnTo>
                      <a:pt x="3047" y="1000"/>
                    </a:lnTo>
                    <a:lnTo>
                      <a:pt x="3052" y="998"/>
                    </a:lnTo>
                    <a:lnTo>
                      <a:pt x="3056" y="996"/>
                    </a:lnTo>
                    <a:lnTo>
                      <a:pt x="3065" y="994"/>
                    </a:lnTo>
                    <a:lnTo>
                      <a:pt x="3073" y="990"/>
                    </a:lnTo>
                    <a:lnTo>
                      <a:pt x="3086" y="980"/>
                    </a:lnTo>
                    <a:lnTo>
                      <a:pt x="3098" y="971"/>
                    </a:lnTo>
                    <a:lnTo>
                      <a:pt x="3111" y="962"/>
                    </a:lnTo>
                    <a:lnTo>
                      <a:pt x="3125" y="954"/>
                    </a:lnTo>
                    <a:lnTo>
                      <a:pt x="3133" y="951"/>
                    </a:lnTo>
                    <a:lnTo>
                      <a:pt x="3140" y="948"/>
                    </a:lnTo>
                    <a:lnTo>
                      <a:pt x="3147" y="946"/>
                    </a:lnTo>
                    <a:lnTo>
                      <a:pt x="3156" y="943"/>
                    </a:lnTo>
                    <a:lnTo>
                      <a:pt x="3171" y="936"/>
                    </a:lnTo>
                    <a:lnTo>
                      <a:pt x="3184" y="930"/>
                    </a:lnTo>
                    <a:lnTo>
                      <a:pt x="3190" y="928"/>
                    </a:lnTo>
                    <a:lnTo>
                      <a:pt x="3197" y="926"/>
                    </a:lnTo>
                    <a:lnTo>
                      <a:pt x="3204" y="925"/>
                    </a:lnTo>
                    <a:lnTo>
                      <a:pt x="3213" y="925"/>
                    </a:lnTo>
                    <a:lnTo>
                      <a:pt x="3333" y="900"/>
                    </a:lnTo>
                    <a:lnTo>
                      <a:pt x="3383" y="900"/>
                    </a:lnTo>
                    <a:lnTo>
                      <a:pt x="3394" y="882"/>
                    </a:lnTo>
                    <a:lnTo>
                      <a:pt x="3403" y="868"/>
                    </a:lnTo>
                    <a:lnTo>
                      <a:pt x="3412" y="853"/>
                    </a:lnTo>
                    <a:lnTo>
                      <a:pt x="3423" y="837"/>
                    </a:lnTo>
                    <a:lnTo>
                      <a:pt x="3431" y="826"/>
                    </a:lnTo>
                    <a:lnTo>
                      <a:pt x="3439" y="817"/>
                    </a:lnTo>
                    <a:lnTo>
                      <a:pt x="3443" y="813"/>
                    </a:lnTo>
                    <a:lnTo>
                      <a:pt x="3447" y="808"/>
                    </a:lnTo>
                    <a:lnTo>
                      <a:pt x="3448" y="802"/>
                    </a:lnTo>
                    <a:lnTo>
                      <a:pt x="3449" y="796"/>
                    </a:lnTo>
                    <a:lnTo>
                      <a:pt x="3445" y="791"/>
                    </a:lnTo>
                    <a:lnTo>
                      <a:pt x="3440" y="786"/>
                    </a:lnTo>
                    <a:lnTo>
                      <a:pt x="3437" y="779"/>
                    </a:lnTo>
                    <a:lnTo>
                      <a:pt x="3433" y="774"/>
                    </a:lnTo>
                    <a:lnTo>
                      <a:pt x="3428" y="769"/>
                    </a:lnTo>
                    <a:lnTo>
                      <a:pt x="3423" y="764"/>
                    </a:lnTo>
                    <a:lnTo>
                      <a:pt x="3410" y="753"/>
                    </a:lnTo>
                    <a:lnTo>
                      <a:pt x="3400" y="741"/>
                    </a:lnTo>
                    <a:lnTo>
                      <a:pt x="3396" y="735"/>
                    </a:lnTo>
                    <a:lnTo>
                      <a:pt x="3392" y="728"/>
                    </a:lnTo>
                    <a:lnTo>
                      <a:pt x="3388" y="721"/>
                    </a:lnTo>
                    <a:lnTo>
                      <a:pt x="3386" y="712"/>
                    </a:lnTo>
                    <a:lnTo>
                      <a:pt x="3386" y="702"/>
                    </a:lnTo>
                    <a:lnTo>
                      <a:pt x="3386" y="692"/>
                    </a:lnTo>
                    <a:lnTo>
                      <a:pt x="3382" y="676"/>
                    </a:lnTo>
                    <a:lnTo>
                      <a:pt x="3377" y="661"/>
                    </a:lnTo>
                    <a:lnTo>
                      <a:pt x="3375" y="654"/>
                    </a:lnTo>
                    <a:lnTo>
                      <a:pt x="3373" y="646"/>
                    </a:lnTo>
                    <a:lnTo>
                      <a:pt x="3371" y="639"/>
                    </a:lnTo>
                    <a:lnTo>
                      <a:pt x="3371" y="630"/>
                    </a:lnTo>
                    <a:lnTo>
                      <a:pt x="3371" y="601"/>
                    </a:lnTo>
                    <a:lnTo>
                      <a:pt x="3373" y="576"/>
                    </a:lnTo>
                    <a:lnTo>
                      <a:pt x="3376" y="552"/>
                    </a:lnTo>
                    <a:lnTo>
                      <a:pt x="3378" y="529"/>
                    </a:lnTo>
                    <a:lnTo>
                      <a:pt x="3381" y="505"/>
                    </a:lnTo>
                    <a:lnTo>
                      <a:pt x="3384" y="481"/>
                    </a:lnTo>
                    <a:lnTo>
                      <a:pt x="3385" y="456"/>
                    </a:lnTo>
                    <a:lnTo>
                      <a:pt x="3386" y="428"/>
                    </a:lnTo>
                    <a:lnTo>
                      <a:pt x="3386" y="416"/>
                    </a:lnTo>
                    <a:lnTo>
                      <a:pt x="3385" y="406"/>
                    </a:lnTo>
                    <a:lnTo>
                      <a:pt x="3383" y="395"/>
                    </a:lnTo>
                    <a:lnTo>
                      <a:pt x="3381" y="385"/>
                    </a:lnTo>
                    <a:lnTo>
                      <a:pt x="3376" y="366"/>
                    </a:lnTo>
                    <a:lnTo>
                      <a:pt x="3371" y="345"/>
                    </a:lnTo>
                    <a:lnTo>
                      <a:pt x="3369" y="333"/>
                    </a:lnTo>
                    <a:lnTo>
                      <a:pt x="3368" y="324"/>
                    </a:lnTo>
                    <a:lnTo>
                      <a:pt x="3368" y="314"/>
                    </a:lnTo>
                    <a:lnTo>
                      <a:pt x="3366" y="303"/>
                    </a:lnTo>
                    <a:lnTo>
                      <a:pt x="3363" y="297"/>
                    </a:lnTo>
                    <a:lnTo>
                      <a:pt x="3360" y="292"/>
                    </a:lnTo>
                    <a:lnTo>
                      <a:pt x="3356" y="286"/>
                    </a:lnTo>
                    <a:lnTo>
                      <a:pt x="3351" y="282"/>
                    </a:lnTo>
                    <a:lnTo>
                      <a:pt x="3347" y="277"/>
                    </a:lnTo>
                    <a:lnTo>
                      <a:pt x="3343" y="273"/>
                    </a:lnTo>
                    <a:lnTo>
                      <a:pt x="3339" y="268"/>
                    </a:lnTo>
                    <a:lnTo>
                      <a:pt x="3335" y="262"/>
                    </a:lnTo>
                    <a:lnTo>
                      <a:pt x="3331" y="254"/>
                    </a:lnTo>
                    <a:lnTo>
                      <a:pt x="3328" y="245"/>
                    </a:lnTo>
                    <a:lnTo>
                      <a:pt x="3326" y="237"/>
                    </a:lnTo>
                    <a:lnTo>
                      <a:pt x="3324" y="228"/>
                    </a:lnTo>
                    <a:lnTo>
                      <a:pt x="3322" y="212"/>
                    </a:lnTo>
                    <a:lnTo>
                      <a:pt x="3318" y="194"/>
                    </a:lnTo>
                    <a:lnTo>
                      <a:pt x="3318" y="194"/>
                    </a:lnTo>
                    <a:lnTo>
                      <a:pt x="3312" y="194"/>
                    </a:lnTo>
                    <a:lnTo>
                      <a:pt x="3305" y="194"/>
                    </a:lnTo>
                    <a:lnTo>
                      <a:pt x="3291" y="195"/>
                    </a:lnTo>
                    <a:lnTo>
                      <a:pt x="3279" y="196"/>
                    </a:lnTo>
                    <a:lnTo>
                      <a:pt x="3265" y="197"/>
                    </a:lnTo>
                    <a:lnTo>
                      <a:pt x="3251" y="197"/>
                    </a:lnTo>
                    <a:lnTo>
                      <a:pt x="3237" y="198"/>
                    </a:lnTo>
                    <a:lnTo>
                      <a:pt x="3224" y="200"/>
                    </a:lnTo>
                    <a:lnTo>
                      <a:pt x="3216" y="200"/>
                    </a:lnTo>
                    <a:lnTo>
                      <a:pt x="3210" y="199"/>
                    </a:lnTo>
                    <a:lnTo>
                      <a:pt x="3204" y="197"/>
                    </a:lnTo>
                    <a:lnTo>
                      <a:pt x="3199" y="193"/>
                    </a:lnTo>
                    <a:lnTo>
                      <a:pt x="3194" y="189"/>
                    </a:lnTo>
                    <a:lnTo>
                      <a:pt x="3190" y="184"/>
                    </a:lnTo>
                    <a:lnTo>
                      <a:pt x="3188" y="177"/>
                    </a:lnTo>
                    <a:lnTo>
                      <a:pt x="3186" y="172"/>
                    </a:lnTo>
                    <a:lnTo>
                      <a:pt x="3185" y="159"/>
                    </a:lnTo>
                    <a:lnTo>
                      <a:pt x="3185" y="146"/>
                    </a:lnTo>
                    <a:lnTo>
                      <a:pt x="3185" y="138"/>
                    </a:lnTo>
                    <a:lnTo>
                      <a:pt x="3186" y="131"/>
                    </a:lnTo>
                    <a:lnTo>
                      <a:pt x="3186" y="127"/>
                    </a:lnTo>
                    <a:lnTo>
                      <a:pt x="3185" y="125"/>
                    </a:lnTo>
                    <a:lnTo>
                      <a:pt x="3184" y="122"/>
                    </a:lnTo>
                    <a:lnTo>
                      <a:pt x="3181" y="121"/>
                    </a:lnTo>
                    <a:lnTo>
                      <a:pt x="3177" y="122"/>
                    </a:lnTo>
                    <a:lnTo>
                      <a:pt x="3173" y="123"/>
                    </a:lnTo>
                    <a:lnTo>
                      <a:pt x="3170" y="126"/>
                    </a:lnTo>
                    <a:lnTo>
                      <a:pt x="3167" y="128"/>
                    </a:lnTo>
                    <a:lnTo>
                      <a:pt x="3162" y="133"/>
                    </a:lnTo>
                    <a:lnTo>
                      <a:pt x="3154" y="138"/>
                    </a:lnTo>
                    <a:lnTo>
                      <a:pt x="3145" y="142"/>
                    </a:lnTo>
                    <a:lnTo>
                      <a:pt x="3137" y="145"/>
                    </a:lnTo>
                    <a:lnTo>
                      <a:pt x="3133" y="146"/>
                    </a:lnTo>
                    <a:lnTo>
                      <a:pt x="3129" y="148"/>
                    </a:lnTo>
                    <a:lnTo>
                      <a:pt x="3125" y="151"/>
                    </a:lnTo>
                    <a:lnTo>
                      <a:pt x="3121" y="154"/>
                    </a:lnTo>
                    <a:lnTo>
                      <a:pt x="3117" y="159"/>
                    </a:lnTo>
                    <a:lnTo>
                      <a:pt x="3113" y="163"/>
                    </a:lnTo>
                    <a:lnTo>
                      <a:pt x="3111" y="164"/>
                    </a:lnTo>
                    <a:lnTo>
                      <a:pt x="3109" y="166"/>
                    </a:lnTo>
                    <a:lnTo>
                      <a:pt x="3106" y="167"/>
                    </a:lnTo>
                    <a:lnTo>
                      <a:pt x="3103" y="167"/>
                    </a:lnTo>
                    <a:lnTo>
                      <a:pt x="3097" y="166"/>
                    </a:lnTo>
                    <a:lnTo>
                      <a:pt x="3092" y="165"/>
                    </a:lnTo>
                    <a:lnTo>
                      <a:pt x="3088" y="162"/>
                    </a:lnTo>
                    <a:lnTo>
                      <a:pt x="3084" y="159"/>
                    </a:lnTo>
                    <a:lnTo>
                      <a:pt x="3077" y="152"/>
                    </a:lnTo>
                    <a:lnTo>
                      <a:pt x="3068" y="145"/>
                    </a:lnTo>
                    <a:lnTo>
                      <a:pt x="3064" y="150"/>
                    </a:lnTo>
                    <a:lnTo>
                      <a:pt x="3060" y="154"/>
                    </a:lnTo>
                    <a:lnTo>
                      <a:pt x="3055" y="157"/>
                    </a:lnTo>
                    <a:lnTo>
                      <a:pt x="3050" y="160"/>
                    </a:lnTo>
                    <a:lnTo>
                      <a:pt x="3043" y="162"/>
                    </a:lnTo>
                    <a:lnTo>
                      <a:pt x="3038" y="163"/>
                    </a:lnTo>
                    <a:lnTo>
                      <a:pt x="3032" y="164"/>
                    </a:lnTo>
                    <a:lnTo>
                      <a:pt x="3025" y="164"/>
                    </a:lnTo>
                    <a:lnTo>
                      <a:pt x="3016" y="163"/>
                    </a:lnTo>
                    <a:lnTo>
                      <a:pt x="3008" y="160"/>
                    </a:lnTo>
                    <a:lnTo>
                      <a:pt x="3001" y="158"/>
                    </a:lnTo>
                    <a:lnTo>
                      <a:pt x="2992" y="157"/>
                    </a:lnTo>
                    <a:lnTo>
                      <a:pt x="2973" y="158"/>
                    </a:lnTo>
                    <a:lnTo>
                      <a:pt x="2957" y="160"/>
                    </a:lnTo>
                    <a:lnTo>
                      <a:pt x="2941" y="163"/>
                    </a:lnTo>
                    <a:lnTo>
                      <a:pt x="2922" y="164"/>
                    </a:lnTo>
                    <a:lnTo>
                      <a:pt x="2904" y="164"/>
                    </a:lnTo>
                    <a:lnTo>
                      <a:pt x="2889" y="164"/>
                    </a:lnTo>
                    <a:lnTo>
                      <a:pt x="2881" y="163"/>
                    </a:lnTo>
                    <a:lnTo>
                      <a:pt x="2874" y="161"/>
                    </a:lnTo>
                    <a:lnTo>
                      <a:pt x="2865" y="159"/>
                    </a:lnTo>
                    <a:lnTo>
                      <a:pt x="2857" y="155"/>
                    </a:lnTo>
                    <a:lnTo>
                      <a:pt x="2849" y="151"/>
                    </a:lnTo>
                    <a:lnTo>
                      <a:pt x="2842" y="146"/>
                    </a:lnTo>
                    <a:lnTo>
                      <a:pt x="2837" y="141"/>
                    </a:lnTo>
                    <a:lnTo>
                      <a:pt x="2832" y="135"/>
                    </a:lnTo>
                    <a:lnTo>
                      <a:pt x="2821" y="123"/>
                    </a:lnTo>
                    <a:lnTo>
                      <a:pt x="2807" y="111"/>
                    </a:lnTo>
                    <a:lnTo>
                      <a:pt x="2800" y="106"/>
                    </a:lnTo>
                    <a:lnTo>
                      <a:pt x="2792" y="102"/>
                    </a:lnTo>
                    <a:lnTo>
                      <a:pt x="2785" y="97"/>
                    </a:lnTo>
                    <a:lnTo>
                      <a:pt x="2779" y="91"/>
                    </a:lnTo>
                    <a:lnTo>
                      <a:pt x="2778" y="88"/>
                    </a:lnTo>
                    <a:lnTo>
                      <a:pt x="2777" y="85"/>
                    </a:lnTo>
                    <a:lnTo>
                      <a:pt x="2776" y="82"/>
                    </a:lnTo>
                    <a:lnTo>
                      <a:pt x="2776" y="79"/>
                    </a:lnTo>
                    <a:lnTo>
                      <a:pt x="2777" y="72"/>
                    </a:lnTo>
                    <a:lnTo>
                      <a:pt x="2777" y="64"/>
                    </a:lnTo>
                    <a:lnTo>
                      <a:pt x="2774" y="54"/>
                    </a:lnTo>
                    <a:lnTo>
                      <a:pt x="2771" y="45"/>
                    </a:lnTo>
                    <a:lnTo>
                      <a:pt x="2767" y="36"/>
                    </a:lnTo>
                    <a:lnTo>
                      <a:pt x="2764" y="26"/>
                    </a:lnTo>
                    <a:lnTo>
                      <a:pt x="2763" y="19"/>
                    </a:lnTo>
                    <a:lnTo>
                      <a:pt x="2761" y="11"/>
                    </a:lnTo>
                    <a:lnTo>
                      <a:pt x="2760" y="8"/>
                    </a:lnTo>
                    <a:lnTo>
                      <a:pt x="2759" y="5"/>
                    </a:lnTo>
                    <a:lnTo>
                      <a:pt x="2756" y="2"/>
                    </a:lnTo>
                    <a:lnTo>
                      <a:pt x="2753" y="0"/>
                    </a:lnTo>
                    <a:lnTo>
                      <a:pt x="2735" y="4"/>
                    </a:lnTo>
                    <a:lnTo>
                      <a:pt x="2719" y="8"/>
                    </a:lnTo>
                    <a:lnTo>
                      <a:pt x="2704" y="15"/>
                    </a:lnTo>
                    <a:lnTo>
                      <a:pt x="2686" y="21"/>
                    </a:lnTo>
                    <a:lnTo>
                      <a:pt x="2674" y="24"/>
                    </a:lnTo>
                    <a:lnTo>
                      <a:pt x="2664" y="25"/>
                    </a:lnTo>
                    <a:lnTo>
                      <a:pt x="2659" y="26"/>
                    </a:lnTo>
                    <a:lnTo>
                      <a:pt x="2654" y="28"/>
                    </a:lnTo>
                    <a:lnTo>
                      <a:pt x="2650" y="30"/>
                    </a:lnTo>
                    <a:lnTo>
                      <a:pt x="2645" y="34"/>
                    </a:lnTo>
                    <a:lnTo>
                      <a:pt x="2638" y="39"/>
                    </a:lnTo>
                    <a:lnTo>
                      <a:pt x="2633" y="44"/>
                    </a:lnTo>
                    <a:lnTo>
                      <a:pt x="2629" y="50"/>
                    </a:lnTo>
                    <a:lnTo>
                      <a:pt x="2625" y="55"/>
                    </a:lnTo>
                    <a:lnTo>
                      <a:pt x="2619" y="66"/>
                    </a:lnTo>
                    <a:lnTo>
                      <a:pt x="2614" y="78"/>
                    </a:lnTo>
                    <a:lnTo>
                      <a:pt x="2609" y="90"/>
                    </a:lnTo>
                    <a:lnTo>
                      <a:pt x="2604" y="102"/>
                    </a:lnTo>
                    <a:lnTo>
                      <a:pt x="2597" y="115"/>
                    </a:lnTo>
                    <a:lnTo>
                      <a:pt x="2589" y="129"/>
                    </a:lnTo>
                    <a:lnTo>
                      <a:pt x="2570" y="157"/>
                    </a:lnTo>
                    <a:lnTo>
                      <a:pt x="2554" y="183"/>
                    </a:lnTo>
                    <a:lnTo>
                      <a:pt x="2538" y="208"/>
                    </a:lnTo>
                    <a:lnTo>
                      <a:pt x="2519" y="236"/>
                    </a:lnTo>
                    <a:lnTo>
                      <a:pt x="2513" y="245"/>
                    </a:lnTo>
                    <a:lnTo>
                      <a:pt x="2509" y="253"/>
                    </a:lnTo>
                    <a:lnTo>
                      <a:pt x="2506" y="261"/>
                    </a:lnTo>
                    <a:lnTo>
                      <a:pt x="2501" y="269"/>
                    </a:lnTo>
                    <a:lnTo>
                      <a:pt x="2483" y="299"/>
                    </a:lnTo>
                    <a:lnTo>
                      <a:pt x="2465" y="324"/>
                    </a:lnTo>
                    <a:lnTo>
                      <a:pt x="2448" y="350"/>
                    </a:lnTo>
                    <a:lnTo>
                      <a:pt x="2427" y="377"/>
                    </a:lnTo>
                    <a:lnTo>
                      <a:pt x="2418" y="387"/>
                    </a:lnTo>
                    <a:lnTo>
                      <a:pt x="2408" y="395"/>
                    </a:lnTo>
                    <a:lnTo>
                      <a:pt x="2398" y="403"/>
                    </a:lnTo>
                    <a:lnTo>
                      <a:pt x="2387" y="411"/>
                    </a:lnTo>
                    <a:lnTo>
                      <a:pt x="2371" y="421"/>
                    </a:lnTo>
                    <a:lnTo>
                      <a:pt x="2355" y="430"/>
                    </a:lnTo>
                    <a:lnTo>
                      <a:pt x="2341" y="438"/>
                    </a:lnTo>
                    <a:lnTo>
                      <a:pt x="2327" y="445"/>
                    </a:lnTo>
                    <a:lnTo>
                      <a:pt x="2312" y="450"/>
                    </a:lnTo>
                    <a:lnTo>
                      <a:pt x="2296" y="457"/>
                    </a:lnTo>
                    <a:lnTo>
                      <a:pt x="2279" y="462"/>
                    </a:lnTo>
                    <a:lnTo>
                      <a:pt x="2261" y="467"/>
                    </a:lnTo>
                    <a:lnTo>
                      <a:pt x="2233" y="474"/>
                    </a:lnTo>
                    <a:lnTo>
                      <a:pt x="2207" y="479"/>
                    </a:lnTo>
                    <a:lnTo>
                      <a:pt x="2182" y="485"/>
                    </a:lnTo>
                    <a:lnTo>
                      <a:pt x="2159" y="491"/>
                    </a:lnTo>
                    <a:lnTo>
                      <a:pt x="2137" y="499"/>
                    </a:lnTo>
                    <a:lnTo>
                      <a:pt x="2113" y="508"/>
                    </a:lnTo>
                    <a:lnTo>
                      <a:pt x="2102" y="515"/>
                    </a:lnTo>
                    <a:lnTo>
                      <a:pt x="2090" y="521"/>
                    </a:lnTo>
                    <a:lnTo>
                      <a:pt x="2078" y="528"/>
                    </a:lnTo>
                    <a:lnTo>
                      <a:pt x="2065" y="536"/>
                    </a:lnTo>
                    <a:lnTo>
                      <a:pt x="2057" y="541"/>
                    </a:lnTo>
                    <a:lnTo>
                      <a:pt x="2049" y="545"/>
                    </a:lnTo>
                    <a:lnTo>
                      <a:pt x="2042" y="548"/>
                    </a:lnTo>
                    <a:lnTo>
                      <a:pt x="2033" y="553"/>
                    </a:lnTo>
                    <a:lnTo>
                      <a:pt x="2010" y="570"/>
                    </a:lnTo>
                    <a:lnTo>
                      <a:pt x="1991" y="586"/>
                    </a:lnTo>
                    <a:lnTo>
                      <a:pt x="1973" y="602"/>
                    </a:lnTo>
                    <a:lnTo>
                      <a:pt x="1951" y="621"/>
                    </a:lnTo>
                    <a:lnTo>
                      <a:pt x="1938" y="634"/>
                    </a:lnTo>
                    <a:lnTo>
                      <a:pt x="1923" y="647"/>
                    </a:lnTo>
                    <a:lnTo>
                      <a:pt x="1912" y="653"/>
                    </a:lnTo>
                    <a:lnTo>
                      <a:pt x="1902" y="659"/>
                    </a:lnTo>
                    <a:lnTo>
                      <a:pt x="1897" y="662"/>
                    </a:lnTo>
                    <a:lnTo>
                      <a:pt x="1893" y="666"/>
                    </a:lnTo>
                    <a:lnTo>
                      <a:pt x="1890" y="671"/>
                    </a:lnTo>
                    <a:lnTo>
                      <a:pt x="1889" y="678"/>
                    </a:lnTo>
                    <a:lnTo>
                      <a:pt x="1889" y="687"/>
                    </a:lnTo>
                    <a:lnTo>
                      <a:pt x="1890" y="695"/>
                    </a:lnTo>
                    <a:lnTo>
                      <a:pt x="1891" y="702"/>
                    </a:lnTo>
                    <a:lnTo>
                      <a:pt x="1890" y="711"/>
                    </a:lnTo>
                    <a:lnTo>
                      <a:pt x="1889" y="718"/>
                    </a:lnTo>
                    <a:lnTo>
                      <a:pt x="1888" y="724"/>
                    </a:lnTo>
                    <a:lnTo>
                      <a:pt x="1885" y="729"/>
                    </a:lnTo>
                    <a:lnTo>
                      <a:pt x="1883" y="735"/>
                    </a:lnTo>
                    <a:lnTo>
                      <a:pt x="1877" y="745"/>
                    </a:lnTo>
                    <a:lnTo>
                      <a:pt x="1870" y="755"/>
                    </a:lnTo>
                    <a:lnTo>
                      <a:pt x="1857" y="777"/>
                    </a:lnTo>
                    <a:lnTo>
                      <a:pt x="1844" y="796"/>
                    </a:lnTo>
                    <a:lnTo>
                      <a:pt x="1830" y="812"/>
                    </a:lnTo>
                    <a:lnTo>
                      <a:pt x="1816" y="828"/>
                    </a:lnTo>
                    <a:lnTo>
                      <a:pt x="1803" y="844"/>
                    </a:lnTo>
                    <a:lnTo>
                      <a:pt x="1790" y="861"/>
                    </a:lnTo>
                    <a:lnTo>
                      <a:pt x="1783" y="870"/>
                    </a:lnTo>
                    <a:lnTo>
                      <a:pt x="1776" y="880"/>
                    </a:lnTo>
                    <a:lnTo>
                      <a:pt x="1770" y="890"/>
                    </a:lnTo>
                    <a:lnTo>
                      <a:pt x="1764" y="902"/>
                    </a:lnTo>
                    <a:lnTo>
                      <a:pt x="1765" y="909"/>
                    </a:lnTo>
                    <a:lnTo>
                      <a:pt x="1765" y="915"/>
                    </a:lnTo>
                    <a:lnTo>
                      <a:pt x="1765" y="920"/>
                    </a:lnTo>
                    <a:lnTo>
                      <a:pt x="1763" y="925"/>
                    </a:lnTo>
                    <a:lnTo>
                      <a:pt x="1762" y="929"/>
                    </a:lnTo>
                    <a:lnTo>
                      <a:pt x="1759" y="933"/>
                    </a:lnTo>
                    <a:lnTo>
                      <a:pt x="1754" y="940"/>
                    </a:lnTo>
                    <a:lnTo>
                      <a:pt x="1750" y="949"/>
                    </a:lnTo>
                    <a:lnTo>
                      <a:pt x="1737" y="980"/>
                    </a:lnTo>
                    <a:lnTo>
                      <a:pt x="1725" y="1007"/>
                    </a:lnTo>
                    <a:lnTo>
                      <a:pt x="1720" y="1020"/>
                    </a:lnTo>
                    <a:lnTo>
                      <a:pt x="1716" y="1033"/>
                    </a:lnTo>
                    <a:lnTo>
                      <a:pt x="1714" y="1048"/>
                    </a:lnTo>
                    <a:lnTo>
                      <a:pt x="1713" y="1066"/>
                    </a:lnTo>
                    <a:lnTo>
                      <a:pt x="1714" y="1071"/>
                    </a:lnTo>
                    <a:lnTo>
                      <a:pt x="1715" y="1075"/>
                    </a:lnTo>
                    <a:lnTo>
                      <a:pt x="1717" y="1079"/>
                    </a:lnTo>
                    <a:lnTo>
                      <a:pt x="1720" y="1082"/>
                    </a:lnTo>
                    <a:lnTo>
                      <a:pt x="1728" y="1089"/>
                    </a:lnTo>
                    <a:lnTo>
                      <a:pt x="1733" y="1097"/>
                    </a:lnTo>
                    <a:lnTo>
                      <a:pt x="1737" y="1108"/>
                    </a:lnTo>
                    <a:lnTo>
                      <a:pt x="1739" y="1119"/>
                    </a:lnTo>
                    <a:lnTo>
                      <a:pt x="1740" y="1129"/>
                    </a:lnTo>
                    <a:lnTo>
                      <a:pt x="1740" y="1141"/>
                    </a:lnTo>
                    <a:lnTo>
                      <a:pt x="1739" y="1157"/>
                    </a:lnTo>
                    <a:lnTo>
                      <a:pt x="1736" y="1172"/>
                    </a:lnTo>
                    <a:lnTo>
                      <a:pt x="1733" y="1185"/>
                    </a:lnTo>
                    <a:lnTo>
                      <a:pt x="1728" y="1198"/>
                    </a:lnTo>
                    <a:lnTo>
                      <a:pt x="1720" y="1210"/>
                    </a:lnTo>
                    <a:lnTo>
                      <a:pt x="1712" y="1222"/>
                    </a:lnTo>
                    <a:lnTo>
                      <a:pt x="1703" y="1234"/>
                    </a:lnTo>
                    <a:lnTo>
                      <a:pt x="1693" y="1247"/>
                    </a:lnTo>
                    <a:lnTo>
                      <a:pt x="1681" y="1262"/>
                    </a:lnTo>
                    <a:lnTo>
                      <a:pt x="1672" y="1277"/>
                    </a:lnTo>
                    <a:lnTo>
                      <a:pt x="1666" y="1285"/>
                    </a:lnTo>
                    <a:lnTo>
                      <a:pt x="1661" y="1292"/>
                    </a:lnTo>
                    <a:lnTo>
                      <a:pt x="1655" y="1299"/>
                    </a:lnTo>
                    <a:lnTo>
                      <a:pt x="1647" y="1305"/>
                    </a:lnTo>
                    <a:lnTo>
                      <a:pt x="1635" y="1314"/>
                    </a:lnTo>
                    <a:lnTo>
                      <a:pt x="1625" y="1323"/>
                    </a:lnTo>
                    <a:lnTo>
                      <a:pt x="1615" y="1332"/>
                    </a:lnTo>
                    <a:lnTo>
                      <a:pt x="1604" y="1344"/>
                    </a:lnTo>
                    <a:lnTo>
                      <a:pt x="1596" y="1355"/>
                    </a:lnTo>
                    <a:lnTo>
                      <a:pt x="1589" y="1365"/>
                    </a:lnTo>
                    <a:lnTo>
                      <a:pt x="1583" y="1376"/>
                    </a:lnTo>
                    <a:lnTo>
                      <a:pt x="1578" y="1389"/>
                    </a:lnTo>
                    <a:lnTo>
                      <a:pt x="1574" y="1402"/>
                    </a:lnTo>
                    <a:lnTo>
                      <a:pt x="1571" y="1413"/>
                    </a:lnTo>
                    <a:lnTo>
                      <a:pt x="1569" y="1418"/>
                    </a:lnTo>
                    <a:lnTo>
                      <a:pt x="1567" y="1423"/>
                    </a:lnTo>
                    <a:lnTo>
                      <a:pt x="1563" y="1428"/>
                    </a:lnTo>
                    <a:lnTo>
                      <a:pt x="1558" y="1432"/>
                    </a:lnTo>
                    <a:lnTo>
                      <a:pt x="1549" y="1440"/>
                    </a:lnTo>
                    <a:lnTo>
                      <a:pt x="1540" y="1449"/>
                    </a:lnTo>
                    <a:lnTo>
                      <a:pt x="1534" y="1452"/>
                    </a:lnTo>
                    <a:lnTo>
                      <a:pt x="1529" y="1454"/>
                    </a:lnTo>
                    <a:lnTo>
                      <a:pt x="1523" y="1456"/>
                    </a:lnTo>
                    <a:lnTo>
                      <a:pt x="1518" y="1456"/>
                    </a:lnTo>
                    <a:lnTo>
                      <a:pt x="1506" y="1457"/>
                    </a:lnTo>
                    <a:lnTo>
                      <a:pt x="1493" y="1458"/>
                    </a:lnTo>
                    <a:lnTo>
                      <a:pt x="1486" y="1460"/>
                    </a:lnTo>
                    <a:lnTo>
                      <a:pt x="1479" y="1462"/>
                    </a:lnTo>
                    <a:lnTo>
                      <a:pt x="1474" y="1465"/>
                    </a:lnTo>
                    <a:lnTo>
                      <a:pt x="1468" y="1468"/>
                    </a:lnTo>
                    <a:lnTo>
                      <a:pt x="1462" y="1471"/>
                    </a:lnTo>
                    <a:lnTo>
                      <a:pt x="1457" y="1474"/>
                    </a:lnTo>
                    <a:lnTo>
                      <a:pt x="1450" y="1475"/>
                    </a:lnTo>
                    <a:lnTo>
                      <a:pt x="1443" y="1476"/>
                    </a:lnTo>
                    <a:lnTo>
                      <a:pt x="1404" y="1476"/>
                    </a:lnTo>
                    <a:lnTo>
                      <a:pt x="1399" y="1476"/>
                    </a:lnTo>
                    <a:lnTo>
                      <a:pt x="1395" y="1478"/>
                    </a:lnTo>
                    <a:lnTo>
                      <a:pt x="1391" y="1480"/>
                    </a:lnTo>
                    <a:lnTo>
                      <a:pt x="1388" y="1483"/>
                    </a:lnTo>
                    <a:lnTo>
                      <a:pt x="1381" y="1489"/>
                    </a:lnTo>
                    <a:lnTo>
                      <a:pt x="1373" y="1496"/>
                    </a:lnTo>
                    <a:lnTo>
                      <a:pt x="1362" y="1504"/>
                    </a:lnTo>
                    <a:lnTo>
                      <a:pt x="1352" y="1509"/>
                    </a:lnTo>
                    <a:lnTo>
                      <a:pt x="1342" y="1514"/>
                    </a:lnTo>
                    <a:lnTo>
                      <a:pt x="1332" y="1520"/>
                    </a:lnTo>
                    <a:lnTo>
                      <a:pt x="1324" y="1527"/>
                    </a:lnTo>
                    <a:lnTo>
                      <a:pt x="1317" y="1534"/>
                    </a:lnTo>
                    <a:lnTo>
                      <a:pt x="1312" y="1542"/>
                    </a:lnTo>
                    <a:lnTo>
                      <a:pt x="1307" y="1550"/>
                    </a:lnTo>
                    <a:lnTo>
                      <a:pt x="1303" y="1558"/>
                    </a:lnTo>
                    <a:lnTo>
                      <a:pt x="1297" y="1565"/>
                    </a:lnTo>
                    <a:lnTo>
                      <a:pt x="1291" y="1572"/>
                    </a:lnTo>
                    <a:lnTo>
                      <a:pt x="1282" y="1577"/>
                    </a:lnTo>
                    <a:lnTo>
                      <a:pt x="1273" y="1583"/>
                    </a:lnTo>
                    <a:lnTo>
                      <a:pt x="1264" y="1589"/>
                    </a:lnTo>
                    <a:lnTo>
                      <a:pt x="1255" y="1595"/>
                    </a:lnTo>
                    <a:lnTo>
                      <a:pt x="1245" y="1599"/>
                    </a:lnTo>
                    <a:lnTo>
                      <a:pt x="1230" y="1602"/>
                    </a:lnTo>
                    <a:lnTo>
                      <a:pt x="1216" y="1605"/>
                    </a:lnTo>
                    <a:lnTo>
                      <a:pt x="1203" y="1606"/>
                    </a:lnTo>
                    <a:lnTo>
                      <a:pt x="1191" y="1607"/>
                    </a:lnTo>
                    <a:lnTo>
                      <a:pt x="1166" y="1609"/>
                    </a:lnTo>
                    <a:lnTo>
                      <a:pt x="1136" y="1614"/>
                    </a:lnTo>
                    <a:lnTo>
                      <a:pt x="1123" y="1618"/>
                    </a:lnTo>
                    <a:lnTo>
                      <a:pt x="1111" y="1621"/>
                    </a:lnTo>
                    <a:lnTo>
                      <a:pt x="1099" y="1623"/>
                    </a:lnTo>
                    <a:lnTo>
                      <a:pt x="1086" y="1624"/>
                    </a:lnTo>
                    <a:lnTo>
                      <a:pt x="1075" y="1625"/>
                    </a:lnTo>
                    <a:lnTo>
                      <a:pt x="1063" y="1627"/>
                    </a:lnTo>
                    <a:lnTo>
                      <a:pt x="1051" y="1630"/>
                    </a:lnTo>
                    <a:lnTo>
                      <a:pt x="1038" y="1634"/>
                    </a:lnTo>
                    <a:lnTo>
                      <a:pt x="1030" y="1637"/>
                    </a:lnTo>
                    <a:lnTo>
                      <a:pt x="1024" y="1641"/>
                    </a:lnTo>
                    <a:lnTo>
                      <a:pt x="1018" y="1644"/>
                    </a:lnTo>
                    <a:lnTo>
                      <a:pt x="1013" y="1648"/>
                    </a:lnTo>
                    <a:lnTo>
                      <a:pt x="1004" y="1657"/>
                    </a:lnTo>
                    <a:lnTo>
                      <a:pt x="995" y="1668"/>
                    </a:lnTo>
                    <a:lnTo>
                      <a:pt x="980" y="1689"/>
                    </a:lnTo>
                    <a:lnTo>
                      <a:pt x="961" y="1712"/>
                    </a:lnTo>
                    <a:lnTo>
                      <a:pt x="946" y="1728"/>
                    </a:lnTo>
                    <a:lnTo>
                      <a:pt x="933" y="1742"/>
                    </a:lnTo>
                    <a:lnTo>
                      <a:pt x="921" y="1757"/>
                    </a:lnTo>
                    <a:lnTo>
                      <a:pt x="906" y="1774"/>
                    </a:lnTo>
                    <a:lnTo>
                      <a:pt x="900" y="1782"/>
                    </a:lnTo>
                    <a:lnTo>
                      <a:pt x="893" y="1789"/>
                    </a:lnTo>
                    <a:lnTo>
                      <a:pt x="890" y="1792"/>
                    </a:lnTo>
                    <a:lnTo>
                      <a:pt x="887" y="1795"/>
                    </a:lnTo>
                    <a:lnTo>
                      <a:pt x="884" y="1799"/>
                    </a:lnTo>
                    <a:lnTo>
                      <a:pt x="882" y="1804"/>
                    </a:lnTo>
                    <a:lnTo>
                      <a:pt x="878" y="1815"/>
                    </a:lnTo>
                    <a:lnTo>
                      <a:pt x="873" y="1824"/>
                    </a:lnTo>
                    <a:lnTo>
                      <a:pt x="869" y="1835"/>
                    </a:lnTo>
                    <a:lnTo>
                      <a:pt x="866" y="1846"/>
                    </a:lnTo>
                    <a:lnTo>
                      <a:pt x="860" y="1861"/>
                    </a:lnTo>
                    <a:lnTo>
                      <a:pt x="856" y="1874"/>
                    </a:lnTo>
                    <a:lnTo>
                      <a:pt x="852" y="1881"/>
                    </a:lnTo>
                    <a:lnTo>
                      <a:pt x="848" y="1887"/>
                    </a:lnTo>
                    <a:lnTo>
                      <a:pt x="843" y="1893"/>
                    </a:lnTo>
                    <a:lnTo>
                      <a:pt x="837" y="1897"/>
                    </a:lnTo>
                    <a:lnTo>
                      <a:pt x="824" y="1905"/>
                    </a:lnTo>
                    <a:lnTo>
                      <a:pt x="813" y="1912"/>
                    </a:lnTo>
                    <a:lnTo>
                      <a:pt x="801" y="1918"/>
                    </a:lnTo>
                    <a:lnTo>
                      <a:pt x="790" y="1923"/>
                    </a:lnTo>
                    <a:lnTo>
                      <a:pt x="767" y="1934"/>
                    </a:lnTo>
                    <a:lnTo>
                      <a:pt x="741" y="1947"/>
                    </a:lnTo>
                    <a:lnTo>
                      <a:pt x="731" y="1952"/>
                    </a:lnTo>
                    <a:lnTo>
                      <a:pt x="723" y="1957"/>
                    </a:lnTo>
                    <a:lnTo>
                      <a:pt x="715" y="1963"/>
                    </a:lnTo>
                    <a:lnTo>
                      <a:pt x="708" y="1969"/>
                    </a:lnTo>
                    <a:lnTo>
                      <a:pt x="694" y="1981"/>
                    </a:lnTo>
                    <a:lnTo>
                      <a:pt x="676" y="1993"/>
                    </a:lnTo>
                    <a:lnTo>
                      <a:pt x="664" y="2001"/>
                    </a:lnTo>
                    <a:lnTo>
                      <a:pt x="655" y="2008"/>
                    </a:lnTo>
                    <a:lnTo>
                      <a:pt x="645" y="2015"/>
                    </a:lnTo>
                    <a:lnTo>
                      <a:pt x="635" y="2024"/>
                    </a:lnTo>
                    <a:lnTo>
                      <a:pt x="626" y="2034"/>
                    </a:lnTo>
                    <a:lnTo>
                      <a:pt x="619" y="2044"/>
                    </a:lnTo>
                    <a:lnTo>
                      <a:pt x="613" y="2055"/>
                    </a:lnTo>
                    <a:lnTo>
                      <a:pt x="608" y="2067"/>
                    </a:lnTo>
                    <a:lnTo>
                      <a:pt x="599" y="2082"/>
                    </a:lnTo>
                    <a:lnTo>
                      <a:pt x="591" y="2095"/>
                    </a:lnTo>
                    <a:lnTo>
                      <a:pt x="583" y="2109"/>
                    </a:lnTo>
                    <a:lnTo>
                      <a:pt x="575" y="2124"/>
                    </a:lnTo>
                    <a:lnTo>
                      <a:pt x="569" y="2139"/>
                    </a:lnTo>
                    <a:lnTo>
                      <a:pt x="564" y="2153"/>
                    </a:lnTo>
                    <a:lnTo>
                      <a:pt x="559" y="2167"/>
                    </a:lnTo>
                    <a:lnTo>
                      <a:pt x="551" y="2181"/>
                    </a:lnTo>
                    <a:lnTo>
                      <a:pt x="544" y="2191"/>
                    </a:lnTo>
                    <a:lnTo>
                      <a:pt x="539" y="2201"/>
                    </a:lnTo>
                    <a:lnTo>
                      <a:pt x="537" y="2207"/>
                    </a:lnTo>
                    <a:lnTo>
                      <a:pt x="535" y="2212"/>
                    </a:lnTo>
                    <a:lnTo>
                      <a:pt x="534" y="2219"/>
                    </a:lnTo>
                    <a:lnTo>
                      <a:pt x="534" y="2225"/>
                    </a:lnTo>
                    <a:lnTo>
                      <a:pt x="534" y="2244"/>
                    </a:lnTo>
                    <a:lnTo>
                      <a:pt x="534" y="2249"/>
                    </a:lnTo>
                    <a:lnTo>
                      <a:pt x="533" y="2254"/>
                    </a:lnTo>
                    <a:lnTo>
                      <a:pt x="531" y="2258"/>
                    </a:lnTo>
                    <a:lnTo>
                      <a:pt x="529" y="2262"/>
                    </a:lnTo>
                    <a:lnTo>
                      <a:pt x="524" y="2270"/>
                    </a:lnTo>
                    <a:lnTo>
                      <a:pt x="516" y="2277"/>
                    </a:lnTo>
                    <a:lnTo>
                      <a:pt x="499" y="2288"/>
                    </a:lnTo>
                    <a:lnTo>
                      <a:pt x="480" y="2298"/>
                    </a:lnTo>
                    <a:lnTo>
                      <a:pt x="472" y="2302"/>
                    </a:lnTo>
                    <a:lnTo>
                      <a:pt x="466" y="2306"/>
                    </a:lnTo>
                    <a:lnTo>
                      <a:pt x="460" y="2311"/>
                    </a:lnTo>
                    <a:lnTo>
                      <a:pt x="454" y="2316"/>
                    </a:lnTo>
                    <a:lnTo>
                      <a:pt x="444" y="2325"/>
                    </a:lnTo>
                    <a:lnTo>
                      <a:pt x="431" y="2337"/>
                    </a:lnTo>
                    <a:lnTo>
                      <a:pt x="414" y="2349"/>
                    </a:lnTo>
                    <a:lnTo>
                      <a:pt x="398" y="2359"/>
                    </a:lnTo>
                    <a:lnTo>
                      <a:pt x="391" y="2364"/>
                    </a:lnTo>
                    <a:lnTo>
                      <a:pt x="384" y="2370"/>
                    </a:lnTo>
                    <a:lnTo>
                      <a:pt x="378" y="2377"/>
                    </a:lnTo>
                    <a:lnTo>
                      <a:pt x="373" y="2387"/>
                    </a:lnTo>
                    <a:lnTo>
                      <a:pt x="356" y="2420"/>
                    </a:lnTo>
                    <a:lnTo>
                      <a:pt x="338" y="2449"/>
                    </a:lnTo>
                    <a:lnTo>
                      <a:pt x="330" y="2463"/>
                    </a:lnTo>
                    <a:lnTo>
                      <a:pt x="323" y="2478"/>
                    </a:lnTo>
                    <a:lnTo>
                      <a:pt x="316" y="2495"/>
                    </a:lnTo>
                    <a:lnTo>
                      <a:pt x="310" y="2513"/>
                    </a:lnTo>
                    <a:lnTo>
                      <a:pt x="307" y="2521"/>
                    </a:lnTo>
                    <a:lnTo>
                      <a:pt x="303" y="2527"/>
                    </a:lnTo>
                    <a:lnTo>
                      <a:pt x="299" y="2533"/>
                    </a:lnTo>
                    <a:lnTo>
                      <a:pt x="295" y="2539"/>
                    </a:lnTo>
                    <a:lnTo>
                      <a:pt x="285" y="2552"/>
                    </a:lnTo>
                    <a:lnTo>
                      <a:pt x="276" y="2566"/>
                    </a:lnTo>
                    <a:lnTo>
                      <a:pt x="275" y="2572"/>
                    </a:lnTo>
                    <a:lnTo>
                      <a:pt x="274" y="2578"/>
                    </a:lnTo>
                    <a:lnTo>
                      <a:pt x="271" y="2583"/>
                    </a:lnTo>
                    <a:lnTo>
                      <a:pt x="269" y="2588"/>
                    </a:lnTo>
                    <a:lnTo>
                      <a:pt x="262" y="2598"/>
                    </a:lnTo>
                    <a:lnTo>
                      <a:pt x="257" y="2610"/>
                    </a:lnTo>
                    <a:lnTo>
                      <a:pt x="252" y="2621"/>
                    </a:lnTo>
                    <a:lnTo>
                      <a:pt x="248" y="2631"/>
                    </a:lnTo>
                    <a:lnTo>
                      <a:pt x="243" y="2640"/>
                    </a:lnTo>
                    <a:lnTo>
                      <a:pt x="239" y="2649"/>
                    </a:lnTo>
                    <a:lnTo>
                      <a:pt x="227" y="2666"/>
                    </a:lnTo>
                    <a:lnTo>
                      <a:pt x="214" y="2685"/>
                    </a:lnTo>
                    <a:lnTo>
                      <a:pt x="200" y="2703"/>
                    </a:lnTo>
                    <a:lnTo>
                      <a:pt x="186" y="2720"/>
                    </a:lnTo>
                    <a:lnTo>
                      <a:pt x="172" y="2735"/>
                    </a:lnTo>
                    <a:lnTo>
                      <a:pt x="158" y="2754"/>
                    </a:lnTo>
                    <a:lnTo>
                      <a:pt x="151" y="2765"/>
                    </a:lnTo>
                    <a:lnTo>
                      <a:pt x="146" y="2777"/>
                    </a:lnTo>
                    <a:lnTo>
                      <a:pt x="143" y="2782"/>
                    </a:lnTo>
                    <a:lnTo>
                      <a:pt x="140" y="2787"/>
                    </a:lnTo>
                    <a:lnTo>
                      <a:pt x="136" y="2793"/>
                    </a:lnTo>
                    <a:lnTo>
                      <a:pt x="131" y="2798"/>
                    </a:lnTo>
                    <a:lnTo>
                      <a:pt x="124" y="2804"/>
                    </a:lnTo>
                    <a:lnTo>
                      <a:pt x="118" y="2809"/>
                    </a:lnTo>
                    <a:lnTo>
                      <a:pt x="110" y="2812"/>
                    </a:lnTo>
                    <a:lnTo>
                      <a:pt x="103" y="2815"/>
                    </a:lnTo>
                    <a:lnTo>
                      <a:pt x="88" y="2821"/>
                    </a:lnTo>
                    <a:lnTo>
                      <a:pt x="72" y="2829"/>
                    </a:lnTo>
                    <a:lnTo>
                      <a:pt x="67" y="2832"/>
                    </a:lnTo>
                    <a:lnTo>
                      <a:pt x="64" y="2835"/>
                    </a:lnTo>
                    <a:lnTo>
                      <a:pt x="61" y="2839"/>
                    </a:lnTo>
                    <a:lnTo>
                      <a:pt x="57" y="2843"/>
                    </a:lnTo>
                    <a:lnTo>
                      <a:pt x="52" y="2851"/>
                    </a:lnTo>
                    <a:lnTo>
                      <a:pt x="47" y="2860"/>
                    </a:lnTo>
                    <a:lnTo>
                      <a:pt x="37" y="2872"/>
                    </a:lnTo>
                    <a:lnTo>
                      <a:pt x="28" y="2885"/>
                    </a:lnTo>
                    <a:lnTo>
                      <a:pt x="23" y="2893"/>
                    </a:lnTo>
                    <a:lnTo>
                      <a:pt x="20" y="2901"/>
                    </a:lnTo>
                    <a:lnTo>
                      <a:pt x="17" y="2909"/>
                    </a:lnTo>
                    <a:lnTo>
                      <a:pt x="15" y="2916"/>
                    </a:lnTo>
                    <a:lnTo>
                      <a:pt x="12" y="2933"/>
                    </a:lnTo>
                    <a:lnTo>
                      <a:pt x="10" y="2951"/>
                    </a:lnTo>
                    <a:lnTo>
                      <a:pt x="7" y="2963"/>
                    </a:lnTo>
                    <a:lnTo>
                      <a:pt x="5" y="2973"/>
                    </a:lnTo>
                    <a:lnTo>
                      <a:pt x="1" y="2984"/>
                    </a:lnTo>
                    <a:lnTo>
                      <a:pt x="0" y="2996"/>
                    </a:lnTo>
                    <a:lnTo>
                      <a:pt x="1" y="3010"/>
                    </a:lnTo>
                    <a:lnTo>
                      <a:pt x="5" y="3022"/>
                    </a:lnTo>
                    <a:lnTo>
                      <a:pt x="7" y="3034"/>
                    </a:lnTo>
                    <a:lnTo>
                      <a:pt x="8" y="3049"/>
                    </a:lnTo>
                    <a:lnTo>
                      <a:pt x="8" y="3054"/>
                    </a:lnTo>
                    <a:lnTo>
                      <a:pt x="7" y="3058"/>
                    </a:lnTo>
                    <a:lnTo>
                      <a:pt x="7" y="3058"/>
                    </a:lnTo>
                    <a:lnTo>
                      <a:pt x="727" y="3098"/>
                    </a:lnTo>
                    <a:lnTo>
                      <a:pt x="725" y="3078"/>
                    </a:lnTo>
                    <a:lnTo>
                      <a:pt x="723" y="3061"/>
                    </a:lnTo>
                    <a:lnTo>
                      <a:pt x="720" y="3044"/>
                    </a:lnTo>
                    <a:lnTo>
                      <a:pt x="719" y="3024"/>
                    </a:lnTo>
                    <a:lnTo>
                      <a:pt x="719" y="2973"/>
                    </a:lnTo>
                    <a:lnTo>
                      <a:pt x="720" y="2949"/>
                    </a:lnTo>
                    <a:lnTo>
                      <a:pt x="722" y="2926"/>
                    </a:lnTo>
                    <a:lnTo>
                      <a:pt x="724" y="2905"/>
                    </a:lnTo>
                    <a:lnTo>
                      <a:pt x="727" y="2880"/>
                    </a:lnTo>
                    <a:lnTo>
                      <a:pt x="728" y="2857"/>
                    </a:lnTo>
                    <a:lnTo>
                      <a:pt x="729" y="2838"/>
                    </a:lnTo>
                    <a:lnTo>
                      <a:pt x="729" y="2828"/>
                    </a:lnTo>
                    <a:lnTo>
                      <a:pt x="731" y="2817"/>
                    </a:lnTo>
                    <a:lnTo>
                      <a:pt x="733" y="2807"/>
                    </a:lnTo>
                    <a:lnTo>
                      <a:pt x="737" y="2797"/>
                    </a:lnTo>
                    <a:lnTo>
                      <a:pt x="740" y="2788"/>
                    </a:lnTo>
                    <a:lnTo>
                      <a:pt x="744" y="2781"/>
                    </a:lnTo>
                    <a:lnTo>
                      <a:pt x="749" y="2774"/>
                    </a:lnTo>
                    <a:lnTo>
                      <a:pt x="753" y="2765"/>
                    </a:lnTo>
                    <a:lnTo>
                      <a:pt x="761" y="2749"/>
                    </a:lnTo>
                    <a:lnTo>
                      <a:pt x="769" y="2734"/>
                    </a:lnTo>
                    <a:lnTo>
                      <a:pt x="773" y="2727"/>
                    </a:lnTo>
                    <a:lnTo>
                      <a:pt x="778" y="2721"/>
                    </a:lnTo>
                    <a:lnTo>
                      <a:pt x="784" y="2715"/>
                    </a:lnTo>
                    <a:lnTo>
                      <a:pt x="791" y="2708"/>
                    </a:lnTo>
                    <a:lnTo>
                      <a:pt x="801" y="2701"/>
                    </a:lnTo>
                    <a:lnTo>
                      <a:pt x="812" y="2696"/>
                    </a:lnTo>
                    <a:lnTo>
                      <a:pt x="821" y="2692"/>
                    </a:lnTo>
                    <a:lnTo>
                      <a:pt x="831" y="2688"/>
                    </a:lnTo>
                    <a:lnTo>
                      <a:pt x="851" y="2682"/>
                    </a:lnTo>
                    <a:lnTo>
                      <a:pt x="875" y="2677"/>
                    </a:lnTo>
                    <a:lnTo>
                      <a:pt x="904" y="2671"/>
                    </a:lnTo>
                    <a:lnTo>
                      <a:pt x="931" y="2665"/>
                    </a:lnTo>
                    <a:lnTo>
                      <a:pt x="957" y="2659"/>
                    </a:lnTo>
                    <a:lnTo>
                      <a:pt x="989" y="2654"/>
                    </a:lnTo>
                    <a:lnTo>
                      <a:pt x="1008" y="2653"/>
                    </a:lnTo>
                    <a:lnTo>
                      <a:pt x="1024" y="2654"/>
                    </a:lnTo>
                    <a:lnTo>
                      <a:pt x="1032" y="2655"/>
                    </a:lnTo>
                    <a:lnTo>
                      <a:pt x="1042" y="2655"/>
                    </a:lnTo>
                    <a:lnTo>
                      <a:pt x="1051" y="2655"/>
                    </a:lnTo>
                    <a:lnTo>
                      <a:pt x="1061" y="2654"/>
                    </a:lnTo>
                    <a:lnTo>
                      <a:pt x="1128" y="2115"/>
                    </a:lnTo>
                    <a:lnTo>
                      <a:pt x="1780" y="2141"/>
                    </a:lnTo>
                    <a:lnTo>
                      <a:pt x="1825" y="1838"/>
                    </a:lnTo>
                    <a:lnTo>
                      <a:pt x="1825" y="1838"/>
                    </a:lnTo>
                    <a:close/>
                  </a:path>
                </a:pathLst>
              </a:custGeom>
              <a:solidFill>
                <a:srgbClr val="C00000"/>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7" name="Tunisie">
                <a:extLst>
                  <a:ext uri="{FF2B5EF4-FFF2-40B4-BE49-F238E27FC236}">
                    <a16:creationId xmlns:a16="http://schemas.microsoft.com/office/drawing/2014/main" id="{B2729216-C4A9-5513-91E0-547867B229F1}"/>
                  </a:ext>
                </a:extLst>
              </p:cNvPr>
              <p:cNvSpPr>
                <a:spLocks/>
              </p:cNvSpPr>
              <p:nvPr/>
            </p:nvSpPr>
            <p:spPr bwMode="auto">
              <a:xfrm>
                <a:off x="8562873" y="1159266"/>
                <a:ext cx="250874" cy="515687"/>
              </a:xfrm>
              <a:custGeom>
                <a:avLst/>
                <a:gdLst>
                  <a:gd name="T0" fmla="*/ 196 w 771"/>
                  <a:gd name="T1" fmla="*/ 147 h 1555"/>
                  <a:gd name="T2" fmla="*/ 188 w 771"/>
                  <a:gd name="T3" fmla="*/ 227 h 1555"/>
                  <a:gd name="T4" fmla="*/ 181 w 771"/>
                  <a:gd name="T5" fmla="*/ 326 h 1555"/>
                  <a:gd name="T6" fmla="*/ 161 w 771"/>
                  <a:gd name="T7" fmla="*/ 398 h 1555"/>
                  <a:gd name="T8" fmla="*/ 171 w 771"/>
                  <a:gd name="T9" fmla="*/ 437 h 1555"/>
                  <a:gd name="T10" fmla="*/ 160 w 771"/>
                  <a:gd name="T11" fmla="*/ 504 h 1555"/>
                  <a:gd name="T12" fmla="*/ 88 w 771"/>
                  <a:gd name="T13" fmla="*/ 595 h 1555"/>
                  <a:gd name="T14" fmla="*/ 34 w 771"/>
                  <a:gd name="T15" fmla="*/ 677 h 1555"/>
                  <a:gd name="T16" fmla="*/ 0 w 771"/>
                  <a:gd name="T17" fmla="*/ 754 h 1555"/>
                  <a:gd name="T18" fmla="*/ 22 w 771"/>
                  <a:gd name="T19" fmla="*/ 820 h 1555"/>
                  <a:gd name="T20" fmla="*/ 58 w 771"/>
                  <a:gd name="T21" fmla="*/ 900 h 1555"/>
                  <a:gd name="T22" fmla="*/ 136 w 771"/>
                  <a:gd name="T23" fmla="*/ 949 h 1555"/>
                  <a:gd name="T24" fmla="*/ 155 w 771"/>
                  <a:gd name="T25" fmla="*/ 1026 h 1555"/>
                  <a:gd name="T26" fmla="*/ 177 w 771"/>
                  <a:gd name="T27" fmla="*/ 1061 h 1555"/>
                  <a:gd name="T28" fmla="*/ 256 w 771"/>
                  <a:gd name="T29" fmla="*/ 1122 h 1555"/>
                  <a:gd name="T30" fmla="*/ 295 w 771"/>
                  <a:gd name="T31" fmla="*/ 1170 h 1555"/>
                  <a:gd name="T32" fmla="*/ 315 w 771"/>
                  <a:gd name="T33" fmla="*/ 1299 h 1555"/>
                  <a:gd name="T34" fmla="*/ 349 w 771"/>
                  <a:gd name="T35" fmla="*/ 1507 h 1555"/>
                  <a:gd name="T36" fmla="*/ 378 w 771"/>
                  <a:gd name="T37" fmla="*/ 1550 h 1555"/>
                  <a:gd name="T38" fmla="*/ 451 w 771"/>
                  <a:gd name="T39" fmla="*/ 1502 h 1555"/>
                  <a:gd name="T40" fmla="*/ 494 w 771"/>
                  <a:gd name="T41" fmla="*/ 1446 h 1555"/>
                  <a:gd name="T42" fmla="*/ 505 w 771"/>
                  <a:gd name="T43" fmla="*/ 1344 h 1555"/>
                  <a:gd name="T44" fmla="*/ 507 w 771"/>
                  <a:gd name="T45" fmla="*/ 1245 h 1555"/>
                  <a:gd name="T46" fmla="*/ 547 w 771"/>
                  <a:gd name="T47" fmla="*/ 1204 h 1555"/>
                  <a:gd name="T48" fmla="*/ 665 w 771"/>
                  <a:gd name="T49" fmla="*/ 1141 h 1555"/>
                  <a:gd name="T50" fmla="*/ 757 w 771"/>
                  <a:gd name="T51" fmla="*/ 1088 h 1555"/>
                  <a:gd name="T52" fmla="*/ 769 w 771"/>
                  <a:gd name="T53" fmla="*/ 1053 h 1555"/>
                  <a:gd name="T54" fmla="*/ 747 w 771"/>
                  <a:gd name="T55" fmla="*/ 978 h 1555"/>
                  <a:gd name="T56" fmla="*/ 743 w 771"/>
                  <a:gd name="T57" fmla="*/ 920 h 1555"/>
                  <a:gd name="T58" fmla="*/ 697 w 771"/>
                  <a:gd name="T59" fmla="*/ 833 h 1555"/>
                  <a:gd name="T60" fmla="*/ 655 w 771"/>
                  <a:gd name="T61" fmla="*/ 819 h 1555"/>
                  <a:gd name="T62" fmla="*/ 628 w 771"/>
                  <a:gd name="T63" fmla="*/ 848 h 1555"/>
                  <a:gd name="T64" fmla="*/ 593 w 771"/>
                  <a:gd name="T65" fmla="*/ 850 h 1555"/>
                  <a:gd name="T66" fmla="*/ 592 w 771"/>
                  <a:gd name="T67" fmla="*/ 800 h 1555"/>
                  <a:gd name="T68" fmla="*/ 536 w 771"/>
                  <a:gd name="T69" fmla="*/ 781 h 1555"/>
                  <a:gd name="T70" fmla="*/ 507 w 771"/>
                  <a:gd name="T71" fmla="*/ 732 h 1555"/>
                  <a:gd name="T72" fmla="*/ 504 w 771"/>
                  <a:gd name="T73" fmla="*/ 662 h 1555"/>
                  <a:gd name="T74" fmla="*/ 537 w 771"/>
                  <a:gd name="T75" fmla="*/ 625 h 1555"/>
                  <a:gd name="T76" fmla="*/ 590 w 771"/>
                  <a:gd name="T77" fmla="*/ 604 h 1555"/>
                  <a:gd name="T78" fmla="*/ 639 w 771"/>
                  <a:gd name="T79" fmla="*/ 539 h 1555"/>
                  <a:gd name="T80" fmla="*/ 703 w 771"/>
                  <a:gd name="T81" fmla="*/ 477 h 1555"/>
                  <a:gd name="T82" fmla="*/ 710 w 771"/>
                  <a:gd name="T83" fmla="*/ 425 h 1555"/>
                  <a:gd name="T84" fmla="*/ 698 w 771"/>
                  <a:gd name="T85" fmla="*/ 386 h 1555"/>
                  <a:gd name="T86" fmla="*/ 656 w 771"/>
                  <a:gd name="T87" fmla="*/ 370 h 1555"/>
                  <a:gd name="T88" fmla="*/ 614 w 771"/>
                  <a:gd name="T89" fmla="*/ 329 h 1555"/>
                  <a:gd name="T90" fmla="*/ 600 w 771"/>
                  <a:gd name="T91" fmla="*/ 273 h 1555"/>
                  <a:gd name="T92" fmla="*/ 598 w 771"/>
                  <a:gd name="T93" fmla="*/ 239 h 1555"/>
                  <a:gd name="T94" fmla="*/ 662 w 771"/>
                  <a:gd name="T95" fmla="*/ 186 h 1555"/>
                  <a:gd name="T96" fmla="*/ 716 w 771"/>
                  <a:gd name="T97" fmla="*/ 148 h 1555"/>
                  <a:gd name="T98" fmla="*/ 718 w 771"/>
                  <a:gd name="T99" fmla="*/ 75 h 1555"/>
                  <a:gd name="T100" fmla="*/ 692 w 771"/>
                  <a:gd name="T101" fmla="*/ 67 h 1555"/>
                  <a:gd name="T102" fmla="*/ 642 w 771"/>
                  <a:gd name="T103" fmla="*/ 107 h 1555"/>
                  <a:gd name="T104" fmla="*/ 602 w 771"/>
                  <a:gd name="T105" fmla="*/ 109 h 1555"/>
                  <a:gd name="T106" fmla="*/ 554 w 771"/>
                  <a:gd name="T107" fmla="*/ 42 h 1555"/>
                  <a:gd name="T108" fmla="*/ 497 w 771"/>
                  <a:gd name="T109" fmla="*/ 20 h 1555"/>
                  <a:gd name="T110" fmla="*/ 442 w 771"/>
                  <a:gd name="T111" fmla="*/ 0 h 1555"/>
                  <a:gd name="T112" fmla="*/ 398 w 771"/>
                  <a:gd name="T113" fmla="*/ 18 h 1555"/>
                  <a:gd name="T114" fmla="*/ 328 w 771"/>
                  <a:gd name="T115" fmla="*/ 28 h 1555"/>
                  <a:gd name="T116" fmla="*/ 281 w 771"/>
                  <a:gd name="T117" fmla="*/ 69 h 1555"/>
                  <a:gd name="T118" fmla="*/ 240 w 771"/>
                  <a:gd name="T119" fmla="*/ 85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1" h="1555">
                    <a:moveTo>
                      <a:pt x="234" y="84"/>
                    </a:moveTo>
                    <a:lnTo>
                      <a:pt x="230" y="97"/>
                    </a:lnTo>
                    <a:lnTo>
                      <a:pt x="225" y="109"/>
                    </a:lnTo>
                    <a:lnTo>
                      <a:pt x="218" y="119"/>
                    </a:lnTo>
                    <a:lnTo>
                      <a:pt x="212" y="129"/>
                    </a:lnTo>
                    <a:lnTo>
                      <a:pt x="204" y="139"/>
                    </a:lnTo>
                    <a:lnTo>
                      <a:pt x="196" y="147"/>
                    </a:lnTo>
                    <a:lnTo>
                      <a:pt x="186" y="156"/>
                    </a:lnTo>
                    <a:lnTo>
                      <a:pt x="176" y="165"/>
                    </a:lnTo>
                    <a:lnTo>
                      <a:pt x="182" y="177"/>
                    </a:lnTo>
                    <a:lnTo>
                      <a:pt x="186" y="187"/>
                    </a:lnTo>
                    <a:lnTo>
                      <a:pt x="188" y="200"/>
                    </a:lnTo>
                    <a:lnTo>
                      <a:pt x="189" y="212"/>
                    </a:lnTo>
                    <a:lnTo>
                      <a:pt x="188" y="227"/>
                    </a:lnTo>
                    <a:lnTo>
                      <a:pt x="185" y="240"/>
                    </a:lnTo>
                    <a:lnTo>
                      <a:pt x="181" y="254"/>
                    </a:lnTo>
                    <a:lnTo>
                      <a:pt x="179" y="269"/>
                    </a:lnTo>
                    <a:lnTo>
                      <a:pt x="178" y="284"/>
                    </a:lnTo>
                    <a:lnTo>
                      <a:pt x="179" y="297"/>
                    </a:lnTo>
                    <a:lnTo>
                      <a:pt x="180" y="311"/>
                    </a:lnTo>
                    <a:lnTo>
                      <a:pt x="181" y="326"/>
                    </a:lnTo>
                    <a:lnTo>
                      <a:pt x="181" y="339"/>
                    </a:lnTo>
                    <a:lnTo>
                      <a:pt x="179" y="350"/>
                    </a:lnTo>
                    <a:lnTo>
                      <a:pt x="177" y="361"/>
                    </a:lnTo>
                    <a:lnTo>
                      <a:pt x="173" y="373"/>
                    </a:lnTo>
                    <a:lnTo>
                      <a:pt x="169" y="384"/>
                    </a:lnTo>
                    <a:lnTo>
                      <a:pt x="164" y="393"/>
                    </a:lnTo>
                    <a:lnTo>
                      <a:pt x="161" y="398"/>
                    </a:lnTo>
                    <a:lnTo>
                      <a:pt x="159" y="402"/>
                    </a:lnTo>
                    <a:lnTo>
                      <a:pt x="158" y="408"/>
                    </a:lnTo>
                    <a:lnTo>
                      <a:pt x="157" y="415"/>
                    </a:lnTo>
                    <a:lnTo>
                      <a:pt x="161" y="420"/>
                    </a:lnTo>
                    <a:lnTo>
                      <a:pt x="166" y="425"/>
                    </a:lnTo>
                    <a:lnTo>
                      <a:pt x="168" y="431"/>
                    </a:lnTo>
                    <a:lnTo>
                      <a:pt x="171" y="437"/>
                    </a:lnTo>
                    <a:lnTo>
                      <a:pt x="173" y="443"/>
                    </a:lnTo>
                    <a:lnTo>
                      <a:pt x="173" y="450"/>
                    </a:lnTo>
                    <a:lnTo>
                      <a:pt x="173" y="460"/>
                    </a:lnTo>
                    <a:lnTo>
                      <a:pt x="171" y="469"/>
                    </a:lnTo>
                    <a:lnTo>
                      <a:pt x="168" y="478"/>
                    </a:lnTo>
                    <a:lnTo>
                      <a:pt x="166" y="487"/>
                    </a:lnTo>
                    <a:lnTo>
                      <a:pt x="160" y="504"/>
                    </a:lnTo>
                    <a:lnTo>
                      <a:pt x="155" y="519"/>
                    </a:lnTo>
                    <a:lnTo>
                      <a:pt x="148" y="534"/>
                    </a:lnTo>
                    <a:lnTo>
                      <a:pt x="139" y="549"/>
                    </a:lnTo>
                    <a:lnTo>
                      <a:pt x="130" y="559"/>
                    </a:lnTo>
                    <a:lnTo>
                      <a:pt x="119" y="567"/>
                    </a:lnTo>
                    <a:lnTo>
                      <a:pt x="103" y="582"/>
                    </a:lnTo>
                    <a:lnTo>
                      <a:pt x="88" y="595"/>
                    </a:lnTo>
                    <a:lnTo>
                      <a:pt x="81" y="601"/>
                    </a:lnTo>
                    <a:lnTo>
                      <a:pt x="75" y="608"/>
                    </a:lnTo>
                    <a:lnTo>
                      <a:pt x="68" y="615"/>
                    </a:lnTo>
                    <a:lnTo>
                      <a:pt x="62" y="624"/>
                    </a:lnTo>
                    <a:lnTo>
                      <a:pt x="51" y="643"/>
                    </a:lnTo>
                    <a:lnTo>
                      <a:pt x="42" y="660"/>
                    </a:lnTo>
                    <a:lnTo>
                      <a:pt x="34" y="677"/>
                    </a:lnTo>
                    <a:lnTo>
                      <a:pt x="25" y="697"/>
                    </a:lnTo>
                    <a:lnTo>
                      <a:pt x="17" y="711"/>
                    </a:lnTo>
                    <a:lnTo>
                      <a:pt x="9" y="724"/>
                    </a:lnTo>
                    <a:lnTo>
                      <a:pt x="6" y="731"/>
                    </a:lnTo>
                    <a:lnTo>
                      <a:pt x="3" y="737"/>
                    </a:lnTo>
                    <a:lnTo>
                      <a:pt x="1" y="746"/>
                    </a:lnTo>
                    <a:lnTo>
                      <a:pt x="0" y="754"/>
                    </a:lnTo>
                    <a:lnTo>
                      <a:pt x="0" y="761"/>
                    </a:lnTo>
                    <a:lnTo>
                      <a:pt x="1" y="767"/>
                    </a:lnTo>
                    <a:lnTo>
                      <a:pt x="3" y="772"/>
                    </a:lnTo>
                    <a:lnTo>
                      <a:pt x="5" y="778"/>
                    </a:lnTo>
                    <a:lnTo>
                      <a:pt x="10" y="788"/>
                    </a:lnTo>
                    <a:lnTo>
                      <a:pt x="15" y="801"/>
                    </a:lnTo>
                    <a:lnTo>
                      <a:pt x="22" y="820"/>
                    </a:lnTo>
                    <a:lnTo>
                      <a:pt x="28" y="838"/>
                    </a:lnTo>
                    <a:lnTo>
                      <a:pt x="34" y="856"/>
                    </a:lnTo>
                    <a:lnTo>
                      <a:pt x="41" y="876"/>
                    </a:lnTo>
                    <a:lnTo>
                      <a:pt x="44" y="883"/>
                    </a:lnTo>
                    <a:lnTo>
                      <a:pt x="49" y="889"/>
                    </a:lnTo>
                    <a:lnTo>
                      <a:pt x="53" y="895"/>
                    </a:lnTo>
                    <a:lnTo>
                      <a:pt x="58" y="900"/>
                    </a:lnTo>
                    <a:lnTo>
                      <a:pt x="68" y="909"/>
                    </a:lnTo>
                    <a:lnTo>
                      <a:pt x="80" y="916"/>
                    </a:lnTo>
                    <a:lnTo>
                      <a:pt x="92" y="923"/>
                    </a:lnTo>
                    <a:lnTo>
                      <a:pt x="106" y="929"/>
                    </a:lnTo>
                    <a:lnTo>
                      <a:pt x="119" y="937"/>
                    </a:lnTo>
                    <a:lnTo>
                      <a:pt x="132" y="945"/>
                    </a:lnTo>
                    <a:lnTo>
                      <a:pt x="136" y="949"/>
                    </a:lnTo>
                    <a:lnTo>
                      <a:pt x="140" y="953"/>
                    </a:lnTo>
                    <a:lnTo>
                      <a:pt x="143" y="957"/>
                    </a:lnTo>
                    <a:lnTo>
                      <a:pt x="145" y="962"/>
                    </a:lnTo>
                    <a:lnTo>
                      <a:pt x="149" y="972"/>
                    </a:lnTo>
                    <a:lnTo>
                      <a:pt x="151" y="981"/>
                    </a:lnTo>
                    <a:lnTo>
                      <a:pt x="152" y="1003"/>
                    </a:lnTo>
                    <a:lnTo>
                      <a:pt x="155" y="1026"/>
                    </a:lnTo>
                    <a:lnTo>
                      <a:pt x="155" y="1032"/>
                    </a:lnTo>
                    <a:lnTo>
                      <a:pt x="155" y="1037"/>
                    </a:lnTo>
                    <a:lnTo>
                      <a:pt x="155" y="1042"/>
                    </a:lnTo>
                    <a:lnTo>
                      <a:pt x="157" y="1047"/>
                    </a:lnTo>
                    <a:lnTo>
                      <a:pt x="163" y="1050"/>
                    </a:lnTo>
                    <a:lnTo>
                      <a:pt x="168" y="1052"/>
                    </a:lnTo>
                    <a:lnTo>
                      <a:pt x="177" y="1061"/>
                    </a:lnTo>
                    <a:lnTo>
                      <a:pt x="186" y="1070"/>
                    </a:lnTo>
                    <a:lnTo>
                      <a:pt x="195" y="1079"/>
                    </a:lnTo>
                    <a:lnTo>
                      <a:pt x="203" y="1086"/>
                    </a:lnTo>
                    <a:lnTo>
                      <a:pt x="211" y="1092"/>
                    </a:lnTo>
                    <a:lnTo>
                      <a:pt x="220" y="1098"/>
                    </a:lnTo>
                    <a:lnTo>
                      <a:pt x="237" y="1109"/>
                    </a:lnTo>
                    <a:lnTo>
                      <a:pt x="256" y="1122"/>
                    </a:lnTo>
                    <a:lnTo>
                      <a:pt x="264" y="1128"/>
                    </a:lnTo>
                    <a:lnTo>
                      <a:pt x="271" y="1135"/>
                    </a:lnTo>
                    <a:lnTo>
                      <a:pt x="278" y="1141"/>
                    </a:lnTo>
                    <a:lnTo>
                      <a:pt x="283" y="1148"/>
                    </a:lnTo>
                    <a:lnTo>
                      <a:pt x="288" y="1155"/>
                    </a:lnTo>
                    <a:lnTo>
                      <a:pt x="292" y="1163"/>
                    </a:lnTo>
                    <a:lnTo>
                      <a:pt x="295" y="1170"/>
                    </a:lnTo>
                    <a:lnTo>
                      <a:pt x="298" y="1178"/>
                    </a:lnTo>
                    <a:lnTo>
                      <a:pt x="303" y="1196"/>
                    </a:lnTo>
                    <a:lnTo>
                      <a:pt x="306" y="1214"/>
                    </a:lnTo>
                    <a:lnTo>
                      <a:pt x="308" y="1233"/>
                    </a:lnTo>
                    <a:lnTo>
                      <a:pt x="310" y="1254"/>
                    </a:lnTo>
                    <a:lnTo>
                      <a:pt x="313" y="1277"/>
                    </a:lnTo>
                    <a:lnTo>
                      <a:pt x="315" y="1299"/>
                    </a:lnTo>
                    <a:lnTo>
                      <a:pt x="317" y="1319"/>
                    </a:lnTo>
                    <a:lnTo>
                      <a:pt x="321" y="1342"/>
                    </a:lnTo>
                    <a:lnTo>
                      <a:pt x="327" y="1381"/>
                    </a:lnTo>
                    <a:lnTo>
                      <a:pt x="333" y="1416"/>
                    </a:lnTo>
                    <a:lnTo>
                      <a:pt x="340" y="1450"/>
                    </a:lnTo>
                    <a:lnTo>
                      <a:pt x="347" y="1490"/>
                    </a:lnTo>
                    <a:lnTo>
                      <a:pt x="349" y="1507"/>
                    </a:lnTo>
                    <a:lnTo>
                      <a:pt x="351" y="1523"/>
                    </a:lnTo>
                    <a:lnTo>
                      <a:pt x="354" y="1538"/>
                    </a:lnTo>
                    <a:lnTo>
                      <a:pt x="357" y="1555"/>
                    </a:lnTo>
                    <a:lnTo>
                      <a:pt x="357" y="1555"/>
                    </a:lnTo>
                    <a:lnTo>
                      <a:pt x="365" y="1553"/>
                    </a:lnTo>
                    <a:lnTo>
                      <a:pt x="372" y="1552"/>
                    </a:lnTo>
                    <a:lnTo>
                      <a:pt x="378" y="1550"/>
                    </a:lnTo>
                    <a:lnTo>
                      <a:pt x="383" y="1547"/>
                    </a:lnTo>
                    <a:lnTo>
                      <a:pt x="395" y="1542"/>
                    </a:lnTo>
                    <a:lnTo>
                      <a:pt x="405" y="1536"/>
                    </a:lnTo>
                    <a:lnTo>
                      <a:pt x="414" y="1529"/>
                    </a:lnTo>
                    <a:lnTo>
                      <a:pt x="424" y="1521"/>
                    </a:lnTo>
                    <a:lnTo>
                      <a:pt x="438" y="1512"/>
                    </a:lnTo>
                    <a:lnTo>
                      <a:pt x="451" y="1502"/>
                    </a:lnTo>
                    <a:lnTo>
                      <a:pt x="457" y="1497"/>
                    </a:lnTo>
                    <a:lnTo>
                      <a:pt x="463" y="1492"/>
                    </a:lnTo>
                    <a:lnTo>
                      <a:pt x="468" y="1487"/>
                    </a:lnTo>
                    <a:lnTo>
                      <a:pt x="474" y="1480"/>
                    </a:lnTo>
                    <a:lnTo>
                      <a:pt x="482" y="1469"/>
                    </a:lnTo>
                    <a:lnTo>
                      <a:pt x="489" y="1458"/>
                    </a:lnTo>
                    <a:lnTo>
                      <a:pt x="494" y="1446"/>
                    </a:lnTo>
                    <a:lnTo>
                      <a:pt x="499" y="1435"/>
                    </a:lnTo>
                    <a:lnTo>
                      <a:pt x="502" y="1424"/>
                    </a:lnTo>
                    <a:lnTo>
                      <a:pt x="505" y="1413"/>
                    </a:lnTo>
                    <a:lnTo>
                      <a:pt x="507" y="1399"/>
                    </a:lnTo>
                    <a:lnTo>
                      <a:pt x="508" y="1385"/>
                    </a:lnTo>
                    <a:lnTo>
                      <a:pt x="507" y="1364"/>
                    </a:lnTo>
                    <a:lnTo>
                      <a:pt x="505" y="1344"/>
                    </a:lnTo>
                    <a:lnTo>
                      <a:pt x="505" y="1326"/>
                    </a:lnTo>
                    <a:lnTo>
                      <a:pt x="504" y="1304"/>
                    </a:lnTo>
                    <a:lnTo>
                      <a:pt x="504" y="1288"/>
                    </a:lnTo>
                    <a:lnTo>
                      <a:pt x="504" y="1272"/>
                    </a:lnTo>
                    <a:lnTo>
                      <a:pt x="504" y="1258"/>
                    </a:lnTo>
                    <a:lnTo>
                      <a:pt x="504" y="1252"/>
                    </a:lnTo>
                    <a:lnTo>
                      <a:pt x="507" y="1245"/>
                    </a:lnTo>
                    <a:lnTo>
                      <a:pt x="509" y="1238"/>
                    </a:lnTo>
                    <a:lnTo>
                      <a:pt x="513" y="1230"/>
                    </a:lnTo>
                    <a:lnTo>
                      <a:pt x="518" y="1224"/>
                    </a:lnTo>
                    <a:lnTo>
                      <a:pt x="523" y="1219"/>
                    </a:lnTo>
                    <a:lnTo>
                      <a:pt x="528" y="1214"/>
                    </a:lnTo>
                    <a:lnTo>
                      <a:pt x="534" y="1211"/>
                    </a:lnTo>
                    <a:lnTo>
                      <a:pt x="547" y="1204"/>
                    </a:lnTo>
                    <a:lnTo>
                      <a:pt x="561" y="1197"/>
                    </a:lnTo>
                    <a:lnTo>
                      <a:pt x="579" y="1189"/>
                    </a:lnTo>
                    <a:lnTo>
                      <a:pt x="593" y="1180"/>
                    </a:lnTo>
                    <a:lnTo>
                      <a:pt x="607" y="1173"/>
                    </a:lnTo>
                    <a:lnTo>
                      <a:pt x="624" y="1163"/>
                    </a:lnTo>
                    <a:lnTo>
                      <a:pt x="645" y="1151"/>
                    </a:lnTo>
                    <a:lnTo>
                      <a:pt x="665" y="1141"/>
                    </a:lnTo>
                    <a:lnTo>
                      <a:pt x="685" y="1131"/>
                    </a:lnTo>
                    <a:lnTo>
                      <a:pt x="707" y="1119"/>
                    </a:lnTo>
                    <a:lnTo>
                      <a:pt x="718" y="1113"/>
                    </a:lnTo>
                    <a:lnTo>
                      <a:pt x="728" y="1107"/>
                    </a:lnTo>
                    <a:lnTo>
                      <a:pt x="738" y="1101"/>
                    </a:lnTo>
                    <a:lnTo>
                      <a:pt x="748" y="1094"/>
                    </a:lnTo>
                    <a:lnTo>
                      <a:pt x="757" y="1088"/>
                    </a:lnTo>
                    <a:lnTo>
                      <a:pt x="764" y="1082"/>
                    </a:lnTo>
                    <a:lnTo>
                      <a:pt x="767" y="1078"/>
                    </a:lnTo>
                    <a:lnTo>
                      <a:pt x="769" y="1075"/>
                    </a:lnTo>
                    <a:lnTo>
                      <a:pt x="771" y="1069"/>
                    </a:lnTo>
                    <a:lnTo>
                      <a:pt x="771" y="1065"/>
                    </a:lnTo>
                    <a:lnTo>
                      <a:pt x="771" y="1059"/>
                    </a:lnTo>
                    <a:lnTo>
                      <a:pt x="769" y="1053"/>
                    </a:lnTo>
                    <a:lnTo>
                      <a:pt x="767" y="1048"/>
                    </a:lnTo>
                    <a:lnTo>
                      <a:pt x="764" y="1044"/>
                    </a:lnTo>
                    <a:lnTo>
                      <a:pt x="758" y="1034"/>
                    </a:lnTo>
                    <a:lnTo>
                      <a:pt x="754" y="1024"/>
                    </a:lnTo>
                    <a:lnTo>
                      <a:pt x="750" y="1007"/>
                    </a:lnTo>
                    <a:lnTo>
                      <a:pt x="748" y="992"/>
                    </a:lnTo>
                    <a:lnTo>
                      <a:pt x="747" y="978"/>
                    </a:lnTo>
                    <a:lnTo>
                      <a:pt x="747" y="960"/>
                    </a:lnTo>
                    <a:lnTo>
                      <a:pt x="747" y="951"/>
                    </a:lnTo>
                    <a:lnTo>
                      <a:pt x="747" y="942"/>
                    </a:lnTo>
                    <a:lnTo>
                      <a:pt x="748" y="932"/>
                    </a:lnTo>
                    <a:lnTo>
                      <a:pt x="749" y="923"/>
                    </a:lnTo>
                    <a:lnTo>
                      <a:pt x="749" y="923"/>
                    </a:lnTo>
                    <a:lnTo>
                      <a:pt x="743" y="920"/>
                    </a:lnTo>
                    <a:lnTo>
                      <a:pt x="738" y="917"/>
                    </a:lnTo>
                    <a:lnTo>
                      <a:pt x="732" y="913"/>
                    </a:lnTo>
                    <a:lnTo>
                      <a:pt x="728" y="908"/>
                    </a:lnTo>
                    <a:lnTo>
                      <a:pt x="721" y="897"/>
                    </a:lnTo>
                    <a:lnTo>
                      <a:pt x="716" y="886"/>
                    </a:lnTo>
                    <a:lnTo>
                      <a:pt x="707" y="861"/>
                    </a:lnTo>
                    <a:lnTo>
                      <a:pt x="697" y="833"/>
                    </a:lnTo>
                    <a:lnTo>
                      <a:pt x="694" y="828"/>
                    </a:lnTo>
                    <a:lnTo>
                      <a:pt x="690" y="825"/>
                    </a:lnTo>
                    <a:lnTo>
                      <a:pt x="686" y="822"/>
                    </a:lnTo>
                    <a:lnTo>
                      <a:pt x="682" y="821"/>
                    </a:lnTo>
                    <a:lnTo>
                      <a:pt x="670" y="819"/>
                    </a:lnTo>
                    <a:lnTo>
                      <a:pt x="659" y="819"/>
                    </a:lnTo>
                    <a:lnTo>
                      <a:pt x="655" y="819"/>
                    </a:lnTo>
                    <a:lnTo>
                      <a:pt x="652" y="820"/>
                    </a:lnTo>
                    <a:lnTo>
                      <a:pt x="649" y="822"/>
                    </a:lnTo>
                    <a:lnTo>
                      <a:pt x="646" y="824"/>
                    </a:lnTo>
                    <a:lnTo>
                      <a:pt x="641" y="830"/>
                    </a:lnTo>
                    <a:lnTo>
                      <a:pt x="637" y="836"/>
                    </a:lnTo>
                    <a:lnTo>
                      <a:pt x="633" y="842"/>
                    </a:lnTo>
                    <a:lnTo>
                      <a:pt x="628" y="848"/>
                    </a:lnTo>
                    <a:lnTo>
                      <a:pt x="625" y="850"/>
                    </a:lnTo>
                    <a:lnTo>
                      <a:pt x="622" y="853"/>
                    </a:lnTo>
                    <a:lnTo>
                      <a:pt x="618" y="854"/>
                    </a:lnTo>
                    <a:lnTo>
                      <a:pt x="614" y="854"/>
                    </a:lnTo>
                    <a:lnTo>
                      <a:pt x="605" y="854"/>
                    </a:lnTo>
                    <a:lnTo>
                      <a:pt x="597" y="853"/>
                    </a:lnTo>
                    <a:lnTo>
                      <a:pt x="593" y="850"/>
                    </a:lnTo>
                    <a:lnTo>
                      <a:pt x="590" y="848"/>
                    </a:lnTo>
                    <a:lnTo>
                      <a:pt x="588" y="845"/>
                    </a:lnTo>
                    <a:lnTo>
                      <a:pt x="588" y="842"/>
                    </a:lnTo>
                    <a:lnTo>
                      <a:pt x="588" y="831"/>
                    </a:lnTo>
                    <a:lnTo>
                      <a:pt x="590" y="821"/>
                    </a:lnTo>
                    <a:lnTo>
                      <a:pt x="591" y="811"/>
                    </a:lnTo>
                    <a:lnTo>
                      <a:pt x="592" y="800"/>
                    </a:lnTo>
                    <a:lnTo>
                      <a:pt x="592" y="791"/>
                    </a:lnTo>
                    <a:lnTo>
                      <a:pt x="592" y="782"/>
                    </a:lnTo>
                    <a:lnTo>
                      <a:pt x="580" y="782"/>
                    </a:lnTo>
                    <a:lnTo>
                      <a:pt x="550" y="790"/>
                    </a:lnTo>
                    <a:lnTo>
                      <a:pt x="544" y="787"/>
                    </a:lnTo>
                    <a:lnTo>
                      <a:pt x="540" y="784"/>
                    </a:lnTo>
                    <a:lnTo>
                      <a:pt x="536" y="781"/>
                    </a:lnTo>
                    <a:lnTo>
                      <a:pt x="533" y="777"/>
                    </a:lnTo>
                    <a:lnTo>
                      <a:pt x="527" y="767"/>
                    </a:lnTo>
                    <a:lnTo>
                      <a:pt x="522" y="757"/>
                    </a:lnTo>
                    <a:lnTo>
                      <a:pt x="517" y="748"/>
                    </a:lnTo>
                    <a:lnTo>
                      <a:pt x="511" y="741"/>
                    </a:lnTo>
                    <a:lnTo>
                      <a:pt x="509" y="736"/>
                    </a:lnTo>
                    <a:lnTo>
                      <a:pt x="507" y="732"/>
                    </a:lnTo>
                    <a:lnTo>
                      <a:pt x="505" y="728"/>
                    </a:lnTo>
                    <a:lnTo>
                      <a:pt x="505" y="723"/>
                    </a:lnTo>
                    <a:lnTo>
                      <a:pt x="505" y="697"/>
                    </a:lnTo>
                    <a:lnTo>
                      <a:pt x="504" y="686"/>
                    </a:lnTo>
                    <a:lnTo>
                      <a:pt x="503" y="673"/>
                    </a:lnTo>
                    <a:lnTo>
                      <a:pt x="503" y="667"/>
                    </a:lnTo>
                    <a:lnTo>
                      <a:pt x="504" y="662"/>
                    </a:lnTo>
                    <a:lnTo>
                      <a:pt x="505" y="657"/>
                    </a:lnTo>
                    <a:lnTo>
                      <a:pt x="508" y="653"/>
                    </a:lnTo>
                    <a:lnTo>
                      <a:pt x="513" y="644"/>
                    </a:lnTo>
                    <a:lnTo>
                      <a:pt x="520" y="635"/>
                    </a:lnTo>
                    <a:lnTo>
                      <a:pt x="526" y="629"/>
                    </a:lnTo>
                    <a:lnTo>
                      <a:pt x="531" y="626"/>
                    </a:lnTo>
                    <a:lnTo>
                      <a:pt x="537" y="625"/>
                    </a:lnTo>
                    <a:lnTo>
                      <a:pt x="543" y="624"/>
                    </a:lnTo>
                    <a:lnTo>
                      <a:pt x="556" y="623"/>
                    </a:lnTo>
                    <a:lnTo>
                      <a:pt x="571" y="620"/>
                    </a:lnTo>
                    <a:lnTo>
                      <a:pt x="577" y="617"/>
                    </a:lnTo>
                    <a:lnTo>
                      <a:pt x="581" y="613"/>
                    </a:lnTo>
                    <a:lnTo>
                      <a:pt x="585" y="608"/>
                    </a:lnTo>
                    <a:lnTo>
                      <a:pt x="590" y="604"/>
                    </a:lnTo>
                    <a:lnTo>
                      <a:pt x="597" y="598"/>
                    </a:lnTo>
                    <a:lnTo>
                      <a:pt x="603" y="594"/>
                    </a:lnTo>
                    <a:lnTo>
                      <a:pt x="609" y="588"/>
                    </a:lnTo>
                    <a:lnTo>
                      <a:pt x="614" y="582"/>
                    </a:lnTo>
                    <a:lnTo>
                      <a:pt x="626" y="563"/>
                    </a:lnTo>
                    <a:lnTo>
                      <a:pt x="634" y="547"/>
                    </a:lnTo>
                    <a:lnTo>
                      <a:pt x="639" y="539"/>
                    </a:lnTo>
                    <a:lnTo>
                      <a:pt x="644" y="532"/>
                    </a:lnTo>
                    <a:lnTo>
                      <a:pt x="651" y="524"/>
                    </a:lnTo>
                    <a:lnTo>
                      <a:pt x="659" y="516"/>
                    </a:lnTo>
                    <a:lnTo>
                      <a:pt x="668" y="507"/>
                    </a:lnTo>
                    <a:lnTo>
                      <a:pt x="679" y="499"/>
                    </a:lnTo>
                    <a:lnTo>
                      <a:pt x="692" y="488"/>
                    </a:lnTo>
                    <a:lnTo>
                      <a:pt x="703" y="477"/>
                    </a:lnTo>
                    <a:lnTo>
                      <a:pt x="707" y="471"/>
                    </a:lnTo>
                    <a:lnTo>
                      <a:pt x="710" y="464"/>
                    </a:lnTo>
                    <a:lnTo>
                      <a:pt x="712" y="456"/>
                    </a:lnTo>
                    <a:lnTo>
                      <a:pt x="713" y="448"/>
                    </a:lnTo>
                    <a:lnTo>
                      <a:pt x="713" y="440"/>
                    </a:lnTo>
                    <a:lnTo>
                      <a:pt x="711" y="432"/>
                    </a:lnTo>
                    <a:lnTo>
                      <a:pt x="710" y="425"/>
                    </a:lnTo>
                    <a:lnTo>
                      <a:pt x="708" y="417"/>
                    </a:lnTo>
                    <a:lnTo>
                      <a:pt x="707" y="408"/>
                    </a:lnTo>
                    <a:lnTo>
                      <a:pt x="705" y="400"/>
                    </a:lnTo>
                    <a:lnTo>
                      <a:pt x="704" y="396"/>
                    </a:lnTo>
                    <a:lnTo>
                      <a:pt x="703" y="392"/>
                    </a:lnTo>
                    <a:lnTo>
                      <a:pt x="701" y="389"/>
                    </a:lnTo>
                    <a:lnTo>
                      <a:pt x="698" y="386"/>
                    </a:lnTo>
                    <a:lnTo>
                      <a:pt x="692" y="382"/>
                    </a:lnTo>
                    <a:lnTo>
                      <a:pt x="687" y="379"/>
                    </a:lnTo>
                    <a:lnTo>
                      <a:pt x="681" y="377"/>
                    </a:lnTo>
                    <a:lnTo>
                      <a:pt x="674" y="376"/>
                    </a:lnTo>
                    <a:lnTo>
                      <a:pt x="667" y="375"/>
                    </a:lnTo>
                    <a:lnTo>
                      <a:pt x="662" y="373"/>
                    </a:lnTo>
                    <a:lnTo>
                      <a:pt x="656" y="370"/>
                    </a:lnTo>
                    <a:lnTo>
                      <a:pt x="651" y="365"/>
                    </a:lnTo>
                    <a:lnTo>
                      <a:pt x="641" y="356"/>
                    </a:lnTo>
                    <a:lnTo>
                      <a:pt x="632" y="347"/>
                    </a:lnTo>
                    <a:lnTo>
                      <a:pt x="627" y="344"/>
                    </a:lnTo>
                    <a:lnTo>
                      <a:pt x="623" y="339"/>
                    </a:lnTo>
                    <a:lnTo>
                      <a:pt x="618" y="335"/>
                    </a:lnTo>
                    <a:lnTo>
                      <a:pt x="614" y="329"/>
                    </a:lnTo>
                    <a:lnTo>
                      <a:pt x="612" y="323"/>
                    </a:lnTo>
                    <a:lnTo>
                      <a:pt x="610" y="317"/>
                    </a:lnTo>
                    <a:lnTo>
                      <a:pt x="608" y="311"/>
                    </a:lnTo>
                    <a:lnTo>
                      <a:pt x="608" y="305"/>
                    </a:lnTo>
                    <a:lnTo>
                      <a:pt x="606" y="292"/>
                    </a:lnTo>
                    <a:lnTo>
                      <a:pt x="603" y="279"/>
                    </a:lnTo>
                    <a:lnTo>
                      <a:pt x="600" y="273"/>
                    </a:lnTo>
                    <a:lnTo>
                      <a:pt x="597" y="268"/>
                    </a:lnTo>
                    <a:lnTo>
                      <a:pt x="595" y="262"/>
                    </a:lnTo>
                    <a:lnTo>
                      <a:pt x="594" y="255"/>
                    </a:lnTo>
                    <a:lnTo>
                      <a:pt x="594" y="251"/>
                    </a:lnTo>
                    <a:lnTo>
                      <a:pt x="595" y="247"/>
                    </a:lnTo>
                    <a:lnTo>
                      <a:pt x="596" y="242"/>
                    </a:lnTo>
                    <a:lnTo>
                      <a:pt x="598" y="239"/>
                    </a:lnTo>
                    <a:lnTo>
                      <a:pt x="603" y="233"/>
                    </a:lnTo>
                    <a:lnTo>
                      <a:pt x="608" y="228"/>
                    </a:lnTo>
                    <a:lnTo>
                      <a:pt x="623" y="219"/>
                    </a:lnTo>
                    <a:lnTo>
                      <a:pt x="638" y="210"/>
                    </a:lnTo>
                    <a:lnTo>
                      <a:pt x="647" y="202"/>
                    </a:lnTo>
                    <a:lnTo>
                      <a:pt x="655" y="194"/>
                    </a:lnTo>
                    <a:lnTo>
                      <a:pt x="662" y="186"/>
                    </a:lnTo>
                    <a:lnTo>
                      <a:pt x="671" y="178"/>
                    </a:lnTo>
                    <a:lnTo>
                      <a:pt x="682" y="173"/>
                    </a:lnTo>
                    <a:lnTo>
                      <a:pt x="691" y="169"/>
                    </a:lnTo>
                    <a:lnTo>
                      <a:pt x="699" y="164"/>
                    </a:lnTo>
                    <a:lnTo>
                      <a:pt x="708" y="158"/>
                    </a:lnTo>
                    <a:lnTo>
                      <a:pt x="712" y="153"/>
                    </a:lnTo>
                    <a:lnTo>
                      <a:pt x="716" y="148"/>
                    </a:lnTo>
                    <a:lnTo>
                      <a:pt x="718" y="143"/>
                    </a:lnTo>
                    <a:lnTo>
                      <a:pt x="719" y="137"/>
                    </a:lnTo>
                    <a:lnTo>
                      <a:pt x="721" y="124"/>
                    </a:lnTo>
                    <a:lnTo>
                      <a:pt x="721" y="111"/>
                    </a:lnTo>
                    <a:lnTo>
                      <a:pt x="721" y="96"/>
                    </a:lnTo>
                    <a:lnTo>
                      <a:pt x="719" y="82"/>
                    </a:lnTo>
                    <a:lnTo>
                      <a:pt x="718" y="75"/>
                    </a:lnTo>
                    <a:lnTo>
                      <a:pt x="715" y="70"/>
                    </a:lnTo>
                    <a:lnTo>
                      <a:pt x="713" y="68"/>
                    </a:lnTo>
                    <a:lnTo>
                      <a:pt x="710" y="67"/>
                    </a:lnTo>
                    <a:lnTo>
                      <a:pt x="707" y="66"/>
                    </a:lnTo>
                    <a:lnTo>
                      <a:pt x="704" y="66"/>
                    </a:lnTo>
                    <a:lnTo>
                      <a:pt x="698" y="66"/>
                    </a:lnTo>
                    <a:lnTo>
                      <a:pt x="692" y="67"/>
                    </a:lnTo>
                    <a:lnTo>
                      <a:pt x="686" y="68"/>
                    </a:lnTo>
                    <a:lnTo>
                      <a:pt x="681" y="70"/>
                    </a:lnTo>
                    <a:lnTo>
                      <a:pt x="670" y="76"/>
                    </a:lnTo>
                    <a:lnTo>
                      <a:pt x="660" y="84"/>
                    </a:lnTo>
                    <a:lnTo>
                      <a:pt x="652" y="93"/>
                    </a:lnTo>
                    <a:lnTo>
                      <a:pt x="645" y="103"/>
                    </a:lnTo>
                    <a:lnTo>
                      <a:pt x="642" y="107"/>
                    </a:lnTo>
                    <a:lnTo>
                      <a:pt x="638" y="110"/>
                    </a:lnTo>
                    <a:lnTo>
                      <a:pt x="634" y="113"/>
                    </a:lnTo>
                    <a:lnTo>
                      <a:pt x="628" y="114"/>
                    </a:lnTo>
                    <a:lnTo>
                      <a:pt x="620" y="113"/>
                    </a:lnTo>
                    <a:lnTo>
                      <a:pt x="614" y="113"/>
                    </a:lnTo>
                    <a:lnTo>
                      <a:pt x="608" y="111"/>
                    </a:lnTo>
                    <a:lnTo>
                      <a:pt x="602" y="109"/>
                    </a:lnTo>
                    <a:lnTo>
                      <a:pt x="592" y="98"/>
                    </a:lnTo>
                    <a:lnTo>
                      <a:pt x="583" y="87"/>
                    </a:lnTo>
                    <a:lnTo>
                      <a:pt x="574" y="79"/>
                    </a:lnTo>
                    <a:lnTo>
                      <a:pt x="567" y="72"/>
                    </a:lnTo>
                    <a:lnTo>
                      <a:pt x="561" y="63"/>
                    </a:lnTo>
                    <a:lnTo>
                      <a:pt x="557" y="53"/>
                    </a:lnTo>
                    <a:lnTo>
                      <a:pt x="554" y="42"/>
                    </a:lnTo>
                    <a:lnTo>
                      <a:pt x="550" y="32"/>
                    </a:lnTo>
                    <a:lnTo>
                      <a:pt x="548" y="28"/>
                    </a:lnTo>
                    <a:lnTo>
                      <a:pt x="544" y="24"/>
                    </a:lnTo>
                    <a:lnTo>
                      <a:pt x="540" y="22"/>
                    </a:lnTo>
                    <a:lnTo>
                      <a:pt x="535" y="21"/>
                    </a:lnTo>
                    <a:lnTo>
                      <a:pt x="507" y="21"/>
                    </a:lnTo>
                    <a:lnTo>
                      <a:pt x="497" y="20"/>
                    </a:lnTo>
                    <a:lnTo>
                      <a:pt x="489" y="18"/>
                    </a:lnTo>
                    <a:lnTo>
                      <a:pt x="481" y="14"/>
                    </a:lnTo>
                    <a:lnTo>
                      <a:pt x="474" y="10"/>
                    </a:lnTo>
                    <a:lnTo>
                      <a:pt x="468" y="6"/>
                    </a:lnTo>
                    <a:lnTo>
                      <a:pt x="460" y="3"/>
                    </a:lnTo>
                    <a:lnTo>
                      <a:pt x="452" y="1"/>
                    </a:lnTo>
                    <a:lnTo>
                      <a:pt x="442" y="0"/>
                    </a:lnTo>
                    <a:lnTo>
                      <a:pt x="436" y="0"/>
                    </a:lnTo>
                    <a:lnTo>
                      <a:pt x="431" y="1"/>
                    </a:lnTo>
                    <a:lnTo>
                      <a:pt x="425" y="2"/>
                    </a:lnTo>
                    <a:lnTo>
                      <a:pt x="421" y="4"/>
                    </a:lnTo>
                    <a:lnTo>
                      <a:pt x="411" y="9"/>
                    </a:lnTo>
                    <a:lnTo>
                      <a:pt x="401" y="15"/>
                    </a:lnTo>
                    <a:lnTo>
                      <a:pt x="398" y="18"/>
                    </a:lnTo>
                    <a:lnTo>
                      <a:pt x="395" y="22"/>
                    </a:lnTo>
                    <a:lnTo>
                      <a:pt x="393" y="24"/>
                    </a:lnTo>
                    <a:lnTo>
                      <a:pt x="392" y="26"/>
                    </a:lnTo>
                    <a:lnTo>
                      <a:pt x="389" y="27"/>
                    </a:lnTo>
                    <a:lnTo>
                      <a:pt x="386" y="27"/>
                    </a:lnTo>
                    <a:lnTo>
                      <a:pt x="332" y="27"/>
                    </a:lnTo>
                    <a:lnTo>
                      <a:pt x="328" y="28"/>
                    </a:lnTo>
                    <a:lnTo>
                      <a:pt x="323" y="29"/>
                    </a:lnTo>
                    <a:lnTo>
                      <a:pt x="320" y="32"/>
                    </a:lnTo>
                    <a:lnTo>
                      <a:pt x="317" y="35"/>
                    </a:lnTo>
                    <a:lnTo>
                      <a:pt x="311" y="42"/>
                    </a:lnTo>
                    <a:lnTo>
                      <a:pt x="305" y="50"/>
                    </a:lnTo>
                    <a:lnTo>
                      <a:pt x="294" y="60"/>
                    </a:lnTo>
                    <a:lnTo>
                      <a:pt x="281" y="69"/>
                    </a:lnTo>
                    <a:lnTo>
                      <a:pt x="277" y="74"/>
                    </a:lnTo>
                    <a:lnTo>
                      <a:pt x="271" y="78"/>
                    </a:lnTo>
                    <a:lnTo>
                      <a:pt x="267" y="82"/>
                    </a:lnTo>
                    <a:lnTo>
                      <a:pt x="261" y="84"/>
                    </a:lnTo>
                    <a:lnTo>
                      <a:pt x="254" y="85"/>
                    </a:lnTo>
                    <a:lnTo>
                      <a:pt x="247" y="85"/>
                    </a:lnTo>
                    <a:lnTo>
                      <a:pt x="240" y="85"/>
                    </a:lnTo>
                    <a:lnTo>
                      <a:pt x="234" y="84"/>
                    </a:lnTo>
                    <a:lnTo>
                      <a:pt x="234" y="84"/>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48" name="Lybie">
                <a:extLst>
                  <a:ext uri="{FF2B5EF4-FFF2-40B4-BE49-F238E27FC236}">
                    <a16:creationId xmlns:a16="http://schemas.microsoft.com/office/drawing/2014/main" id="{B54ACFED-A0B4-7963-7FD9-C902FCFD71E5}"/>
                  </a:ext>
                </a:extLst>
              </p:cNvPr>
              <p:cNvSpPr>
                <a:spLocks/>
              </p:cNvSpPr>
              <p:nvPr/>
            </p:nvSpPr>
            <p:spPr bwMode="auto">
              <a:xfrm>
                <a:off x="8646498" y="1465891"/>
                <a:ext cx="1066216" cy="968654"/>
              </a:xfrm>
              <a:custGeom>
                <a:avLst/>
                <a:gdLst>
                  <a:gd name="T0" fmla="*/ 155 w 3198"/>
                  <a:gd name="T1" fmla="*/ 598 h 2938"/>
                  <a:gd name="T2" fmla="*/ 225 w 3198"/>
                  <a:gd name="T3" fmla="*/ 523 h 2938"/>
                  <a:gd name="T4" fmla="*/ 235 w 3198"/>
                  <a:gd name="T5" fmla="*/ 381 h 2938"/>
                  <a:gd name="T6" fmla="*/ 254 w 3198"/>
                  <a:gd name="T7" fmla="*/ 296 h 2938"/>
                  <a:gd name="T8" fmla="*/ 376 w 3198"/>
                  <a:gd name="T9" fmla="*/ 228 h 2938"/>
                  <a:gd name="T10" fmla="*/ 495 w 3198"/>
                  <a:gd name="T11" fmla="*/ 159 h 2938"/>
                  <a:gd name="T12" fmla="*/ 489 w 3198"/>
                  <a:gd name="T13" fmla="*/ 111 h 2938"/>
                  <a:gd name="T14" fmla="*/ 480 w 3198"/>
                  <a:gd name="T15" fmla="*/ 0 h 2938"/>
                  <a:gd name="T16" fmla="*/ 615 w 3198"/>
                  <a:gd name="T17" fmla="*/ 53 h 2938"/>
                  <a:gd name="T18" fmla="*/ 674 w 3198"/>
                  <a:gd name="T19" fmla="*/ 92 h 2938"/>
                  <a:gd name="T20" fmla="*/ 783 w 3198"/>
                  <a:gd name="T21" fmla="*/ 85 h 2938"/>
                  <a:gd name="T22" fmla="*/ 856 w 3198"/>
                  <a:gd name="T23" fmla="*/ 59 h 2938"/>
                  <a:gd name="T24" fmla="*/ 905 w 3198"/>
                  <a:gd name="T25" fmla="*/ 81 h 2938"/>
                  <a:gd name="T26" fmla="*/ 991 w 3198"/>
                  <a:gd name="T27" fmla="*/ 118 h 2938"/>
                  <a:gd name="T28" fmla="*/ 1089 w 3198"/>
                  <a:gd name="T29" fmla="*/ 153 h 2938"/>
                  <a:gd name="T30" fmla="*/ 1195 w 3198"/>
                  <a:gd name="T31" fmla="*/ 163 h 2938"/>
                  <a:gd name="T32" fmla="*/ 1238 w 3198"/>
                  <a:gd name="T33" fmla="*/ 197 h 2938"/>
                  <a:gd name="T34" fmla="*/ 1263 w 3198"/>
                  <a:gd name="T35" fmla="*/ 306 h 2938"/>
                  <a:gd name="T36" fmla="*/ 1332 w 3198"/>
                  <a:gd name="T37" fmla="*/ 386 h 2938"/>
                  <a:gd name="T38" fmla="*/ 1458 w 3198"/>
                  <a:gd name="T39" fmla="*/ 398 h 2938"/>
                  <a:gd name="T40" fmla="*/ 1639 w 3198"/>
                  <a:gd name="T41" fmla="*/ 434 h 2938"/>
                  <a:gd name="T42" fmla="*/ 1695 w 3198"/>
                  <a:gd name="T43" fmla="*/ 458 h 2938"/>
                  <a:gd name="T44" fmla="*/ 1895 w 3198"/>
                  <a:gd name="T45" fmla="*/ 577 h 2938"/>
                  <a:gd name="T46" fmla="*/ 1970 w 3198"/>
                  <a:gd name="T47" fmla="*/ 618 h 2938"/>
                  <a:gd name="T48" fmla="*/ 2061 w 3198"/>
                  <a:gd name="T49" fmla="*/ 579 h 2938"/>
                  <a:gd name="T50" fmla="*/ 2140 w 3198"/>
                  <a:gd name="T51" fmla="*/ 484 h 2938"/>
                  <a:gd name="T52" fmla="*/ 2099 w 3198"/>
                  <a:gd name="T53" fmla="*/ 268 h 2938"/>
                  <a:gd name="T54" fmla="*/ 2116 w 3198"/>
                  <a:gd name="T55" fmla="*/ 197 h 2938"/>
                  <a:gd name="T56" fmla="*/ 2178 w 3198"/>
                  <a:gd name="T57" fmla="*/ 158 h 2938"/>
                  <a:gd name="T58" fmla="*/ 2281 w 3198"/>
                  <a:gd name="T59" fmla="*/ 89 h 2938"/>
                  <a:gd name="T60" fmla="*/ 2412 w 3198"/>
                  <a:gd name="T61" fmla="*/ 59 h 2938"/>
                  <a:gd name="T62" fmla="*/ 2484 w 3198"/>
                  <a:gd name="T63" fmla="*/ 54 h 2938"/>
                  <a:gd name="T64" fmla="*/ 2598 w 3198"/>
                  <a:gd name="T65" fmla="*/ 57 h 2938"/>
                  <a:gd name="T66" fmla="*/ 2708 w 3198"/>
                  <a:gd name="T67" fmla="*/ 106 h 2938"/>
                  <a:gd name="T68" fmla="*/ 2726 w 3198"/>
                  <a:gd name="T69" fmla="*/ 144 h 2938"/>
                  <a:gd name="T70" fmla="*/ 2773 w 3198"/>
                  <a:gd name="T71" fmla="*/ 163 h 2938"/>
                  <a:gd name="T72" fmla="*/ 2873 w 3198"/>
                  <a:gd name="T73" fmla="*/ 176 h 2938"/>
                  <a:gd name="T74" fmla="*/ 2912 w 3198"/>
                  <a:gd name="T75" fmla="*/ 220 h 2938"/>
                  <a:gd name="T76" fmla="*/ 3009 w 3198"/>
                  <a:gd name="T77" fmla="*/ 228 h 2938"/>
                  <a:gd name="T78" fmla="*/ 3071 w 3198"/>
                  <a:gd name="T79" fmla="*/ 221 h 2938"/>
                  <a:gd name="T80" fmla="*/ 3052 w 3198"/>
                  <a:gd name="T81" fmla="*/ 326 h 2938"/>
                  <a:gd name="T82" fmla="*/ 3094 w 3198"/>
                  <a:gd name="T83" fmla="*/ 444 h 2938"/>
                  <a:gd name="T84" fmla="*/ 3198 w 3198"/>
                  <a:gd name="T85" fmla="*/ 2853 h 2938"/>
                  <a:gd name="T86" fmla="*/ 855 w 3198"/>
                  <a:gd name="T87" fmla="*/ 2225 h 2938"/>
                  <a:gd name="T88" fmla="*/ 687 w 3198"/>
                  <a:gd name="T89" fmla="*/ 2152 h 2938"/>
                  <a:gd name="T90" fmla="*/ 564 w 3198"/>
                  <a:gd name="T91" fmla="*/ 2115 h 2938"/>
                  <a:gd name="T92" fmla="*/ 495 w 3198"/>
                  <a:gd name="T93" fmla="*/ 2037 h 2938"/>
                  <a:gd name="T94" fmla="*/ 473 w 3198"/>
                  <a:gd name="T95" fmla="*/ 1993 h 2938"/>
                  <a:gd name="T96" fmla="*/ 390 w 3198"/>
                  <a:gd name="T97" fmla="*/ 1919 h 2938"/>
                  <a:gd name="T98" fmla="*/ 280 w 3198"/>
                  <a:gd name="T99" fmla="*/ 1885 h 2938"/>
                  <a:gd name="T100" fmla="*/ 213 w 3198"/>
                  <a:gd name="T101" fmla="*/ 1844 h 2938"/>
                  <a:gd name="T102" fmla="*/ 189 w 3198"/>
                  <a:gd name="T103" fmla="*/ 1738 h 2938"/>
                  <a:gd name="T104" fmla="*/ 130 w 3198"/>
                  <a:gd name="T105" fmla="*/ 1658 h 2938"/>
                  <a:gd name="T106" fmla="*/ 33 w 3198"/>
                  <a:gd name="T107" fmla="*/ 1550 h 2938"/>
                  <a:gd name="T108" fmla="*/ 54 w 3198"/>
                  <a:gd name="T109" fmla="*/ 1433 h 2938"/>
                  <a:gd name="T110" fmla="*/ 140 w 3198"/>
                  <a:gd name="T111" fmla="*/ 1300 h 2938"/>
                  <a:gd name="T112" fmla="*/ 143 w 3198"/>
                  <a:gd name="T113" fmla="*/ 1218 h 2938"/>
                  <a:gd name="T114" fmla="*/ 172 w 3198"/>
                  <a:gd name="T115" fmla="*/ 1181 h 2938"/>
                  <a:gd name="T116" fmla="*/ 166 w 3198"/>
                  <a:gd name="T117" fmla="*/ 1109 h 2938"/>
                  <a:gd name="T118" fmla="*/ 95 w 3198"/>
                  <a:gd name="T119" fmla="*/ 1010 h 2938"/>
                  <a:gd name="T120" fmla="*/ 88 w 3198"/>
                  <a:gd name="T121" fmla="*/ 718 h 2938"/>
                  <a:gd name="T122" fmla="*/ 69 w 3198"/>
                  <a:gd name="T123" fmla="*/ 651 h 2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98" h="2938">
                    <a:moveTo>
                      <a:pt x="88" y="632"/>
                    </a:moveTo>
                    <a:lnTo>
                      <a:pt x="96" y="630"/>
                    </a:lnTo>
                    <a:lnTo>
                      <a:pt x="103" y="629"/>
                    </a:lnTo>
                    <a:lnTo>
                      <a:pt x="109" y="627"/>
                    </a:lnTo>
                    <a:lnTo>
                      <a:pt x="114" y="624"/>
                    </a:lnTo>
                    <a:lnTo>
                      <a:pt x="126" y="619"/>
                    </a:lnTo>
                    <a:lnTo>
                      <a:pt x="136" y="613"/>
                    </a:lnTo>
                    <a:lnTo>
                      <a:pt x="145" y="606"/>
                    </a:lnTo>
                    <a:lnTo>
                      <a:pt x="155" y="598"/>
                    </a:lnTo>
                    <a:lnTo>
                      <a:pt x="169" y="589"/>
                    </a:lnTo>
                    <a:lnTo>
                      <a:pt x="182" y="579"/>
                    </a:lnTo>
                    <a:lnTo>
                      <a:pt x="188" y="574"/>
                    </a:lnTo>
                    <a:lnTo>
                      <a:pt x="194" y="569"/>
                    </a:lnTo>
                    <a:lnTo>
                      <a:pt x="199" y="564"/>
                    </a:lnTo>
                    <a:lnTo>
                      <a:pt x="205" y="557"/>
                    </a:lnTo>
                    <a:lnTo>
                      <a:pt x="213" y="546"/>
                    </a:lnTo>
                    <a:lnTo>
                      <a:pt x="220" y="535"/>
                    </a:lnTo>
                    <a:lnTo>
                      <a:pt x="225" y="523"/>
                    </a:lnTo>
                    <a:lnTo>
                      <a:pt x="230" y="512"/>
                    </a:lnTo>
                    <a:lnTo>
                      <a:pt x="233" y="501"/>
                    </a:lnTo>
                    <a:lnTo>
                      <a:pt x="236" y="490"/>
                    </a:lnTo>
                    <a:lnTo>
                      <a:pt x="238" y="476"/>
                    </a:lnTo>
                    <a:lnTo>
                      <a:pt x="239" y="462"/>
                    </a:lnTo>
                    <a:lnTo>
                      <a:pt x="238" y="441"/>
                    </a:lnTo>
                    <a:lnTo>
                      <a:pt x="236" y="421"/>
                    </a:lnTo>
                    <a:lnTo>
                      <a:pt x="236" y="403"/>
                    </a:lnTo>
                    <a:lnTo>
                      <a:pt x="235" y="381"/>
                    </a:lnTo>
                    <a:lnTo>
                      <a:pt x="235" y="365"/>
                    </a:lnTo>
                    <a:lnTo>
                      <a:pt x="235" y="349"/>
                    </a:lnTo>
                    <a:lnTo>
                      <a:pt x="235" y="335"/>
                    </a:lnTo>
                    <a:lnTo>
                      <a:pt x="235" y="329"/>
                    </a:lnTo>
                    <a:lnTo>
                      <a:pt x="238" y="322"/>
                    </a:lnTo>
                    <a:lnTo>
                      <a:pt x="240" y="315"/>
                    </a:lnTo>
                    <a:lnTo>
                      <a:pt x="244" y="307"/>
                    </a:lnTo>
                    <a:lnTo>
                      <a:pt x="249" y="301"/>
                    </a:lnTo>
                    <a:lnTo>
                      <a:pt x="254" y="296"/>
                    </a:lnTo>
                    <a:lnTo>
                      <a:pt x="259" y="291"/>
                    </a:lnTo>
                    <a:lnTo>
                      <a:pt x="265" y="288"/>
                    </a:lnTo>
                    <a:lnTo>
                      <a:pt x="278" y="281"/>
                    </a:lnTo>
                    <a:lnTo>
                      <a:pt x="292" y="274"/>
                    </a:lnTo>
                    <a:lnTo>
                      <a:pt x="310" y="266"/>
                    </a:lnTo>
                    <a:lnTo>
                      <a:pt x="324" y="257"/>
                    </a:lnTo>
                    <a:lnTo>
                      <a:pt x="338" y="250"/>
                    </a:lnTo>
                    <a:lnTo>
                      <a:pt x="355" y="240"/>
                    </a:lnTo>
                    <a:lnTo>
                      <a:pt x="376" y="228"/>
                    </a:lnTo>
                    <a:lnTo>
                      <a:pt x="396" y="218"/>
                    </a:lnTo>
                    <a:lnTo>
                      <a:pt x="416" y="208"/>
                    </a:lnTo>
                    <a:lnTo>
                      <a:pt x="438" y="196"/>
                    </a:lnTo>
                    <a:lnTo>
                      <a:pt x="449" y="190"/>
                    </a:lnTo>
                    <a:lnTo>
                      <a:pt x="459" y="184"/>
                    </a:lnTo>
                    <a:lnTo>
                      <a:pt x="469" y="178"/>
                    </a:lnTo>
                    <a:lnTo>
                      <a:pt x="479" y="171"/>
                    </a:lnTo>
                    <a:lnTo>
                      <a:pt x="488" y="165"/>
                    </a:lnTo>
                    <a:lnTo>
                      <a:pt x="495" y="159"/>
                    </a:lnTo>
                    <a:lnTo>
                      <a:pt x="498" y="155"/>
                    </a:lnTo>
                    <a:lnTo>
                      <a:pt x="500" y="152"/>
                    </a:lnTo>
                    <a:lnTo>
                      <a:pt x="502" y="146"/>
                    </a:lnTo>
                    <a:lnTo>
                      <a:pt x="502" y="142"/>
                    </a:lnTo>
                    <a:lnTo>
                      <a:pt x="502" y="136"/>
                    </a:lnTo>
                    <a:lnTo>
                      <a:pt x="500" y="130"/>
                    </a:lnTo>
                    <a:lnTo>
                      <a:pt x="498" y="125"/>
                    </a:lnTo>
                    <a:lnTo>
                      <a:pt x="495" y="121"/>
                    </a:lnTo>
                    <a:lnTo>
                      <a:pt x="489" y="111"/>
                    </a:lnTo>
                    <a:lnTo>
                      <a:pt x="485" y="101"/>
                    </a:lnTo>
                    <a:lnTo>
                      <a:pt x="481" y="84"/>
                    </a:lnTo>
                    <a:lnTo>
                      <a:pt x="479" y="69"/>
                    </a:lnTo>
                    <a:lnTo>
                      <a:pt x="478" y="55"/>
                    </a:lnTo>
                    <a:lnTo>
                      <a:pt x="478" y="37"/>
                    </a:lnTo>
                    <a:lnTo>
                      <a:pt x="478" y="28"/>
                    </a:lnTo>
                    <a:lnTo>
                      <a:pt x="478" y="19"/>
                    </a:lnTo>
                    <a:lnTo>
                      <a:pt x="479" y="9"/>
                    </a:lnTo>
                    <a:lnTo>
                      <a:pt x="480" y="0"/>
                    </a:lnTo>
                    <a:lnTo>
                      <a:pt x="480" y="0"/>
                    </a:lnTo>
                    <a:lnTo>
                      <a:pt x="482" y="1"/>
                    </a:lnTo>
                    <a:lnTo>
                      <a:pt x="485" y="2"/>
                    </a:lnTo>
                    <a:lnTo>
                      <a:pt x="519" y="14"/>
                    </a:lnTo>
                    <a:lnTo>
                      <a:pt x="551" y="25"/>
                    </a:lnTo>
                    <a:lnTo>
                      <a:pt x="565" y="30"/>
                    </a:lnTo>
                    <a:lnTo>
                      <a:pt x="581" y="36"/>
                    </a:lnTo>
                    <a:lnTo>
                      <a:pt x="598" y="44"/>
                    </a:lnTo>
                    <a:lnTo>
                      <a:pt x="615" y="53"/>
                    </a:lnTo>
                    <a:lnTo>
                      <a:pt x="624" y="59"/>
                    </a:lnTo>
                    <a:lnTo>
                      <a:pt x="632" y="65"/>
                    </a:lnTo>
                    <a:lnTo>
                      <a:pt x="640" y="72"/>
                    </a:lnTo>
                    <a:lnTo>
                      <a:pt x="646" y="78"/>
                    </a:lnTo>
                    <a:lnTo>
                      <a:pt x="653" y="84"/>
                    </a:lnTo>
                    <a:lnTo>
                      <a:pt x="661" y="88"/>
                    </a:lnTo>
                    <a:lnTo>
                      <a:pt x="665" y="90"/>
                    </a:lnTo>
                    <a:lnTo>
                      <a:pt x="670" y="91"/>
                    </a:lnTo>
                    <a:lnTo>
                      <a:pt x="674" y="92"/>
                    </a:lnTo>
                    <a:lnTo>
                      <a:pt x="680" y="92"/>
                    </a:lnTo>
                    <a:lnTo>
                      <a:pt x="691" y="91"/>
                    </a:lnTo>
                    <a:lnTo>
                      <a:pt x="701" y="90"/>
                    </a:lnTo>
                    <a:lnTo>
                      <a:pt x="711" y="88"/>
                    </a:lnTo>
                    <a:lnTo>
                      <a:pt x="722" y="87"/>
                    </a:lnTo>
                    <a:lnTo>
                      <a:pt x="764" y="87"/>
                    </a:lnTo>
                    <a:lnTo>
                      <a:pt x="771" y="87"/>
                    </a:lnTo>
                    <a:lnTo>
                      <a:pt x="777" y="86"/>
                    </a:lnTo>
                    <a:lnTo>
                      <a:pt x="783" y="85"/>
                    </a:lnTo>
                    <a:lnTo>
                      <a:pt x="789" y="83"/>
                    </a:lnTo>
                    <a:lnTo>
                      <a:pt x="799" y="78"/>
                    </a:lnTo>
                    <a:lnTo>
                      <a:pt x="809" y="73"/>
                    </a:lnTo>
                    <a:lnTo>
                      <a:pt x="821" y="68"/>
                    </a:lnTo>
                    <a:lnTo>
                      <a:pt x="831" y="63"/>
                    </a:lnTo>
                    <a:lnTo>
                      <a:pt x="837" y="62"/>
                    </a:lnTo>
                    <a:lnTo>
                      <a:pt x="843" y="60"/>
                    </a:lnTo>
                    <a:lnTo>
                      <a:pt x="849" y="59"/>
                    </a:lnTo>
                    <a:lnTo>
                      <a:pt x="856" y="59"/>
                    </a:lnTo>
                    <a:lnTo>
                      <a:pt x="861" y="60"/>
                    </a:lnTo>
                    <a:lnTo>
                      <a:pt x="866" y="62"/>
                    </a:lnTo>
                    <a:lnTo>
                      <a:pt x="871" y="64"/>
                    </a:lnTo>
                    <a:lnTo>
                      <a:pt x="875" y="67"/>
                    </a:lnTo>
                    <a:lnTo>
                      <a:pt x="878" y="71"/>
                    </a:lnTo>
                    <a:lnTo>
                      <a:pt x="882" y="74"/>
                    </a:lnTo>
                    <a:lnTo>
                      <a:pt x="887" y="76"/>
                    </a:lnTo>
                    <a:lnTo>
                      <a:pt x="892" y="78"/>
                    </a:lnTo>
                    <a:lnTo>
                      <a:pt x="905" y="81"/>
                    </a:lnTo>
                    <a:lnTo>
                      <a:pt x="917" y="84"/>
                    </a:lnTo>
                    <a:lnTo>
                      <a:pt x="929" y="87"/>
                    </a:lnTo>
                    <a:lnTo>
                      <a:pt x="942" y="91"/>
                    </a:lnTo>
                    <a:lnTo>
                      <a:pt x="949" y="95"/>
                    </a:lnTo>
                    <a:lnTo>
                      <a:pt x="955" y="99"/>
                    </a:lnTo>
                    <a:lnTo>
                      <a:pt x="960" y="104"/>
                    </a:lnTo>
                    <a:lnTo>
                      <a:pt x="967" y="108"/>
                    </a:lnTo>
                    <a:lnTo>
                      <a:pt x="979" y="114"/>
                    </a:lnTo>
                    <a:lnTo>
                      <a:pt x="991" y="118"/>
                    </a:lnTo>
                    <a:lnTo>
                      <a:pt x="1002" y="120"/>
                    </a:lnTo>
                    <a:lnTo>
                      <a:pt x="1015" y="121"/>
                    </a:lnTo>
                    <a:lnTo>
                      <a:pt x="1024" y="122"/>
                    </a:lnTo>
                    <a:lnTo>
                      <a:pt x="1033" y="124"/>
                    </a:lnTo>
                    <a:lnTo>
                      <a:pt x="1040" y="126"/>
                    </a:lnTo>
                    <a:lnTo>
                      <a:pt x="1049" y="129"/>
                    </a:lnTo>
                    <a:lnTo>
                      <a:pt x="1063" y="136"/>
                    </a:lnTo>
                    <a:lnTo>
                      <a:pt x="1076" y="144"/>
                    </a:lnTo>
                    <a:lnTo>
                      <a:pt x="1089" y="153"/>
                    </a:lnTo>
                    <a:lnTo>
                      <a:pt x="1104" y="160"/>
                    </a:lnTo>
                    <a:lnTo>
                      <a:pt x="1112" y="163"/>
                    </a:lnTo>
                    <a:lnTo>
                      <a:pt x="1119" y="165"/>
                    </a:lnTo>
                    <a:lnTo>
                      <a:pt x="1128" y="166"/>
                    </a:lnTo>
                    <a:lnTo>
                      <a:pt x="1137" y="167"/>
                    </a:lnTo>
                    <a:lnTo>
                      <a:pt x="1145" y="165"/>
                    </a:lnTo>
                    <a:lnTo>
                      <a:pt x="1154" y="163"/>
                    </a:lnTo>
                    <a:lnTo>
                      <a:pt x="1186" y="163"/>
                    </a:lnTo>
                    <a:lnTo>
                      <a:pt x="1195" y="163"/>
                    </a:lnTo>
                    <a:lnTo>
                      <a:pt x="1204" y="165"/>
                    </a:lnTo>
                    <a:lnTo>
                      <a:pt x="1214" y="167"/>
                    </a:lnTo>
                    <a:lnTo>
                      <a:pt x="1221" y="171"/>
                    </a:lnTo>
                    <a:lnTo>
                      <a:pt x="1228" y="176"/>
                    </a:lnTo>
                    <a:lnTo>
                      <a:pt x="1233" y="182"/>
                    </a:lnTo>
                    <a:lnTo>
                      <a:pt x="1235" y="185"/>
                    </a:lnTo>
                    <a:lnTo>
                      <a:pt x="1237" y="189"/>
                    </a:lnTo>
                    <a:lnTo>
                      <a:pt x="1238" y="193"/>
                    </a:lnTo>
                    <a:lnTo>
                      <a:pt x="1238" y="197"/>
                    </a:lnTo>
                    <a:lnTo>
                      <a:pt x="1238" y="242"/>
                    </a:lnTo>
                    <a:lnTo>
                      <a:pt x="1238" y="248"/>
                    </a:lnTo>
                    <a:lnTo>
                      <a:pt x="1239" y="253"/>
                    </a:lnTo>
                    <a:lnTo>
                      <a:pt x="1240" y="260"/>
                    </a:lnTo>
                    <a:lnTo>
                      <a:pt x="1242" y="265"/>
                    </a:lnTo>
                    <a:lnTo>
                      <a:pt x="1246" y="274"/>
                    </a:lnTo>
                    <a:lnTo>
                      <a:pt x="1252" y="284"/>
                    </a:lnTo>
                    <a:lnTo>
                      <a:pt x="1258" y="296"/>
                    </a:lnTo>
                    <a:lnTo>
                      <a:pt x="1263" y="306"/>
                    </a:lnTo>
                    <a:lnTo>
                      <a:pt x="1271" y="316"/>
                    </a:lnTo>
                    <a:lnTo>
                      <a:pt x="1278" y="326"/>
                    </a:lnTo>
                    <a:lnTo>
                      <a:pt x="1295" y="348"/>
                    </a:lnTo>
                    <a:lnTo>
                      <a:pt x="1309" y="369"/>
                    </a:lnTo>
                    <a:lnTo>
                      <a:pt x="1313" y="373"/>
                    </a:lnTo>
                    <a:lnTo>
                      <a:pt x="1317" y="377"/>
                    </a:lnTo>
                    <a:lnTo>
                      <a:pt x="1321" y="381"/>
                    </a:lnTo>
                    <a:lnTo>
                      <a:pt x="1326" y="384"/>
                    </a:lnTo>
                    <a:lnTo>
                      <a:pt x="1332" y="386"/>
                    </a:lnTo>
                    <a:lnTo>
                      <a:pt x="1337" y="388"/>
                    </a:lnTo>
                    <a:lnTo>
                      <a:pt x="1343" y="389"/>
                    </a:lnTo>
                    <a:lnTo>
                      <a:pt x="1350" y="390"/>
                    </a:lnTo>
                    <a:lnTo>
                      <a:pt x="1392" y="390"/>
                    </a:lnTo>
                    <a:lnTo>
                      <a:pt x="1402" y="390"/>
                    </a:lnTo>
                    <a:lnTo>
                      <a:pt x="1410" y="392"/>
                    </a:lnTo>
                    <a:lnTo>
                      <a:pt x="1419" y="393"/>
                    </a:lnTo>
                    <a:lnTo>
                      <a:pt x="1428" y="395"/>
                    </a:lnTo>
                    <a:lnTo>
                      <a:pt x="1458" y="398"/>
                    </a:lnTo>
                    <a:lnTo>
                      <a:pt x="1483" y="401"/>
                    </a:lnTo>
                    <a:lnTo>
                      <a:pt x="1509" y="405"/>
                    </a:lnTo>
                    <a:lnTo>
                      <a:pt x="1537" y="412"/>
                    </a:lnTo>
                    <a:lnTo>
                      <a:pt x="1565" y="419"/>
                    </a:lnTo>
                    <a:lnTo>
                      <a:pt x="1588" y="422"/>
                    </a:lnTo>
                    <a:lnTo>
                      <a:pt x="1600" y="425"/>
                    </a:lnTo>
                    <a:lnTo>
                      <a:pt x="1612" y="427"/>
                    </a:lnTo>
                    <a:lnTo>
                      <a:pt x="1626" y="430"/>
                    </a:lnTo>
                    <a:lnTo>
                      <a:pt x="1639" y="434"/>
                    </a:lnTo>
                    <a:lnTo>
                      <a:pt x="1649" y="437"/>
                    </a:lnTo>
                    <a:lnTo>
                      <a:pt x="1658" y="440"/>
                    </a:lnTo>
                    <a:lnTo>
                      <a:pt x="1663" y="442"/>
                    </a:lnTo>
                    <a:lnTo>
                      <a:pt x="1666" y="445"/>
                    </a:lnTo>
                    <a:lnTo>
                      <a:pt x="1670" y="448"/>
                    </a:lnTo>
                    <a:lnTo>
                      <a:pt x="1675" y="452"/>
                    </a:lnTo>
                    <a:lnTo>
                      <a:pt x="1683" y="452"/>
                    </a:lnTo>
                    <a:lnTo>
                      <a:pt x="1689" y="455"/>
                    </a:lnTo>
                    <a:lnTo>
                      <a:pt x="1695" y="458"/>
                    </a:lnTo>
                    <a:lnTo>
                      <a:pt x="1701" y="462"/>
                    </a:lnTo>
                    <a:lnTo>
                      <a:pt x="1712" y="471"/>
                    </a:lnTo>
                    <a:lnTo>
                      <a:pt x="1724" y="481"/>
                    </a:lnTo>
                    <a:lnTo>
                      <a:pt x="1817" y="529"/>
                    </a:lnTo>
                    <a:lnTo>
                      <a:pt x="1841" y="544"/>
                    </a:lnTo>
                    <a:lnTo>
                      <a:pt x="1862" y="558"/>
                    </a:lnTo>
                    <a:lnTo>
                      <a:pt x="1872" y="564"/>
                    </a:lnTo>
                    <a:lnTo>
                      <a:pt x="1883" y="571"/>
                    </a:lnTo>
                    <a:lnTo>
                      <a:pt x="1895" y="577"/>
                    </a:lnTo>
                    <a:lnTo>
                      <a:pt x="1909" y="583"/>
                    </a:lnTo>
                    <a:lnTo>
                      <a:pt x="1918" y="589"/>
                    </a:lnTo>
                    <a:lnTo>
                      <a:pt x="1925" y="594"/>
                    </a:lnTo>
                    <a:lnTo>
                      <a:pt x="1932" y="600"/>
                    </a:lnTo>
                    <a:lnTo>
                      <a:pt x="1938" y="605"/>
                    </a:lnTo>
                    <a:lnTo>
                      <a:pt x="1945" y="610"/>
                    </a:lnTo>
                    <a:lnTo>
                      <a:pt x="1952" y="614"/>
                    </a:lnTo>
                    <a:lnTo>
                      <a:pt x="1961" y="617"/>
                    </a:lnTo>
                    <a:lnTo>
                      <a:pt x="1970" y="618"/>
                    </a:lnTo>
                    <a:lnTo>
                      <a:pt x="2003" y="618"/>
                    </a:lnTo>
                    <a:lnTo>
                      <a:pt x="2010" y="617"/>
                    </a:lnTo>
                    <a:lnTo>
                      <a:pt x="2016" y="615"/>
                    </a:lnTo>
                    <a:lnTo>
                      <a:pt x="2023" y="612"/>
                    </a:lnTo>
                    <a:lnTo>
                      <a:pt x="2028" y="608"/>
                    </a:lnTo>
                    <a:lnTo>
                      <a:pt x="2039" y="599"/>
                    </a:lnTo>
                    <a:lnTo>
                      <a:pt x="2050" y="590"/>
                    </a:lnTo>
                    <a:lnTo>
                      <a:pt x="2056" y="584"/>
                    </a:lnTo>
                    <a:lnTo>
                      <a:pt x="2061" y="579"/>
                    </a:lnTo>
                    <a:lnTo>
                      <a:pt x="2065" y="574"/>
                    </a:lnTo>
                    <a:lnTo>
                      <a:pt x="2069" y="569"/>
                    </a:lnTo>
                    <a:lnTo>
                      <a:pt x="2078" y="558"/>
                    </a:lnTo>
                    <a:lnTo>
                      <a:pt x="2086" y="545"/>
                    </a:lnTo>
                    <a:lnTo>
                      <a:pt x="2097" y="530"/>
                    </a:lnTo>
                    <a:lnTo>
                      <a:pt x="2106" y="517"/>
                    </a:lnTo>
                    <a:lnTo>
                      <a:pt x="2115" y="505"/>
                    </a:lnTo>
                    <a:lnTo>
                      <a:pt x="2127" y="492"/>
                    </a:lnTo>
                    <a:lnTo>
                      <a:pt x="2140" y="484"/>
                    </a:lnTo>
                    <a:lnTo>
                      <a:pt x="2151" y="475"/>
                    </a:lnTo>
                    <a:lnTo>
                      <a:pt x="2156" y="471"/>
                    </a:lnTo>
                    <a:lnTo>
                      <a:pt x="2160" y="467"/>
                    </a:lnTo>
                    <a:lnTo>
                      <a:pt x="2163" y="461"/>
                    </a:lnTo>
                    <a:lnTo>
                      <a:pt x="2164" y="455"/>
                    </a:lnTo>
                    <a:lnTo>
                      <a:pt x="2164" y="427"/>
                    </a:lnTo>
                    <a:lnTo>
                      <a:pt x="2098" y="310"/>
                    </a:lnTo>
                    <a:lnTo>
                      <a:pt x="2098" y="279"/>
                    </a:lnTo>
                    <a:lnTo>
                      <a:pt x="2099" y="268"/>
                    </a:lnTo>
                    <a:lnTo>
                      <a:pt x="2102" y="257"/>
                    </a:lnTo>
                    <a:lnTo>
                      <a:pt x="2105" y="247"/>
                    </a:lnTo>
                    <a:lnTo>
                      <a:pt x="2108" y="236"/>
                    </a:lnTo>
                    <a:lnTo>
                      <a:pt x="2109" y="226"/>
                    </a:lnTo>
                    <a:lnTo>
                      <a:pt x="2110" y="217"/>
                    </a:lnTo>
                    <a:lnTo>
                      <a:pt x="2111" y="212"/>
                    </a:lnTo>
                    <a:lnTo>
                      <a:pt x="2112" y="208"/>
                    </a:lnTo>
                    <a:lnTo>
                      <a:pt x="2113" y="202"/>
                    </a:lnTo>
                    <a:lnTo>
                      <a:pt x="2116" y="197"/>
                    </a:lnTo>
                    <a:lnTo>
                      <a:pt x="2119" y="192"/>
                    </a:lnTo>
                    <a:lnTo>
                      <a:pt x="2122" y="188"/>
                    </a:lnTo>
                    <a:lnTo>
                      <a:pt x="2126" y="184"/>
                    </a:lnTo>
                    <a:lnTo>
                      <a:pt x="2130" y="181"/>
                    </a:lnTo>
                    <a:lnTo>
                      <a:pt x="2140" y="176"/>
                    </a:lnTo>
                    <a:lnTo>
                      <a:pt x="2149" y="172"/>
                    </a:lnTo>
                    <a:lnTo>
                      <a:pt x="2159" y="168"/>
                    </a:lnTo>
                    <a:lnTo>
                      <a:pt x="2168" y="163"/>
                    </a:lnTo>
                    <a:lnTo>
                      <a:pt x="2178" y="158"/>
                    </a:lnTo>
                    <a:lnTo>
                      <a:pt x="2187" y="150"/>
                    </a:lnTo>
                    <a:lnTo>
                      <a:pt x="2198" y="137"/>
                    </a:lnTo>
                    <a:lnTo>
                      <a:pt x="2208" y="126"/>
                    </a:lnTo>
                    <a:lnTo>
                      <a:pt x="2212" y="121"/>
                    </a:lnTo>
                    <a:lnTo>
                      <a:pt x="2218" y="117"/>
                    </a:lnTo>
                    <a:lnTo>
                      <a:pt x="2224" y="112"/>
                    </a:lnTo>
                    <a:lnTo>
                      <a:pt x="2231" y="108"/>
                    </a:lnTo>
                    <a:lnTo>
                      <a:pt x="2257" y="98"/>
                    </a:lnTo>
                    <a:lnTo>
                      <a:pt x="2281" y="89"/>
                    </a:lnTo>
                    <a:lnTo>
                      <a:pt x="2305" y="83"/>
                    </a:lnTo>
                    <a:lnTo>
                      <a:pt x="2332" y="77"/>
                    </a:lnTo>
                    <a:lnTo>
                      <a:pt x="2348" y="75"/>
                    </a:lnTo>
                    <a:lnTo>
                      <a:pt x="2363" y="74"/>
                    </a:lnTo>
                    <a:lnTo>
                      <a:pt x="2377" y="73"/>
                    </a:lnTo>
                    <a:lnTo>
                      <a:pt x="2393" y="69"/>
                    </a:lnTo>
                    <a:lnTo>
                      <a:pt x="2400" y="66"/>
                    </a:lnTo>
                    <a:lnTo>
                      <a:pt x="2406" y="63"/>
                    </a:lnTo>
                    <a:lnTo>
                      <a:pt x="2412" y="59"/>
                    </a:lnTo>
                    <a:lnTo>
                      <a:pt x="2417" y="55"/>
                    </a:lnTo>
                    <a:lnTo>
                      <a:pt x="2424" y="52"/>
                    </a:lnTo>
                    <a:lnTo>
                      <a:pt x="2430" y="49"/>
                    </a:lnTo>
                    <a:lnTo>
                      <a:pt x="2436" y="47"/>
                    </a:lnTo>
                    <a:lnTo>
                      <a:pt x="2444" y="46"/>
                    </a:lnTo>
                    <a:lnTo>
                      <a:pt x="2455" y="47"/>
                    </a:lnTo>
                    <a:lnTo>
                      <a:pt x="2465" y="49"/>
                    </a:lnTo>
                    <a:lnTo>
                      <a:pt x="2474" y="51"/>
                    </a:lnTo>
                    <a:lnTo>
                      <a:pt x="2484" y="54"/>
                    </a:lnTo>
                    <a:lnTo>
                      <a:pt x="2493" y="57"/>
                    </a:lnTo>
                    <a:lnTo>
                      <a:pt x="2503" y="59"/>
                    </a:lnTo>
                    <a:lnTo>
                      <a:pt x="2513" y="61"/>
                    </a:lnTo>
                    <a:lnTo>
                      <a:pt x="2524" y="62"/>
                    </a:lnTo>
                    <a:lnTo>
                      <a:pt x="2540" y="61"/>
                    </a:lnTo>
                    <a:lnTo>
                      <a:pt x="2553" y="59"/>
                    </a:lnTo>
                    <a:lnTo>
                      <a:pt x="2566" y="57"/>
                    </a:lnTo>
                    <a:lnTo>
                      <a:pt x="2580" y="57"/>
                    </a:lnTo>
                    <a:lnTo>
                      <a:pt x="2598" y="57"/>
                    </a:lnTo>
                    <a:lnTo>
                      <a:pt x="2613" y="60"/>
                    </a:lnTo>
                    <a:lnTo>
                      <a:pt x="2626" y="63"/>
                    </a:lnTo>
                    <a:lnTo>
                      <a:pt x="2639" y="68"/>
                    </a:lnTo>
                    <a:lnTo>
                      <a:pt x="2653" y="74"/>
                    </a:lnTo>
                    <a:lnTo>
                      <a:pt x="2666" y="81"/>
                    </a:lnTo>
                    <a:lnTo>
                      <a:pt x="2679" y="89"/>
                    </a:lnTo>
                    <a:lnTo>
                      <a:pt x="2693" y="98"/>
                    </a:lnTo>
                    <a:lnTo>
                      <a:pt x="2701" y="102"/>
                    </a:lnTo>
                    <a:lnTo>
                      <a:pt x="2708" y="106"/>
                    </a:lnTo>
                    <a:lnTo>
                      <a:pt x="2714" y="111"/>
                    </a:lnTo>
                    <a:lnTo>
                      <a:pt x="2721" y="116"/>
                    </a:lnTo>
                    <a:lnTo>
                      <a:pt x="2724" y="119"/>
                    </a:lnTo>
                    <a:lnTo>
                      <a:pt x="2725" y="123"/>
                    </a:lnTo>
                    <a:lnTo>
                      <a:pt x="2725" y="127"/>
                    </a:lnTo>
                    <a:lnTo>
                      <a:pt x="2725" y="131"/>
                    </a:lnTo>
                    <a:lnTo>
                      <a:pt x="2725" y="136"/>
                    </a:lnTo>
                    <a:lnTo>
                      <a:pt x="2726" y="140"/>
                    </a:lnTo>
                    <a:lnTo>
                      <a:pt x="2726" y="144"/>
                    </a:lnTo>
                    <a:lnTo>
                      <a:pt x="2729" y="149"/>
                    </a:lnTo>
                    <a:lnTo>
                      <a:pt x="2731" y="152"/>
                    </a:lnTo>
                    <a:lnTo>
                      <a:pt x="2734" y="154"/>
                    </a:lnTo>
                    <a:lnTo>
                      <a:pt x="2737" y="156"/>
                    </a:lnTo>
                    <a:lnTo>
                      <a:pt x="2741" y="157"/>
                    </a:lnTo>
                    <a:lnTo>
                      <a:pt x="2748" y="158"/>
                    </a:lnTo>
                    <a:lnTo>
                      <a:pt x="2757" y="159"/>
                    </a:lnTo>
                    <a:lnTo>
                      <a:pt x="2766" y="161"/>
                    </a:lnTo>
                    <a:lnTo>
                      <a:pt x="2773" y="163"/>
                    </a:lnTo>
                    <a:lnTo>
                      <a:pt x="2781" y="165"/>
                    </a:lnTo>
                    <a:lnTo>
                      <a:pt x="2790" y="165"/>
                    </a:lnTo>
                    <a:lnTo>
                      <a:pt x="2831" y="165"/>
                    </a:lnTo>
                    <a:lnTo>
                      <a:pt x="2839" y="166"/>
                    </a:lnTo>
                    <a:lnTo>
                      <a:pt x="2846" y="166"/>
                    </a:lnTo>
                    <a:lnTo>
                      <a:pt x="2853" y="168"/>
                    </a:lnTo>
                    <a:lnTo>
                      <a:pt x="2860" y="170"/>
                    </a:lnTo>
                    <a:lnTo>
                      <a:pt x="2867" y="173"/>
                    </a:lnTo>
                    <a:lnTo>
                      <a:pt x="2873" y="176"/>
                    </a:lnTo>
                    <a:lnTo>
                      <a:pt x="2880" y="180"/>
                    </a:lnTo>
                    <a:lnTo>
                      <a:pt x="2885" y="186"/>
                    </a:lnTo>
                    <a:lnTo>
                      <a:pt x="2891" y="194"/>
                    </a:lnTo>
                    <a:lnTo>
                      <a:pt x="2895" y="202"/>
                    </a:lnTo>
                    <a:lnTo>
                      <a:pt x="2897" y="207"/>
                    </a:lnTo>
                    <a:lnTo>
                      <a:pt x="2899" y="210"/>
                    </a:lnTo>
                    <a:lnTo>
                      <a:pt x="2902" y="214"/>
                    </a:lnTo>
                    <a:lnTo>
                      <a:pt x="2906" y="217"/>
                    </a:lnTo>
                    <a:lnTo>
                      <a:pt x="2912" y="220"/>
                    </a:lnTo>
                    <a:lnTo>
                      <a:pt x="2918" y="221"/>
                    </a:lnTo>
                    <a:lnTo>
                      <a:pt x="2924" y="221"/>
                    </a:lnTo>
                    <a:lnTo>
                      <a:pt x="2931" y="222"/>
                    </a:lnTo>
                    <a:lnTo>
                      <a:pt x="2941" y="225"/>
                    </a:lnTo>
                    <a:lnTo>
                      <a:pt x="2948" y="227"/>
                    </a:lnTo>
                    <a:lnTo>
                      <a:pt x="2956" y="228"/>
                    </a:lnTo>
                    <a:lnTo>
                      <a:pt x="2964" y="229"/>
                    </a:lnTo>
                    <a:lnTo>
                      <a:pt x="3000" y="229"/>
                    </a:lnTo>
                    <a:lnTo>
                      <a:pt x="3009" y="228"/>
                    </a:lnTo>
                    <a:lnTo>
                      <a:pt x="3016" y="227"/>
                    </a:lnTo>
                    <a:lnTo>
                      <a:pt x="3023" y="226"/>
                    </a:lnTo>
                    <a:lnTo>
                      <a:pt x="3030" y="224"/>
                    </a:lnTo>
                    <a:lnTo>
                      <a:pt x="3037" y="222"/>
                    </a:lnTo>
                    <a:lnTo>
                      <a:pt x="3044" y="220"/>
                    </a:lnTo>
                    <a:lnTo>
                      <a:pt x="3052" y="219"/>
                    </a:lnTo>
                    <a:lnTo>
                      <a:pt x="3060" y="219"/>
                    </a:lnTo>
                    <a:lnTo>
                      <a:pt x="3066" y="219"/>
                    </a:lnTo>
                    <a:lnTo>
                      <a:pt x="3071" y="221"/>
                    </a:lnTo>
                    <a:lnTo>
                      <a:pt x="3071" y="221"/>
                    </a:lnTo>
                    <a:lnTo>
                      <a:pt x="3064" y="244"/>
                    </a:lnTo>
                    <a:lnTo>
                      <a:pt x="3057" y="266"/>
                    </a:lnTo>
                    <a:lnTo>
                      <a:pt x="3055" y="277"/>
                    </a:lnTo>
                    <a:lnTo>
                      <a:pt x="3053" y="288"/>
                    </a:lnTo>
                    <a:lnTo>
                      <a:pt x="3052" y="300"/>
                    </a:lnTo>
                    <a:lnTo>
                      <a:pt x="3051" y="312"/>
                    </a:lnTo>
                    <a:lnTo>
                      <a:pt x="3052" y="320"/>
                    </a:lnTo>
                    <a:lnTo>
                      <a:pt x="3052" y="326"/>
                    </a:lnTo>
                    <a:lnTo>
                      <a:pt x="3054" y="332"/>
                    </a:lnTo>
                    <a:lnTo>
                      <a:pt x="3055" y="337"/>
                    </a:lnTo>
                    <a:lnTo>
                      <a:pt x="3059" y="347"/>
                    </a:lnTo>
                    <a:lnTo>
                      <a:pt x="3064" y="359"/>
                    </a:lnTo>
                    <a:lnTo>
                      <a:pt x="3074" y="385"/>
                    </a:lnTo>
                    <a:lnTo>
                      <a:pt x="3083" y="408"/>
                    </a:lnTo>
                    <a:lnTo>
                      <a:pt x="3087" y="419"/>
                    </a:lnTo>
                    <a:lnTo>
                      <a:pt x="3091" y="431"/>
                    </a:lnTo>
                    <a:lnTo>
                      <a:pt x="3094" y="444"/>
                    </a:lnTo>
                    <a:lnTo>
                      <a:pt x="3097" y="458"/>
                    </a:lnTo>
                    <a:lnTo>
                      <a:pt x="3062" y="611"/>
                    </a:lnTo>
                    <a:lnTo>
                      <a:pt x="3064" y="636"/>
                    </a:lnTo>
                    <a:lnTo>
                      <a:pt x="3068" y="658"/>
                    </a:lnTo>
                    <a:lnTo>
                      <a:pt x="3073" y="680"/>
                    </a:lnTo>
                    <a:lnTo>
                      <a:pt x="3079" y="705"/>
                    </a:lnTo>
                    <a:lnTo>
                      <a:pt x="3181" y="2420"/>
                    </a:lnTo>
                    <a:lnTo>
                      <a:pt x="3181" y="2420"/>
                    </a:lnTo>
                    <a:lnTo>
                      <a:pt x="3198" y="2853"/>
                    </a:lnTo>
                    <a:lnTo>
                      <a:pt x="3007" y="2853"/>
                    </a:lnTo>
                    <a:lnTo>
                      <a:pt x="3007" y="2938"/>
                    </a:lnTo>
                    <a:lnTo>
                      <a:pt x="3007" y="2938"/>
                    </a:lnTo>
                    <a:lnTo>
                      <a:pt x="1337" y="2099"/>
                    </a:lnTo>
                    <a:lnTo>
                      <a:pt x="1142" y="2174"/>
                    </a:lnTo>
                    <a:lnTo>
                      <a:pt x="1142" y="2174"/>
                    </a:lnTo>
                    <a:lnTo>
                      <a:pt x="911" y="2260"/>
                    </a:lnTo>
                    <a:lnTo>
                      <a:pt x="883" y="2241"/>
                    </a:lnTo>
                    <a:lnTo>
                      <a:pt x="855" y="2225"/>
                    </a:lnTo>
                    <a:lnTo>
                      <a:pt x="828" y="2211"/>
                    </a:lnTo>
                    <a:lnTo>
                      <a:pt x="797" y="2195"/>
                    </a:lnTo>
                    <a:lnTo>
                      <a:pt x="779" y="2184"/>
                    </a:lnTo>
                    <a:lnTo>
                      <a:pt x="763" y="2175"/>
                    </a:lnTo>
                    <a:lnTo>
                      <a:pt x="745" y="2168"/>
                    </a:lnTo>
                    <a:lnTo>
                      <a:pt x="725" y="2161"/>
                    </a:lnTo>
                    <a:lnTo>
                      <a:pt x="712" y="2158"/>
                    </a:lnTo>
                    <a:lnTo>
                      <a:pt x="700" y="2155"/>
                    </a:lnTo>
                    <a:lnTo>
                      <a:pt x="687" y="2152"/>
                    </a:lnTo>
                    <a:lnTo>
                      <a:pt x="673" y="2148"/>
                    </a:lnTo>
                    <a:lnTo>
                      <a:pt x="657" y="2142"/>
                    </a:lnTo>
                    <a:lnTo>
                      <a:pt x="643" y="2136"/>
                    </a:lnTo>
                    <a:lnTo>
                      <a:pt x="628" y="2131"/>
                    </a:lnTo>
                    <a:lnTo>
                      <a:pt x="611" y="2124"/>
                    </a:lnTo>
                    <a:lnTo>
                      <a:pt x="605" y="2124"/>
                    </a:lnTo>
                    <a:lnTo>
                      <a:pt x="598" y="2124"/>
                    </a:lnTo>
                    <a:lnTo>
                      <a:pt x="580" y="2120"/>
                    </a:lnTo>
                    <a:lnTo>
                      <a:pt x="564" y="2115"/>
                    </a:lnTo>
                    <a:lnTo>
                      <a:pt x="548" y="2110"/>
                    </a:lnTo>
                    <a:lnTo>
                      <a:pt x="531" y="2104"/>
                    </a:lnTo>
                    <a:lnTo>
                      <a:pt x="531" y="2104"/>
                    </a:lnTo>
                    <a:lnTo>
                      <a:pt x="525" y="2091"/>
                    </a:lnTo>
                    <a:lnTo>
                      <a:pt x="519" y="2078"/>
                    </a:lnTo>
                    <a:lnTo>
                      <a:pt x="514" y="2065"/>
                    </a:lnTo>
                    <a:lnTo>
                      <a:pt x="507" y="2052"/>
                    </a:lnTo>
                    <a:lnTo>
                      <a:pt x="502" y="2044"/>
                    </a:lnTo>
                    <a:lnTo>
                      <a:pt x="495" y="2037"/>
                    </a:lnTo>
                    <a:lnTo>
                      <a:pt x="492" y="2034"/>
                    </a:lnTo>
                    <a:lnTo>
                      <a:pt x="489" y="2030"/>
                    </a:lnTo>
                    <a:lnTo>
                      <a:pt x="486" y="2026"/>
                    </a:lnTo>
                    <a:lnTo>
                      <a:pt x="485" y="2022"/>
                    </a:lnTo>
                    <a:lnTo>
                      <a:pt x="482" y="2012"/>
                    </a:lnTo>
                    <a:lnTo>
                      <a:pt x="479" y="2004"/>
                    </a:lnTo>
                    <a:lnTo>
                      <a:pt x="477" y="2000"/>
                    </a:lnTo>
                    <a:lnTo>
                      <a:pt x="475" y="1997"/>
                    </a:lnTo>
                    <a:lnTo>
                      <a:pt x="473" y="1993"/>
                    </a:lnTo>
                    <a:lnTo>
                      <a:pt x="469" y="1990"/>
                    </a:lnTo>
                    <a:lnTo>
                      <a:pt x="455" y="1981"/>
                    </a:lnTo>
                    <a:lnTo>
                      <a:pt x="441" y="1974"/>
                    </a:lnTo>
                    <a:lnTo>
                      <a:pt x="435" y="1970"/>
                    </a:lnTo>
                    <a:lnTo>
                      <a:pt x="429" y="1966"/>
                    </a:lnTo>
                    <a:lnTo>
                      <a:pt x="423" y="1960"/>
                    </a:lnTo>
                    <a:lnTo>
                      <a:pt x="417" y="1953"/>
                    </a:lnTo>
                    <a:lnTo>
                      <a:pt x="403" y="1935"/>
                    </a:lnTo>
                    <a:lnTo>
                      <a:pt x="390" y="1919"/>
                    </a:lnTo>
                    <a:lnTo>
                      <a:pt x="383" y="1913"/>
                    </a:lnTo>
                    <a:lnTo>
                      <a:pt x="375" y="1906"/>
                    </a:lnTo>
                    <a:lnTo>
                      <a:pt x="366" y="1901"/>
                    </a:lnTo>
                    <a:lnTo>
                      <a:pt x="355" y="1896"/>
                    </a:lnTo>
                    <a:lnTo>
                      <a:pt x="338" y="1892"/>
                    </a:lnTo>
                    <a:lnTo>
                      <a:pt x="323" y="1890"/>
                    </a:lnTo>
                    <a:lnTo>
                      <a:pt x="309" y="1888"/>
                    </a:lnTo>
                    <a:lnTo>
                      <a:pt x="295" y="1887"/>
                    </a:lnTo>
                    <a:lnTo>
                      <a:pt x="280" y="1885"/>
                    </a:lnTo>
                    <a:lnTo>
                      <a:pt x="266" y="1882"/>
                    </a:lnTo>
                    <a:lnTo>
                      <a:pt x="260" y="1879"/>
                    </a:lnTo>
                    <a:lnTo>
                      <a:pt x="253" y="1876"/>
                    </a:lnTo>
                    <a:lnTo>
                      <a:pt x="246" y="1873"/>
                    </a:lnTo>
                    <a:lnTo>
                      <a:pt x="239" y="1868"/>
                    </a:lnTo>
                    <a:lnTo>
                      <a:pt x="230" y="1863"/>
                    </a:lnTo>
                    <a:lnTo>
                      <a:pt x="224" y="1857"/>
                    </a:lnTo>
                    <a:lnTo>
                      <a:pt x="218" y="1850"/>
                    </a:lnTo>
                    <a:lnTo>
                      <a:pt x="213" y="1844"/>
                    </a:lnTo>
                    <a:lnTo>
                      <a:pt x="208" y="1838"/>
                    </a:lnTo>
                    <a:lnTo>
                      <a:pt x="204" y="1831"/>
                    </a:lnTo>
                    <a:lnTo>
                      <a:pt x="200" y="1824"/>
                    </a:lnTo>
                    <a:lnTo>
                      <a:pt x="197" y="1817"/>
                    </a:lnTo>
                    <a:lnTo>
                      <a:pt x="192" y="1802"/>
                    </a:lnTo>
                    <a:lnTo>
                      <a:pt x="189" y="1785"/>
                    </a:lnTo>
                    <a:lnTo>
                      <a:pt x="187" y="1767"/>
                    </a:lnTo>
                    <a:lnTo>
                      <a:pt x="187" y="1749"/>
                    </a:lnTo>
                    <a:lnTo>
                      <a:pt x="189" y="1738"/>
                    </a:lnTo>
                    <a:lnTo>
                      <a:pt x="189" y="1728"/>
                    </a:lnTo>
                    <a:lnTo>
                      <a:pt x="188" y="1721"/>
                    </a:lnTo>
                    <a:lnTo>
                      <a:pt x="185" y="1716"/>
                    </a:lnTo>
                    <a:lnTo>
                      <a:pt x="181" y="1711"/>
                    </a:lnTo>
                    <a:lnTo>
                      <a:pt x="176" y="1706"/>
                    </a:lnTo>
                    <a:lnTo>
                      <a:pt x="167" y="1697"/>
                    </a:lnTo>
                    <a:lnTo>
                      <a:pt x="158" y="1686"/>
                    </a:lnTo>
                    <a:lnTo>
                      <a:pt x="144" y="1671"/>
                    </a:lnTo>
                    <a:lnTo>
                      <a:pt x="130" y="1658"/>
                    </a:lnTo>
                    <a:lnTo>
                      <a:pt x="115" y="1645"/>
                    </a:lnTo>
                    <a:lnTo>
                      <a:pt x="101" y="1629"/>
                    </a:lnTo>
                    <a:lnTo>
                      <a:pt x="86" y="1614"/>
                    </a:lnTo>
                    <a:lnTo>
                      <a:pt x="71" y="1600"/>
                    </a:lnTo>
                    <a:lnTo>
                      <a:pt x="64" y="1593"/>
                    </a:lnTo>
                    <a:lnTo>
                      <a:pt x="57" y="1586"/>
                    </a:lnTo>
                    <a:lnTo>
                      <a:pt x="51" y="1577"/>
                    </a:lnTo>
                    <a:lnTo>
                      <a:pt x="44" y="1567"/>
                    </a:lnTo>
                    <a:lnTo>
                      <a:pt x="33" y="1550"/>
                    </a:lnTo>
                    <a:lnTo>
                      <a:pt x="24" y="1535"/>
                    </a:lnTo>
                    <a:lnTo>
                      <a:pt x="19" y="1528"/>
                    </a:lnTo>
                    <a:lnTo>
                      <a:pt x="14" y="1520"/>
                    </a:lnTo>
                    <a:lnTo>
                      <a:pt x="8" y="1513"/>
                    </a:lnTo>
                    <a:lnTo>
                      <a:pt x="0" y="1505"/>
                    </a:lnTo>
                    <a:lnTo>
                      <a:pt x="15" y="1486"/>
                    </a:lnTo>
                    <a:lnTo>
                      <a:pt x="27" y="1468"/>
                    </a:lnTo>
                    <a:lnTo>
                      <a:pt x="39" y="1451"/>
                    </a:lnTo>
                    <a:lnTo>
                      <a:pt x="54" y="1433"/>
                    </a:lnTo>
                    <a:lnTo>
                      <a:pt x="77" y="1407"/>
                    </a:lnTo>
                    <a:lnTo>
                      <a:pt x="97" y="1385"/>
                    </a:lnTo>
                    <a:lnTo>
                      <a:pt x="106" y="1374"/>
                    </a:lnTo>
                    <a:lnTo>
                      <a:pt x="114" y="1362"/>
                    </a:lnTo>
                    <a:lnTo>
                      <a:pt x="123" y="1347"/>
                    </a:lnTo>
                    <a:lnTo>
                      <a:pt x="130" y="1332"/>
                    </a:lnTo>
                    <a:lnTo>
                      <a:pt x="134" y="1321"/>
                    </a:lnTo>
                    <a:lnTo>
                      <a:pt x="138" y="1311"/>
                    </a:lnTo>
                    <a:lnTo>
                      <a:pt x="140" y="1300"/>
                    </a:lnTo>
                    <a:lnTo>
                      <a:pt x="143" y="1291"/>
                    </a:lnTo>
                    <a:lnTo>
                      <a:pt x="144" y="1281"/>
                    </a:lnTo>
                    <a:lnTo>
                      <a:pt x="145" y="1271"/>
                    </a:lnTo>
                    <a:lnTo>
                      <a:pt x="145" y="1261"/>
                    </a:lnTo>
                    <a:lnTo>
                      <a:pt x="145" y="1248"/>
                    </a:lnTo>
                    <a:lnTo>
                      <a:pt x="144" y="1237"/>
                    </a:lnTo>
                    <a:lnTo>
                      <a:pt x="143" y="1227"/>
                    </a:lnTo>
                    <a:lnTo>
                      <a:pt x="142" y="1223"/>
                    </a:lnTo>
                    <a:lnTo>
                      <a:pt x="143" y="1218"/>
                    </a:lnTo>
                    <a:lnTo>
                      <a:pt x="143" y="1213"/>
                    </a:lnTo>
                    <a:lnTo>
                      <a:pt x="145" y="1207"/>
                    </a:lnTo>
                    <a:lnTo>
                      <a:pt x="147" y="1204"/>
                    </a:lnTo>
                    <a:lnTo>
                      <a:pt x="149" y="1202"/>
                    </a:lnTo>
                    <a:lnTo>
                      <a:pt x="152" y="1200"/>
                    </a:lnTo>
                    <a:lnTo>
                      <a:pt x="155" y="1199"/>
                    </a:lnTo>
                    <a:lnTo>
                      <a:pt x="160" y="1196"/>
                    </a:lnTo>
                    <a:lnTo>
                      <a:pt x="166" y="1191"/>
                    </a:lnTo>
                    <a:lnTo>
                      <a:pt x="172" y="1181"/>
                    </a:lnTo>
                    <a:lnTo>
                      <a:pt x="178" y="1171"/>
                    </a:lnTo>
                    <a:lnTo>
                      <a:pt x="184" y="1166"/>
                    </a:lnTo>
                    <a:lnTo>
                      <a:pt x="187" y="1161"/>
                    </a:lnTo>
                    <a:lnTo>
                      <a:pt x="186" y="1153"/>
                    </a:lnTo>
                    <a:lnTo>
                      <a:pt x="185" y="1146"/>
                    </a:lnTo>
                    <a:lnTo>
                      <a:pt x="183" y="1140"/>
                    </a:lnTo>
                    <a:lnTo>
                      <a:pt x="179" y="1133"/>
                    </a:lnTo>
                    <a:lnTo>
                      <a:pt x="173" y="1121"/>
                    </a:lnTo>
                    <a:lnTo>
                      <a:pt x="166" y="1109"/>
                    </a:lnTo>
                    <a:lnTo>
                      <a:pt x="158" y="1096"/>
                    </a:lnTo>
                    <a:lnTo>
                      <a:pt x="150" y="1083"/>
                    </a:lnTo>
                    <a:lnTo>
                      <a:pt x="142" y="1073"/>
                    </a:lnTo>
                    <a:lnTo>
                      <a:pt x="134" y="1063"/>
                    </a:lnTo>
                    <a:lnTo>
                      <a:pt x="126" y="1053"/>
                    </a:lnTo>
                    <a:lnTo>
                      <a:pt x="117" y="1043"/>
                    </a:lnTo>
                    <a:lnTo>
                      <a:pt x="109" y="1032"/>
                    </a:lnTo>
                    <a:lnTo>
                      <a:pt x="101" y="1018"/>
                    </a:lnTo>
                    <a:lnTo>
                      <a:pt x="95" y="1010"/>
                    </a:lnTo>
                    <a:lnTo>
                      <a:pt x="90" y="1003"/>
                    </a:lnTo>
                    <a:lnTo>
                      <a:pt x="87" y="1000"/>
                    </a:lnTo>
                    <a:lnTo>
                      <a:pt x="85" y="996"/>
                    </a:lnTo>
                    <a:lnTo>
                      <a:pt x="84" y="992"/>
                    </a:lnTo>
                    <a:lnTo>
                      <a:pt x="83" y="987"/>
                    </a:lnTo>
                    <a:lnTo>
                      <a:pt x="86" y="977"/>
                    </a:lnTo>
                    <a:lnTo>
                      <a:pt x="89" y="966"/>
                    </a:lnTo>
                    <a:lnTo>
                      <a:pt x="89" y="727"/>
                    </a:lnTo>
                    <a:lnTo>
                      <a:pt x="88" y="718"/>
                    </a:lnTo>
                    <a:lnTo>
                      <a:pt x="86" y="709"/>
                    </a:lnTo>
                    <a:lnTo>
                      <a:pt x="82" y="702"/>
                    </a:lnTo>
                    <a:lnTo>
                      <a:pt x="78" y="693"/>
                    </a:lnTo>
                    <a:lnTo>
                      <a:pt x="74" y="686"/>
                    </a:lnTo>
                    <a:lnTo>
                      <a:pt x="71" y="678"/>
                    </a:lnTo>
                    <a:lnTo>
                      <a:pt x="69" y="670"/>
                    </a:lnTo>
                    <a:lnTo>
                      <a:pt x="68" y="661"/>
                    </a:lnTo>
                    <a:lnTo>
                      <a:pt x="68" y="656"/>
                    </a:lnTo>
                    <a:lnTo>
                      <a:pt x="69" y="651"/>
                    </a:lnTo>
                    <a:lnTo>
                      <a:pt x="71" y="648"/>
                    </a:lnTo>
                    <a:lnTo>
                      <a:pt x="74" y="644"/>
                    </a:lnTo>
                    <a:lnTo>
                      <a:pt x="80" y="637"/>
                    </a:lnTo>
                    <a:lnTo>
                      <a:pt x="88" y="632"/>
                    </a:lnTo>
                    <a:lnTo>
                      <a:pt x="88" y="632"/>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highlight>
                    <a:srgbClr val="C0C0C0"/>
                  </a:highlight>
                  <a:uLnTx/>
                  <a:uFillTx/>
                  <a:latin typeface="Arial" panose="020B0604020202020204"/>
                  <a:ea typeface="+mn-ea"/>
                  <a:cs typeface="+mn-cs"/>
                </a:endParaRPr>
              </a:p>
            </p:txBody>
          </p:sp>
          <p:sp>
            <p:nvSpPr>
              <p:cNvPr id="49" name="Egypte">
                <a:extLst>
                  <a:ext uri="{FF2B5EF4-FFF2-40B4-BE49-F238E27FC236}">
                    <a16:creationId xmlns:a16="http://schemas.microsoft.com/office/drawing/2014/main" id="{E429F61D-19F1-89CF-3C79-0C10BFF7889A}"/>
                  </a:ext>
                </a:extLst>
              </p:cNvPr>
              <p:cNvSpPr>
                <a:spLocks/>
              </p:cNvSpPr>
              <p:nvPr/>
            </p:nvSpPr>
            <p:spPr bwMode="auto">
              <a:xfrm>
                <a:off x="9663934" y="1535578"/>
                <a:ext cx="843217" cy="731717"/>
              </a:xfrm>
              <a:custGeom>
                <a:avLst/>
                <a:gdLst>
                  <a:gd name="T0" fmla="*/ 66 w 2552"/>
                  <a:gd name="T1" fmla="*/ 79 h 2199"/>
                  <a:gd name="T2" fmla="*/ 113 w 2552"/>
                  <a:gd name="T3" fmla="*/ 97 h 2199"/>
                  <a:gd name="T4" fmla="*/ 196 w 2552"/>
                  <a:gd name="T5" fmla="*/ 54 h 2199"/>
                  <a:gd name="T6" fmla="*/ 276 w 2552"/>
                  <a:gd name="T7" fmla="*/ 61 h 2199"/>
                  <a:gd name="T8" fmla="*/ 422 w 2552"/>
                  <a:gd name="T9" fmla="*/ 66 h 2199"/>
                  <a:gd name="T10" fmla="*/ 456 w 2552"/>
                  <a:gd name="T11" fmla="*/ 98 h 2199"/>
                  <a:gd name="T12" fmla="*/ 575 w 2552"/>
                  <a:gd name="T13" fmla="*/ 120 h 2199"/>
                  <a:gd name="T14" fmla="*/ 604 w 2552"/>
                  <a:gd name="T15" fmla="*/ 162 h 2199"/>
                  <a:gd name="T16" fmla="*/ 722 w 2552"/>
                  <a:gd name="T17" fmla="*/ 170 h 2199"/>
                  <a:gd name="T18" fmla="*/ 802 w 2552"/>
                  <a:gd name="T19" fmla="*/ 210 h 2199"/>
                  <a:gd name="T20" fmla="*/ 859 w 2552"/>
                  <a:gd name="T21" fmla="*/ 198 h 2199"/>
                  <a:gd name="T22" fmla="*/ 929 w 2552"/>
                  <a:gd name="T23" fmla="*/ 127 h 2199"/>
                  <a:gd name="T24" fmla="*/ 1004 w 2552"/>
                  <a:gd name="T25" fmla="*/ 91 h 2199"/>
                  <a:gd name="T26" fmla="*/ 1082 w 2552"/>
                  <a:gd name="T27" fmla="*/ 42 h 2199"/>
                  <a:gd name="T28" fmla="*/ 1181 w 2552"/>
                  <a:gd name="T29" fmla="*/ 63 h 2199"/>
                  <a:gd name="T30" fmla="*/ 1275 w 2552"/>
                  <a:gd name="T31" fmla="*/ 44 h 2199"/>
                  <a:gd name="T32" fmla="*/ 1340 w 2552"/>
                  <a:gd name="T33" fmla="*/ 32 h 2199"/>
                  <a:gd name="T34" fmla="*/ 1396 w 2552"/>
                  <a:gd name="T35" fmla="*/ 65 h 2199"/>
                  <a:gd name="T36" fmla="*/ 1362 w 2552"/>
                  <a:gd name="T37" fmla="*/ 89 h 2199"/>
                  <a:gd name="T38" fmla="*/ 1397 w 2552"/>
                  <a:gd name="T39" fmla="*/ 137 h 2199"/>
                  <a:gd name="T40" fmla="*/ 1432 w 2552"/>
                  <a:gd name="T41" fmla="*/ 135 h 2199"/>
                  <a:gd name="T42" fmla="*/ 1498 w 2552"/>
                  <a:gd name="T43" fmla="*/ 124 h 2199"/>
                  <a:gd name="T44" fmla="*/ 1575 w 2552"/>
                  <a:gd name="T45" fmla="*/ 105 h 2199"/>
                  <a:gd name="T46" fmla="*/ 1641 w 2552"/>
                  <a:gd name="T47" fmla="*/ 118 h 2199"/>
                  <a:gd name="T48" fmla="*/ 1686 w 2552"/>
                  <a:gd name="T49" fmla="*/ 82 h 2199"/>
                  <a:gd name="T50" fmla="*/ 1755 w 2552"/>
                  <a:gd name="T51" fmla="*/ 65 h 2199"/>
                  <a:gd name="T52" fmla="*/ 1971 w 2552"/>
                  <a:gd name="T53" fmla="*/ 500 h 2199"/>
                  <a:gd name="T54" fmla="*/ 1937 w 2552"/>
                  <a:gd name="T55" fmla="*/ 596 h 2199"/>
                  <a:gd name="T56" fmla="*/ 1916 w 2552"/>
                  <a:gd name="T57" fmla="*/ 805 h 2199"/>
                  <a:gd name="T58" fmla="*/ 1899 w 2552"/>
                  <a:gd name="T59" fmla="*/ 858 h 2199"/>
                  <a:gd name="T60" fmla="*/ 1828 w 2552"/>
                  <a:gd name="T61" fmla="*/ 821 h 2199"/>
                  <a:gd name="T62" fmla="*/ 1771 w 2552"/>
                  <a:gd name="T63" fmla="*/ 759 h 2199"/>
                  <a:gd name="T64" fmla="*/ 1695 w 2552"/>
                  <a:gd name="T65" fmla="*/ 711 h 2199"/>
                  <a:gd name="T66" fmla="*/ 1660 w 2552"/>
                  <a:gd name="T67" fmla="*/ 585 h 2199"/>
                  <a:gd name="T68" fmla="*/ 1596 w 2552"/>
                  <a:gd name="T69" fmla="*/ 524 h 2199"/>
                  <a:gd name="T70" fmla="*/ 1548 w 2552"/>
                  <a:gd name="T71" fmla="*/ 416 h 2199"/>
                  <a:gd name="T72" fmla="*/ 1511 w 2552"/>
                  <a:gd name="T73" fmla="*/ 369 h 2199"/>
                  <a:gd name="T74" fmla="*/ 1510 w 2552"/>
                  <a:gd name="T75" fmla="*/ 487 h 2199"/>
                  <a:gd name="T76" fmla="*/ 1553 w 2552"/>
                  <a:gd name="T77" fmla="*/ 608 h 2199"/>
                  <a:gd name="T78" fmla="*/ 1618 w 2552"/>
                  <a:gd name="T79" fmla="*/ 690 h 2199"/>
                  <a:gd name="T80" fmla="*/ 1667 w 2552"/>
                  <a:gd name="T81" fmla="*/ 739 h 2199"/>
                  <a:gd name="T82" fmla="*/ 1759 w 2552"/>
                  <a:gd name="T83" fmla="*/ 838 h 2199"/>
                  <a:gd name="T84" fmla="*/ 1816 w 2552"/>
                  <a:gd name="T85" fmla="*/ 909 h 2199"/>
                  <a:gd name="T86" fmla="*/ 1851 w 2552"/>
                  <a:gd name="T87" fmla="*/ 997 h 2199"/>
                  <a:gd name="T88" fmla="*/ 1885 w 2552"/>
                  <a:gd name="T89" fmla="*/ 1102 h 2199"/>
                  <a:gd name="T90" fmla="*/ 1969 w 2552"/>
                  <a:gd name="T91" fmla="*/ 1207 h 2199"/>
                  <a:gd name="T92" fmla="*/ 2018 w 2552"/>
                  <a:gd name="T93" fmla="*/ 1292 h 2199"/>
                  <a:gd name="T94" fmla="*/ 2087 w 2552"/>
                  <a:gd name="T95" fmla="*/ 1411 h 2199"/>
                  <a:gd name="T96" fmla="*/ 2226 w 2552"/>
                  <a:gd name="T97" fmla="*/ 1598 h 2199"/>
                  <a:gd name="T98" fmla="*/ 2293 w 2552"/>
                  <a:gd name="T99" fmla="*/ 1677 h 2199"/>
                  <a:gd name="T100" fmla="*/ 2219 w 2552"/>
                  <a:gd name="T101" fmla="*/ 1699 h 2199"/>
                  <a:gd name="T102" fmla="*/ 2259 w 2552"/>
                  <a:gd name="T103" fmla="*/ 1796 h 2199"/>
                  <a:gd name="T104" fmla="*/ 2313 w 2552"/>
                  <a:gd name="T105" fmla="*/ 1885 h 2199"/>
                  <a:gd name="T106" fmla="*/ 2363 w 2552"/>
                  <a:gd name="T107" fmla="*/ 1963 h 2199"/>
                  <a:gd name="T108" fmla="*/ 2428 w 2552"/>
                  <a:gd name="T109" fmla="*/ 1991 h 2199"/>
                  <a:gd name="T110" fmla="*/ 2490 w 2552"/>
                  <a:gd name="T111" fmla="*/ 2040 h 2199"/>
                  <a:gd name="T112" fmla="*/ 2542 w 2552"/>
                  <a:gd name="T113" fmla="*/ 2066 h 2199"/>
                  <a:gd name="T114" fmla="*/ 22 w 2552"/>
                  <a:gd name="T115" fmla="*/ 459 h 2199"/>
                  <a:gd name="T116" fmla="*/ 23 w 2552"/>
                  <a:gd name="T117" fmla="*/ 164 h 2199"/>
                  <a:gd name="T118" fmla="*/ 2 w 2552"/>
                  <a:gd name="T119" fmla="*/ 67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2" h="2199">
                    <a:moveTo>
                      <a:pt x="20" y="0"/>
                    </a:moveTo>
                    <a:lnTo>
                      <a:pt x="30" y="5"/>
                    </a:lnTo>
                    <a:lnTo>
                      <a:pt x="41" y="10"/>
                    </a:lnTo>
                    <a:lnTo>
                      <a:pt x="48" y="24"/>
                    </a:lnTo>
                    <a:lnTo>
                      <a:pt x="53" y="38"/>
                    </a:lnTo>
                    <a:lnTo>
                      <a:pt x="56" y="51"/>
                    </a:lnTo>
                    <a:lnTo>
                      <a:pt x="61" y="66"/>
                    </a:lnTo>
                    <a:lnTo>
                      <a:pt x="63" y="73"/>
                    </a:lnTo>
                    <a:lnTo>
                      <a:pt x="66" y="79"/>
                    </a:lnTo>
                    <a:lnTo>
                      <a:pt x="69" y="85"/>
                    </a:lnTo>
                    <a:lnTo>
                      <a:pt x="74" y="90"/>
                    </a:lnTo>
                    <a:lnTo>
                      <a:pt x="78" y="95"/>
                    </a:lnTo>
                    <a:lnTo>
                      <a:pt x="84" y="98"/>
                    </a:lnTo>
                    <a:lnTo>
                      <a:pt x="90" y="99"/>
                    </a:lnTo>
                    <a:lnTo>
                      <a:pt x="97" y="100"/>
                    </a:lnTo>
                    <a:lnTo>
                      <a:pt x="103" y="100"/>
                    </a:lnTo>
                    <a:lnTo>
                      <a:pt x="108" y="99"/>
                    </a:lnTo>
                    <a:lnTo>
                      <a:pt x="113" y="97"/>
                    </a:lnTo>
                    <a:lnTo>
                      <a:pt x="119" y="94"/>
                    </a:lnTo>
                    <a:lnTo>
                      <a:pt x="128" y="88"/>
                    </a:lnTo>
                    <a:lnTo>
                      <a:pt x="139" y="81"/>
                    </a:lnTo>
                    <a:lnTo>
                      <a:pt x="148" y="77"/>
                    </a:lnTo>
                    <a:lnTo>
                      <a:pt x="158" y="74"/>
                    </a:lnTo>
                    <a:lnTo>
                      <a:pt x="167" y="71"/>
                    </a:lnTo>
                    <a:lnTo>
                      <a:pt x="178" y="66"/>
                    </a:lnTo>
                    <a:lnTo>
                      <a:pt x="187" y="60"/>
                    </a:lnTo>
                    <a:lnTo>
                      <a:pt x="196" y="54"/>
                    </a:lnTo>
                    <a:lnTo>
                      <a:pt x="200" y="52"/>
                    </a:lnTo>
                    <a:lnTo>
                      <a:pt x="205" y="51"/>
                    </a:lnTo>
                    <a:lnTo>
                      <a:pt x="210" y="50"/>
                    </a:lnTo>
                    <a:lnTo>
                      <a:pt x="216" y="50"/>
                    </a:lnTo>
                    <a:lnTo>
                      <a:pt x="230" y="50"/>
                    </a:lnTo>
                    <a:lnTo>
                      <a:pt x="243" y="52"/>
                    </a:lnTo>
                    <a:lnTo>
                      <a:pt x="254" y="55"/>
                    </a:lnTo>
                    <a:lnTo>
                      <a:pt x="265" y="58"/>
                    </a:lnTo>
                    <a:lnTo>
                      <a:pt x="276" y="61"/>
                    </a:lnTo>
                    <a:lnTo>
                      <a:pt x="289" y="63"/>
                    </a:lnTo>
                    <a:lnTo>
                      <a:pt x="301" y="65"/>
                    </a:lnTo>
                    <a:lnTo>
                      <a:pt x="315" y="66"/>
                    </a:lnTo>
                    <a:lnTo>
                      <a:pt x="381" y="66"/>
                    </a:lnTo>
                    <a:lnTo>
                      <a:pt x="394" y="65"/>
                    </a:lnTo>
                    <a:lnTo>
                      <a:pt x="406" y="64"/>
                    </a:lnTo>
                    <a:lnTo>
                      <a:pt x="411" y="64"/>
                    </a:lnTo>
                    <a:lnTo>
                      <a:pt x="416" y="64"/>
                    </a:lnTo>
                    <a:lnTo>
                      <a:pt x="422" y="66"/>
                    </a:lnTo>
                    <a:lnTo>
                      <a:pt x="427" y="69"/>
                    </a:lnTo>
                    <a:lnTo>
                      <a:pt x="432" y="72"/>
                    </a:lnTo>
                    <a:lnTo>
                      <a:pt x="435" y="76"/>
                    </a:lnTo>
                    <a:lnTo>
                      <a:pt x="438" y="81"/>
                    </a:lnTo>
                    <a:lnTo>
                      <a:pt x="441" y="86"/>
                    </a:lnTo>
                    <a:lnTo>
                      <a:pt x="443" y="90"/>
                    </a:lnTo>
                    <a:lnTo>
                      <a:pt x="446" y="94"/>
                    </a:lnTo>
                    <a:lnTo>
                      <a:pt x="450" y="97"/>
                    </a:lnTo>
                    <a:lnTo>
                      <a:pt x="456" y="98"/>
                    </a:lnTo>
                    <a:lnTo>
                      <a:pt x="493" y="98"/>
                    </a:lnTo>
                    <a:lnTo>
                      <a:pt x="505" y="98"/>
                    </a:lnTo>
                    <a:lnTo>
                      <a:pt x="515" y="99"/>
                    </a:lnTo>
                    <a:lnTo>
                      <a:pt x="526" y="100"/>
                    </a:lnTo>
                    <a:lnTo>
                      <a:pt x="536" y="103"/>
                    </a:lnTo>
                    <a:lnTo>
                      <a:pt x="545" y="106"/>
                    </a:lnTo>
                    <a:lnTo>
                      <a:pt x="555" y="110"/>
                    </a:lnTo>
                    <a:lnTo>
                      <a:pt x="564" y="115"/>
                    </a:lnTo>
                    <a:lnTo>
                      <a:pt x="575" y="120"/>
                    </a:lnTo>
                    <a:lnTo>
                      <a:pt x="580" y="124"/>
                    </a:lnTo>
                    <a:lnTo>
                      <a:pt x="583" y="128"/>
                    </a:lnTo>
                    <a:lnTo>
                      <a:pt x="586" y="132"/>
                    </a:lnTo>
                    <a:lnTo>
                      <a:pt x="588" y="136"/>
                    </a:lnTo>
                    <a:lnTo>
                      <a:pt x="592" y="146"/>
                    </a:lnTo>
                    <a:lnTo>
                      <a:pt x="597" y="157"/>
                    </a:lnTo>
                    <a:lnTo>
                      <a:pt x="599" y="160"/>
                    </a:lnTo>
                    <a:lnTo>
                      <a:pt x="601" y="161"/>
                    </a:lnTo>
                    <a:lnTo>
                      <a:pt x="604" y="162"/>
                    </a:lnTo>
                    <a:lnTo>
                      <a:pt x="606" y="163"/>
                    </a:lnTo>
                    <a:lnTo>
                      <a:pt x="612" y="164"/>
                    </a:lnTo>
                    <a:lnTo>
                      <a:pt x="619" y="165"/>
                    </a:lnTo>
                    <a:lnTo>
                      <a:pt x="627" y="166"/>
                    </a:lnTo>
                    <a:lnTo>
                      <a:pt x="636" y="168"/>
                    </a:lnTo>
                    <a:lnTo>
                      <a:pt x="644" y="169"/>
                    </a:lnTo>
                    <a:lnTo>
                      <a:pt x="653" y="170"/>
                    </a:lnTo>
                    <a:lnTo>
                      <a:pt x="716" y="170"/>
                    </a:lnTo>
                    <a:lnTo>
                      <a:pt x="722" y="170"/>
                    </a:lnTo>
                    <a:lnTo>
                      <a:pt x="728" y="172"/>
                    </a:lnTo>
                    <a:lnTo>
                      <a:pt x="733" y="174"/>
                    </a:lnTo>
                    <a:lnTo>
                      <a:pt x="738" y="176"/>
                    </a:lnTo>
                    <a:lnTo>
                      <a:pt x="748" y="183"/>
                    </a:lnTo>
                    <a:lnTo>
                      <a:pt x="759" y="190"/>
                    </a:lnTo>
                    <a:lnTo>
                      <a:pt x="770" y="197"/>
                    </a:lnTo>
                    <a:lnTo>
                      <a:pt x="780" y="203"/>
                    </a:lnTo>
                    <a:lnTo>
                      <a:pt x="790" y="207"/>
                    </a:lnTo>
                    <a:lnTo>
                      <a:pt x="802" y="210"/>
                    </a:lnTo>
                    <a:lnTo>
                      <a:pt x="811" y="213"/>
                    </a:lnTo>
                    <a:lnTo>
                      <a:pt x="817" y="216"/>
                    </a:lnTo>
                    <a:lnTo>
                      <a:pt x="824" y="219"/>
                    </a:lnTo>
                    <a:lnTo>
                      <a:pt x="831" y="220"/>
                    </a:lnTo>
                    <a:lnTo>
                      <a:pt x="838" y="220"/>
                    </a:lnTo>
                    <a:lnTo>
                      <a:pt x="843" y="217"/>
                    </a:lnTo>
                    <a:lnTo>
                      <a:pt x="847" y="214"/>
                    </a:lnTo>
                    <a:lnTo>
                      <a:pt x="851" y="209"/>
                    </a:lnTo>
                    <a:lnTo>
                      <a:pt x="859" y="198"/>
                    </a:lnTo>
                    <a:lnTo>
                      <a:pt x="869" y="189"/>
                    </a:lnTo>
                    <a:lnTo>
                      <a:pt x="875" y="184"/>
                    </a:lnTo>
                    <a:lnTo>
                      <a:pt x="879" y="180"/>
                    </a:lnTo>
                    <a:lnTo>
                      <a:pt x="883" y="175"/>
                    </a:lnTo>
                    <a:lnTo>
                      <a:pt x="887" y="170"/>
                    </a:lnTo>
                    <a:lnTo>
                      <a:pt x="894" y="160"/>
                    </a:lnTo>
                    <a:lnTo>
                      <a:pt x="903" y="149"/>
                    </a:lnTo>
                    <a:lnTo>
                      <a:pt x="916" y="138"/>
                    </a:lnTo>
                    <a:lnTo>
                      <a:pt x="929" y="127"/>
                    </a:lnTo>
                    <a:lnTo>
                      <a:pt x="941" y="112"/>
                    </a:lnTo>
                    <a:lnTo>
                      <a:pt x="954" y="100"/>
                    </a:lnTo>
                    <a:lnTo>
                      <a:pt x="961" y="95"/>
                    </a:lnTo>
                    <a:lnTo>
                      <a:pt x="969" y="91"/>
                    </a:lnTo>
                    <a:lnTo>
                      <a:pt x="978" y="88"/>
                    </a:lnTo>
                    <a:lnTo>
                      <a:pt x="988" y="88"/>
                    </a:lnTo>
                    <a:lnTo>
                      <a:pt x="992" y="90"/>
                    </a:lnTo>
                    <a:lnTo>
                      <a:pt x="996" y="91"/>
                    </a:lnTo>
                    <a:lnTo>
                      <a:pt x="1004" y="91"/>
                    </a:lnTo>
                    <a:lnTo>
                      <a:pt x="1011" y="89"/>
                    </a:lnTo>
                    <a:lnTo>
                      <a:pt x="1018" y="87"/>
                    </a:lnTo>
                    <a:lnTo>
                      <a:pt x="1024" y="83"/>
                    </a:lnTo>
                    <a:lnTo>
                      <a:pt x="1036" y="75"/>
                    </a:lnTo>
                    <a:lnTo>
                      <a:pt x="1047" y="65"/>
                    </a:lnTo>
                    <a:lnTo>
                      <a:pt x="1057" y="56"/>
                    </a:lnTo>
                    <a:lnTo>
                      <a:pt x="1069" y="47"/>
                    </a:lnTo>
                    <a:lnTo>
                      <a:pt x="1075" y="44"/>
                    </a:lnTo>
                    <a:lnTo>
                      <a:pt x="1082" y="42"/>
                    </a:lnTo>
                    <a:lnTo>
                      <a:pt x="1089" y="40"/>
                    </a:lnTo>
                    <a:lnTo>
                      <a:pt x="1098" y="39"/>
                    </a:lnTo>
                    <a:lnTo>
                      <a:pt x="1108" y="40"/>
                    </a:lnTo>
                    <a:lnTo>
                      <a:pt x="1118" y="41"/>
                    </a:lnTo>
                    <a:lnTo>
                      <a:pt x="1127" y="43"/>
                    </a:lnTo>
                    <a:lnTo>
                      <a:pt x="1136" y="46"/>
                    </a:lnTo>
                    <a:lnTo>
                      <a:pt x="1154" y="54"/>
                    </a:lnTo>
                    <a:lnTo>
                      <a:pt x="1172" y="65"/>
                    </a:lnTo>
                    <a:lnTo>
                      <a:pt x="1181" y="63"/>
                    </a:lnTo>
                    <a:lnTo>
                      <a:pt x="1190" y="60"/>
                    </a:lnTo>
                    <a:lnTo>
                      <a:pt x="1198" y="56"/>
                    </a:lnTo>
                    <a:lnTo>
                      <a:pt x="1207" y="53"/>
                    </a:lnTo>
                    <a:lnTo>
                      <a:pt x="1215" y="49"/>
                    </a:lnTo>
                    <a:lnTo>
                      <a:pt x="1223" y="46"/>
                    </a:lnTo>
                    <a:lnTo>
                      <a:pt x="1231" y="44"/>
                    </a:lnTo>
                    <a:lnTo>
                      <a:pt x="1241" y="43"/>
                    </a:lnTo>
                    <a:lnTo>
                      <a:pt x="1266" y="43"/>
                    </a:lnTo>
                    <a:lnTo>
                      <a:pt x="1275" y="44"/>
                    </a:lnTo>
                    <a:lnTo>
                      <a:pt x="1283" y="46"/>
                    </a:lnTo>
                    <a:lnTo>
                      <a:pt x="1290" y="49"/>
                    </a:lnTo>
                    <a:lnTo>
                      <a:pt x="1299" y="50"/>
                    </a:lnTo>
                    <a:lnTo>
                      <a:pt x="1307" y="49"/>
                    </a:lnTo>
                    <a:lnTo>
                      <a:pt x="1314" y="47"/>
                    </a:lnTo>
                    <a:lnTo>
                      <a:pt x="1322" y="43"/>
                    </a:lnTo>
                    <a:lnTo>
                      <a:pt x="1328" y="40"/>
                    </a:lnTo>
                    <a:lnTo>
                      <a:pt x="1334" y="35"/>
                    </a:lnTo>
                    <a:lnTo>
                      <a:pt x="1340" y="32"/>
                    </a:lnTo>
                    <a:lnTo>
                      <a:pt x="1348" y="30"/>
                    </a:lnTo>
                    <a:lnTo>
                      <a:pt x="1356" y="29"/>
                    </a:lnTo>
                    <a:lnTo>
                      <a:pt x="1362" y="30"/>
                    </a:lnTo>
                    <a:lnTo>
                      <a:pt x="1367" y="32"/>
                    </a:lnTo>
                    <a:lnTo>
                      <a:pt x="1372" y="35"/>
                    </a:lnTo>
                    <a:lnTo>
                      <a:pt x="1376" y="41"/>
                    </a:lnTo>
                    <a:lnTo>
                      <a:pt x="1384" y="50"/>
                    </a:lnTo>
                    <a:lnTo>
                      <a:pt x="1392" y="61"/>
                    </a:lnTo>
                    <a:lnTo>
                      <a:pt x="1396" y="65"/>
                    </a:lnTo>
                    <a:lnTo>
                      <a:pt x="1399" y="68"/>
                    </a:lnTo>
                    <a:lnTo>
                      <a:pt x="1401" y="72"/>
                    </a:lnTo>
                    <a:lnTo>
                      <a:pt x="1402" y="77"/>
                    </a:lnTo>
                    <a:lnTo>
                      <a:pt x="1402" y="86"/>
                    </a:lnTo>
                    <a:lnTo>
                      <a:pt x="1390" y="87"/>
                    </a:lnTo>
                    <a:lnTo>
                      <a:pt x="1379" y="87"/>
                    </a:lnTo>
                    <a:lnTo>
                      <a:pt x="1373" y="87"/>
                    </a:lnTo>
                    <a:lnTo>
                      <a:pt x="1368" y="88"/>
                    </a:lnTo>
                    <a:lnTo>
                      <a:pt x="1362" y="89"/>
                    </a:lnTo>
                    <a:lnTo>
                      <a:pt x="1357" y="91"/>
                    </a:lnTo>
                    <a:lnTo>
                      <a:pt x="1359" y="98"/>
                    </a:lnTo>
                    <a:lnTo>
                      <a:pt x="1362" y="102"/>
                    </a:lnTo>
                    <a:lnTo>
                      <a:pt x="1366" y="106"/>
                    </a:lnTo>
                    <a:lnTo>
                      <a:pt x="1369" y="110"/>
                    </a:lnTo>
                    <a:lnTo>
                      <a:pt x="1378" y="117"/>
                    </a:lnTo>
                    <a:lnTo>
                      <a:pt x="1387" y="124"/>
                    </a:lnTo>
                    <a:lnTo>
                      <a:pt x="1393" y="130"/>
                    </a:lnTo>
                    <a:lnTo>
                      <a:pt x="1397" y="137"/>
                    </a:lnTo>
                    <a:lnTo>
                      <a:pt x="1400" y="139"/>
                    </a:lnTo>
                    <a:lnTo>
                      <a:pt x="1403" y="141"/>
                    </a:lnTo>
                    <a:lnTo>
                      <a:pt x="1406" y="143"/>
                    </a:lnTo>
                    <a:lnTo>
                      <a:pt x="1410" y="143"/>
                    </a:lnTo>
                    <a:lnTo>
                      <a:pt x="1414" y="143"/>
                    </a:lnTo>
                    <a:lnTo>
                      <a:pt x="1418" y="142"/>
                    </a:lnTo>
                    <a:lnTo>
                      <a:pt x="1422" y="141"/>
                    </a:lnTo>
                    <a:lnTo>
                      <a:pt x="1426" y="140"/>
                    </a:lnTo>
                    <a:lnTo>
                      <a:pt x="1432" y="135"/>
                    </a:lnTo>
                    <a:lnTo>
                      <a:pt x="1438" y="130"/>
                    </a:lnTo>
                    <a:lnTo>
                      <a:pt x="1448" y="116"/>
                    </a:lnTo>
                    <a:lnTo>
                      <a:pt x="1457" y="100"/>
                    </a:lnTo>
                    <a:lnTo>
                      <a:pt x="1465" y="103"/>
                    </a:lnTo>
                    <a:lnTo>
                      <a:pt x="1472" y="108"/>
                    </a:lnTo>
                    <a:lnTo>
                      <a:pt x="1478" y="112"/>
                    </a:lnTo>
                    <a:lnTo>
                      <a:pt x="1484" y="116"/>
                    </a:lnTo>
                    <a:lnTo>
                      <a:pt x="1490" y="120"/>
                    </a:lnTo>
                    <a:lnTo>
                      <a:pt x="1498" y="124"/>
                    </a:lnTo>
                    <a:lnTo>
                      <a:pt x="1505" y="126"/>
                    </a:lnTo>
                    <a:lnTo>
                      <a:pt x="1514" y="127"/>
                    </a:lnTo>
                    <a:lnTo>
                      <a:pt x="1524" y="126"/>
                    </a:lnTo>
                    <a:lnTo>
                      <a:pt x="1533" y="123"/>
                    </a:lnTo>
                    <a:lnTo>
                      <a:pt x="1541" y="120"/>
                    </a:lnTo>
                    <a:lnTo>
                      <a:pt x="1550" y="115"/>
                    </a:lnTo>
                    <a:lnTo>
                      <a:pt x="1558" y="111"/>
                    </a:lnTo>
                    <a:lnTo>
                      <a:pt x="1566" y="108"/>
                    </a:lnTo>
                    <a:lnTo>
                      <a:pt x="1575" y="105"/>
                    </a:lnTo>
                    <a:lnTo>
                      <a:pt x="1585" y="104"/>
                    </a:lnTo>
                    <a:lnTo>
                      <a:pt x="1598" y="104"/>
                    </a:lnTo>
                    <a:lnTo>
                      <a:pt x="1611" y="105"/>
                    </a:lnTo>
                    <a:lnTo>
                      <a:pt x="1617" y="106"/>
                    </a:lnTo>
                    <a:lnTo>
                      <a:pt x="1622" y="107"/>
                    </a:lnTo>
                    <a:lnTo>
                      <a:pt x="1628" y="109"/>
                    </a:lnTo>
                    <a:lnTo>
                      <a:pt x="1634" y="112"/>
                    </a:lnTo>
                    <a:lnTo>
                      <a:pt x="1638" y="114"/>
                    </a:lnTo>
                    <a:lnTo>
                      <a:pt x="1641" y="118"/>
                    </a:lnTo>
                    <a:lnTo>
                      <a:pt x="1645" y="121"/>
                    </a:lnTo>
                    <a:lnTo>
                      <a:pt x="1649" y="122"/>
                    </a:lnTo>
                    <a:lnTo>
                      <a:pt x="1656" y="121"/>
                    </a:lnTo>
                    <a:lnTo>
                      <a:pt x="1662" y="119"/>
                    </a:lnTo>
                    <a:lnTo>
                      <a:pt x="1668" y="115"/>
                    </a:lnTo>
                    <a:lnTo>
                      <a:pt x="1672" y="110"/>
                    </a:lnTo>
                    <a:lnTo>
                      <a:pt x="1679" y="98"/>
                    </a:lnTo>
                    <a:lnTo>
                      <a:pt x="1685" y="84"/>
                    </a:lnTo>
                    <a:lnTo>
                      <a:pt x="1686" y="82"/>
                    </a:lnTo>
                    <a:lnTo>
                      <a:pt x="1687" y="81"/>
                    </a:lnTo>
                    <a:lnTo>
                      <a:pt x="1689" y="80"/>
                    </a:lnTo>
                    <a:lnTo>
                      <a:pt x="1692" y="80"/>
                    </a:lnTo>
                    <a:lnTo>
                      <a:pt x="1696" y="79"/>
                    </a:lnTo>
                    <a:lnTo>
                      <a:pt x="1701" y="79"/>
                    </a:lnTo>
                    <a:lnTo>
                      <a:pt x="1715" y="75"/>
                    </a:lnTo>
                    <a:lnTo>
                      <a:pt x="1730" y="72"/>
                    </a:lnTo>
                    <a:lnTo>
                      <a:pt x="1743" y="69"/>
                    </a:lnTo>
                    <a:lnTo>
                      <a:pt x="1755" y="65"/>
                    </a:lnTo>
                    <a:lnTo>
                      <a:pt x="1765" y="61"/>
                    </a:lnTo>
                    <a:lnTo>
                      <a:pt x="1775" y="57"/>
                    </a:lnTo>
                    <a:lnTo>
                      <a:pt x="1796" y="47"/>
                    </a:lnTo>
                    <a:lnTo>
                      <a:pt x="1817" y="36"/>
                    </a:lnTo>
                    <a:lnTo>
                      <a:pt x="1817" y="36"/>
                    </a:lnTo>
                    <a:lnTo>
                      <a:pt x="1987" y="474"/>
                    </a:lnTo>
                    <a:lnTo>
                      <a:pt x="1987" y="474"/>
                    </a:lnTo>
                    <a:lnTo>
                      <a:pt x="1979" y="487"/>
                    </a:lnTo>
                    <a:lnTo>
                      <a:pt x="1971" y="500"/>
                    </a:lnTo>
                    <a:lnTo>
                      <a:pt x="1962" y="509"/>
                    </a:lnTo>
                    <a:lnTo>
                      <a:pt x="1954" y="518"/>
                    </a:lnTo>
                    <a:lnTo>
                      <a:pt x="1952" y="526"/>
                    </a:lnTo>
                    <a:lnTo>
                      <a:pt x="1949" y="534"/>
                    </a:lnTo>
                    <a:lnTo>
                      <a:pt x="1948" y="541"/>
                    </a:lnTo>
                    <a:lnTo>
                      <a:pt x="1947" y="547"/>
                    </a:lnTo>
                    <a:lnTo>
                      <a:pt x="1946" y="561"/>
                    </a:lnTo>
                    <a:lnTo>
                      <a:pt x="1943" y="576"/>
                    </a:lnTo>
                    <a:lnTo>
                      <a:pt x="1937" y="596"/>
                    </a:lnTo>
                    <a:lnTo>
                      <a:pt x="1931" y="613"/>
                    </a:lnTo>
                    <a:lnTo>
                      <a:pt x="1929" y="621"/>
                    </a:lnTo>
                    <a:lnTo>
                      <a:pt x="1927" y="630"/>
                    </a:lnTo>
                    <a:lnTo>
                      <a:pt x="1926" y="639"/>
                    </a:lnTo>
                    <a:lnTo>
                      <a:pt x="1925" y="651"/>
                    </a:lnTo>
                    <a:lnTo>
                      <a:pt x="1925" y="689"/>
                    </a:lnTo>
                    <a:lnTo>
                      <a:pt x="1921" y="705"/>
                    </a:lnTo>
                    <a:lnTo>
                      <a:pt x="1916" y="720"/>
                    </a:lnTo>
                    <a:lnTo>
                      <a:pt x="1916" y="805"/>
                    </a:lnTo>
                    <a:lnTo>
                      <a:pt x="1916" y="814"/>
                    </a:lnTo>
                    <a:lnTo>
                      <a:pt x="1916" y="823"/>
                    </a:lnTo>
                    <a:lnTo>
                      <a:pt x="1915" y="832"/>
                    </a:lnTo>
                    <a:lnTo>
                      <a:pt x="1914" y="841"/>
                    </a:lnTo>
                    <a:lnTo>
                      <a:pt x="1911" y="848"/>
                    </a:lnTo>
                    <a:lnTo>
                      <a:pt x="1908" y="854"/>
                    </a:lnTo>
                    <a:lnTo>
                      <a:pt x="1905" y="856"/>
                    </a:lnTo>
                    <a:lnTo>
                      <a:pt x="1902" y="857"/>
                    </a:lnTo>
                    <a:lnTo>
                      <a:pt x="1899" y="858"/>
                    </a:lnTo>
                    <a:lnTo>
                      <a:pt x="1895" y="859"/>
                    </a:lnTo>
                    <a:lnTo>
                      <a:pt x="1887" y="858"/>
                    </a:lnTo>
                    <a:lnTo>
                      <a:pt x="1881" y="857"/>
                    </a:lnTo>
                    <a:lnTo>
                      <a:pt x="1876" y="855"/>
                    </a:lnTo>
                    <a:lnTo>
                      <a:pt x="1871" y="852"/>
                    </a:lnTo>
                    <a:lnTo>
                      <a:pt x="1861" y="845"/>
                    </a:lnTo>
                    <a:lnTo>
                      <a:pt x="1852" y="836"/>
                    </a:lnTo>
                    <a:lnTo>
                      <a:pt x="1840" y="827"/>
                    </a:lnTo>
                    <a:lnTo>
                      <a:pt x="1828" y="821"/>
                    </a:lnTo>
                    <a:lnTo>
                      <a:pt x="1823" y="818"/>
                    </a:lnTo>
                    <a:lnTo>
                      <a:pt x="1817" y="814"/>
                    </a:lnTo>
                    <a:lnTo>
                      <a:pt x="1812" y="810"/>
                    </a:lnTo>
                    <a:lnTo>
                      <a:pt x="1808" y="803"/>
                    </a:lnTo>
                    <a:lnTo>
                      <a:pt x="1798" y="788"/>
                    </a:lnTo>
                    <a:lnTo>
                      <a:pt x="1789" y="776"/>
                    </a:lnTo>
                    <a:lnTo>
                      <a:pt x="1784" y="770"/>
                    </a:lnTo>
                    <a:lnTo>
                      <a:pt x="1777" y="764"/>
                    </a:lnTo>
                    <a:lnTo>
                      <a:pt x="1771" y="759"/>
                    </a:lnTo>
                    <a:lnTo>
                      <a:pt x="1763" y="755"/>
                    </a:lnTo>
                    <a:lnTo>
                      <a:pt x="1751" y="747"/>
                    </a:lnTo>
                    <a:lnTo>
                      <a:pt x="1741" y="741"/>
                    </a:lnTo>
                    <a:lnTo>
                      <a:pt x="1731" y="735"/>
                    </a:lnTo>
                    <a:lnTo>
                      <a:pt x="1719" y="727"/>
                    </a:lnTo>
                    <a:lnTo>
                      <a:pt x="1710" y="721"/>
                    </a:lnTo>
                    <a:lnTo>
                      <a:pt x="1702" y="717"/>
                    </a:lnTo>
                    <a:lnTo>
                      <a:pt x="1698" y="714"/>
                    </a:lnTo>
                    <a:lnTo>
                      <a:pt x="1695" y="711"/>
                    </a:lnTo>
                    <a:lnTo>
                      <a:pt x="1693" y="707"/>
                    </a:lnTo>
                    <a:lnTo>
                      <a:pt x="1691" y="703"/>
                    </a:lnTo>
                    <a:lnTo>
                      <a:pt x="1688" y="682"/>
                    </a:lnTo>
                    <a:lnTo>
                      <a:pt x="1686" y="665"/>
                    </a:lnTo>
                    <a:lnTo>
                      <a:pt x="1684" y="647"/>
                    </a:lnTo>
                    <a:lnTo>
                      <a:pt x="1680" y="627"/>
                    </a:lnTo>
                    <a:lnTo>
                      <a:pt x="1674" y="612"/>
                    </a:lnTo>
                    <a:lnTo>
                      <a:pt x="1668" y="598"/>
                    </a:lnTo>
                    <a:lnTo>
                      <a:pt x="1660" y="585"/>
                    </a:lnTo>
                    <a:lnTo>
                      <a:pt x="1651" y="571"/>
                    </a:lnTo>
                    <a:lnTo>
                      <a:pt x="1643" y="566"/>
                    </a:lnTo>
                    <a:lnTo>
                      <a:pt x="1634" y="562"/>
                    </a:lnTo>
                    <a:lnTo>
                      <a:pt x="1628" y="557"/>
                    </a:lnTo>
                    <a:lnTo>
                      <a:pt x="1622" y="551"/>
                    </a:lnTo>
                    <a:lnTo>
                      <a:pt x="1618" y="545"/>
                    </a:lnTo>
                    <a:lnTo>
                      <a:pt x="1612" y="538"/>
                    </a:lnTo>
                    <a:lnTo>
                      <a:pt x="1603" y="531"/>
                    </a:lnTo>
                    <a:lnTo>
                      <a:pt x="1596" y="524"/>
                    </a:lnTo>
                    <a:lnTo>
                      <a:pt x="1589" y="510"/>
                    </a:lnTo>
                    <a:lnTo>
                      <a:pt x="1581" y="496"/>
                    </a:lnTo>
                    <a:lnTo>
                      <a:pt x="1573" y="483"/>
                    </a:lnTo>
                    <a:lnTo>
                      <a:pt x="1565" y="469"/>
                    </a:lnTo>
                    <a:lnTo>
                      <a:pt x="1562" y="463"/>
                    </a:lnTo>
                    <a:lnTo>
                      <a:pt x="1559" y="456"/>
                    </a:lnTo>
                    <a:lnTo>
                      <a:pt x="1557" y="449"/>
                    </a:lnTo>
                    <a:lnTo>
                      <a:pt x="1554" y="441"/>
                    </a:lnTo>
                    <a:lnTo>
                      <a:pt x="1548" y="416"/>
                    </a:lnTo>
                    <a:lnTo>
                      <a:pt x="1541" y="394"/>
                    </a:lnTo>
                    <a:lnTo>
                      <a:pt x="1539" y="390"/>
                    </a:lnTo>
                    <a:lnTo>
                      <a:pt x="1537" y="385"/>
                    </a:lnTo>
                    <a:lnTo>
                      <a:pt x="1534" y="381"/>
                    </a:lnTo>
                    <a:lnTo>
                      <a:pt x="1530" y="377"/>
                    </a:lnTo>
                    <a:lnTo>
                      <a:pt x="1526" y="374"/>
                    </a:lnTo>
                    <a:lnTo>
                      <a:pt x="1522" y="372"/>
                    </a:lnTo>
                    <a:lnTo>
                      <a:pt x="1517" y="370"/>
                    </a:lnTo>
                    <a:lnTo>
                      <a:pt x="1511" y="369"/>
                    </a:lnTo>
                    <a:lnTo>
                      <a:pt x="1508" y="376"/>
                    </a:lnTo>
                    <a:lnTo>
                      <a:pt x="1506" y="383"/>
                    </a:lnTo>
                    <a:lnTo>
                      <a:pt x="1506" y="435"/>
                    </a:lnTo>
                    <a:lnTo>
                      <a:pt x="1503" y="449"/>
                    </a:lnTo>
                    <a:lnTo>
                      <a:pt x="1500" y="464"/>
                    </a:lnTo>
                    <a:lnTo>
                      <a:pt x="1501" y="470"/>
                    </a:lnTo>
                    <a:lnTo>
                      <a:pt x="1503" y="476"/>
                    </a:lnTo>
                    <a:lnTo>
                      <a:pt x="1506" y="483"/>
                    </a:lnTo>
                    <a:lnTo>
                      <a:pt x="1510" y="487"/>
                    </a:lnTo>
                    <a:lnTo>
                      <a:pt x="1518" y="497"/>
                    </a:lnTo>
                    <a:lnTo>
                      <a:pt x="1526" y="508"/>
                    </a:lnTo>
                    <a:lnTo>
                      <a:pt x="1537" y="528"/>
                    </a:lnTo>
                    <a:lnTo>
                      <a:pt x="1545" y="547"/>
                    </a:lnTo>
                    <a:lnTo>
                      <a:pt x="1548" y="556"/>
                    </a:lnTo>
                    <a:lnTo>
                      <a:pt x="1551" y="566"/>
                    </a:lnTo>
                    <a:lnTo>
                      <a:pt x="1552" y="576"/>
                    </a:lnTo>
                    <a:lnTo>
                      <a:pt x="1553" y="589"/>
                    </a:lnTo>
                    <a:lnTo>
                      <a:pt x="1553" y="608"/>
                    </a:lnTo>
                    <a:lnTo>
                      <a:pt x="1554" y="616"/>
                    </a:lnTo>
                    <a:lnTo>
                      <a:pt x="1557" y="624"/>
                    </a:lnTo>
                    <a:lnTo>
                      <a:pt x="1561" y="630"/>
                    </a:lnTo>
                    <a:lnTo>
                      <a:pt x="1566" y="636"/>
                    </a:lnTo>
                    <a:lnTo>
                      <a:pt x="1578" y="648"/>
                    </a:lnTo>
                    <a:lnTo>
                      <a:pt x="1591" y="660"/>
                    </a:lnTo>
                    <a:lnTo>
                      <a:pt x="1602" y="673"/>
                    </a:lnTo>
                    <a:lnTo>
                      <a:pt x="1613" y="684"/>
                    </a:lnTo>
                    <a:lnTo>
                      <a:pt x="1618" y="690"/>
                    </a:lnTo>
                    <a:lnTo>
                      <a:pt x="1623" y="695"/>
                    </a:lnTo>
                    <a:lnTo>
                      <a:pt x="1630" y="701"/>
                    </a:lnTo>
                    <a:lnTo>
                      <a:pt x="1637" y="707"/>
                    </a:lnTo>
                    <a:lnTo>
                      <a:pt x="1643" y="712"/>
                    </a:lnTo>
                    <a:lnTo>
                      <a:pt x="1648" y="717"/>
                    </a:lnTo>
                    <a:lnTo>
                      <a:pt x="1653" y="722"/>
                    </a:lnTo>
                    <a:lnTo>
                      <a:pt x="1657" y="728"/>
                    </a:lnTo>
                    <a:lnTo>
                      <a:pt x="1662" y="733"/>
                    </a:lnTo>
                    <a:lnTo>
                      <a:pt x="1667" y="739"/>
                    </a:lnTo>
                    <a:lnTo>
                      <a:pt x="1672" y="744"/>
                    </a:lnTo>
                    <a:lnTo>
                      <a:pt x="1678" y="750"/>
                    </a:lnTo>
                    <a:lnTo>
                      <a:pt x="1692" y="763"/>
                    </a:lnTo>
                    <a:lnTo>
                      <a:pt x="1704" y="774"/>
                    </a:lnTo>
                    <a:lnTo>
                      <a:pt x="1715" y="785"/>
                    </a:lnTo>
                    <a:lnTo>
                      <a:pt x="1729" y="798"/>
                    </a:lnTo>
                    <a:lnTo>
                      <a:pt x="1741" y="812"/>
                    </a:lnTo>
                    <a:lnTo>
                      <a:pt x="1750" y="825"/>
                    </a:lnTo>
                    <a:lnTo>
                      <a:pt x="1759" y="838"/>
                    </a:lnTo>
                    <a:lnTo>
                      <a:pt x="1766" y="851"/>
                    </a:lnTo>
                    <a:lnTo>
                      <a:pt x="1774" y="864"/>
                    </a:lnTo>
                    <a:lnTo>
                      <a:pt x="1784" y="877"/>
                    </a:lnTo>
                    <a:lnTo>
                      <a:pt x="1789" y="883"/>
                    </a:lnTo>
                    <a:lnTo>
                      <a:pt x="1795" y="889"/>
                    </a:lnTo>
                    <a:lnTo>
                      <a:pt x="1801" y="895"/>
                    </a:lnTo>
                    <a:lnTo>
                      <a:pt x="1808" y="900"/>
                    </a:lnTo>
                    <a:lnTo>
                      <a:pt x="1812" y="904"/>
                    </a:lnTo>
                    <a:lnTo>
                      <a:pt x="1816" y="909"/>
                    </a:lnTo>
                    <a:lnTo>
                      <a:pt x="1819" y="913"/>
                    </a:lnTo>
                    <a:lnTo>
                      <a:pt x="1822" y="917"/>
                    </a:lnTo>
                    <a:lnTo>
                      <a:pt x="1827" y="928"/>
                    </a:lnTo>
                    <a:lnTo>
                      <a:pt x="1830" y="940"/>
                    </a:lnTo>
                    <a:lnTo>
                      <a:pt x="1838" y="957"/>
                    </a:lnTo>
                    <a:lnTo>
                      <a:pt x="1845" y="972"/>
                    </a:lnTo>
                    <a:lnTo>
                      <a:pt x="1848" y="981"/>
                    </a:lnTo>
                    <a:lnTo>
                      <a:pt x="1850" y="989"/>
                    </a:lnTo>
                    <a:lnTo>
                      <a:pt x="1851" y="997"/>
                    </a:lnTo>
                    <a:lnTo>
                      <a:pt x="1852" y="1006"/>
                    </a:lnTo>
                    <a:lnTo>
                      <a:pt x="1852" y="1042"/>
                    </a:lnTo>
                    <a:lnTo>
                      <a:pt x="1852" y="1050"/>
                    </a:lnTo>
                    <a:lnTo>
                      <a:pt x="1854" y="1056"/>
                    </a:lnTo>
                    <a:lnTo>
                      <a:pt x="1857" y="1062"/>
                    </a:lnTo>
                    <a:lnTo>
                      <a:pt x="1861" y="1067"/>
                    </a:lnTo>
                    <a:lnTo>
                      <a:pt x="1869" y="1077"/>
                    </a:lnTo>
                    <a:lnTo>
                      <a:pt x="1877" y="1090"/>
                    </a:lnTo>
                    <a:lnTo>
                      <a:pt x="1885" y="1102"/>
                    </a:lnTo>
                    <a:lnTo>
                      <a:pt x="1892" y="1112"/>
                    </a:lnTo>
                    <a:lnTo>
                      <a:pt x="1901" y="1122"/>
                    </a:lnTo>
                    <a:lnTo>
                      <a:pt x="1910" y="1132"/>
                    </a:lnTo>
                    <a:lnTo>
                      <a:pt x="1927" y="1156"/>
                    </a:lnTo>
                    <a:lnTo>
                      <a:pt x="1941" y="1178"/>
                    </a:lnTo>
                    <a:lnTo>
                      <a:pt x="1949" y="1188"/>
                    </a:lnTo>
                    <a:lnTo>
                      <a:pt x="1958" y="1198"/>
                    </a:lnTo>
                    <a:lnTo>
                      <a:pt x="1964" y="1202"/>
                    </a:lnTo>
                    <a:lnTo>
                      <a:pt x="1969" y="1207"/>
                    </a:lnTo>
                    <a:lnTo>
                      <a:pt x="1975" y="1211"/>
                    </a:lnTo>
                    <a:lnTo>
                      <a:pt x="1982" y="1214"/>
                    </a:lnTo>
                    <a:lnTo>
                      <a:pt x="1988" y="1222"/>
                    </a:lnTo>
                    <a:lnTo>
                      <a:pt x="1992" y="1230"/>
                    </a:lnTo>
                    <a:lnTo>
                      <a:pt x="1996" y="1237"/>
                    </a:lnTo>
                    <a:lnTo>
                      <a:pt x="1998" y="1245"/>
                    </a:lnTo>
                    <a:lnTo>
                      <a:pt x="2004" y="1262"/>
                    </a:lnTo>
                    <a:lnTo>
                      <a:pt x="2011" y="1279"/>
                    </a:lnTo>
                    <a:lnTo>
                      <a:pt x="2018" y="1292"/>
                    </a:lnTo>
                    <a:lnTo>
                      <a:pt x="2023" y="1307"/>
                    </a:lnTo>
                    <a:lnTo>
                      <a:pt x="2026" y="1316"/>
                    </a:lnTo>
                    <a:lnTo>
                      <a:pt x="2030" y="1324"/>
                    </a:lnTo>
                    <a:lnTo>
                      <a:pt x="2034" y="1331"/>
                    </a:lnTo>
                    <a:lnTo>
                      <a:pt x="2040" y="1338"/>
                    </a:lnTo>
                    <a:lnTo>
                      <a:pt x="2051" y="1351"/>
                    </a:lnTo>
                    <a:lnTo>
                      <a:pt x="2062" y="1368"/>
                    </a:lnTo>
                    <a:lnTo>
                      <a:pt x="2076" y="1391"/>
                    </a:lnTo>
                    <a:lnTo>
                      <a:pt x="2087" y="1411"/>
                    </a:lnTo>
                    <a:lnTo>
                      <a:pt x="2099" y="1433"/>
                    </a:lnTo>
                    <a:lnTo>
                      <a:pt x="2113" y="1455"/>
                    </a:lnTo>
                    <a:lnTo>
                      <a:pt x="2130" y="1480"/>
                    </a:lnTo>
                    <a:lnTo>
                      <a:pt x="2146" y="1501"/>
                    </a:lnTo>
                    <a:lnTo>
                      <a:pt x="2162" y="1520"/>
                    </a:lnTo>
                    <a:lnTo>
                      <a:pt x="2177" y="1539"/>
                    </a:lnTo>
                    <a:lnTo>
                      <a:pt x="2194" y="1558"/>
                    </a:lnTo>
                    <a:lnTo>
                      <a:pt x="2209" y="1576"/>
                    </a:lnTo>
                    <a:lnTo>
                      <a:pt x="2226" y="1598"/>
                    </a:lnTo>
                    <a:lnTo>
                      <a:pt x="2244" y="1621"/>
                    </a:lnTo>
                    <a:lnTo>
                      <a:pt x="2251" y="1629"/>
                    </a:lnTo>
                    <a:lnTo>
                      <a:pt x="2257" y="1637"/>
                    </a:lnTo>
                    <a:lnTo>
                      <a:pt x="2264" y="1643"/>
                    </a:lnTo>
                    <a:lnTo>
                      <a:pt x="2270" y="1648"/>
                    </a:lnTo>
                    <a:lnTo>
                      <a:pt x="2276" y="1654"/>
                    </a:lnTo>
                    <a:lnTo>
                      <a:pt x="2282" y="1661"/>
                    </a:lnTo>
                    <a:lnTo>
                      <a:pt x="2288" y="1668"/>
                    </a:lnTo>
                    <a:lnTo>
                      <a:pt x="2293" y="1677"/>
                    </a:lnTo>
                    <a:lnTo>
                      <a:pt x="2289" y="1680"/>
                    </a:lnTo>
                    <a:lnTo>
                      <a:pt x="2286" y="1683"/>
                    </a:lnTo>
                    <a:lnTo>
                      <a:pt x="2282" y="1685"/>
                    </a:lnTo>
                    <a:lnTo>
                      <a:pt x="2277" y="1686"/>
                    </a:lnTo>
                    <a:lnTo>
                      <a:pt x="2252" y="1686"/>
                    </a:lnTo>
                    <a:lnTo>
                      <a:pt x="2243" y="1686"/>
                    </a:lnTo>
                    <a:lnTo>
                      <a:pt x="2234" y="1690"/>
                    </a:lnTo>
                    <a:lnTo>
                      <a:pt x="2227" y="1694"/>
                    </a:lnTo>
                    <a:lnTo>
                      <a:pt x="2219" y="1699"/>
                    </a:lnTo>
                    <a:lnTo>
                      <a:pt x="2227" y="1707"/>
                    </a:lnTo>
                    <a:lnTo>
                      <a:pt x="2232" y="1716"/>
                    </a:lnTo>
                    <a:lnTo>
                      <a:pt x="2236" y="1725"/>
                    </a:lnTo>
                    <a:lnTo>
                      <a:pt x="2239" y="1734"/>
                    </a:lnTo>
                    <a:lnTo>
                      <a:pt x="2243" y="1755"/>
                    </a:lnTo>
                    <a:lnTo>
                      <a:pt x="2248" y="1777"/>
                    </a:lnTo>
                    <a:lnTo>
                      <a:pt x="2251" y="1784"/>
                    </a:lnTo>
                    <a:lnTo>
                      <a:pt x="2255" y="1790"/>
                    </a:lnTo>
                    <a:lnTo>
                      <a:pt x="2259" y="1796"/>
                    </a:lnTo>
                    <a:lnTo>
                      <a:pt x="2263" y="1802"/>
                    </a:lnTo>
                    <a:lnTo>
                      <a:pt x="2268" y="1807"/>
                    </a:lnTo>
                    <a:lnTo>
                      <a:pt x="2272" y="1813"/>
                    </a:lnTo>
                    <a:lnTo>
                      <a:pt x="2276" y="1819"/>
                    </a:lnTo>
                    <a:lnTo>
                      <a:pt x="2280" y="1826"/>
                    </a:lnTo>
                    <a:lnTo>
                      <a:pt x="2288" y="1842"/>
                    </a:lnTo>
                    <a:lnTo>
                      <a:pt x="2297" y="1856"/>
                    </a:lnTo>
                    <a:lnTo>
                      <a:pt x="2305" y="1870"/>
                    </a:lnTo>
                    <a:lnTo>
                      <a:pt x="2313" y="1885"/>
                    </a:lnTo>
                    <a:lnTo>
                      <a:pt x="2319" y="1904"/>
                    </a:lnTo>
                    <a:lnTo>
                      <a:pt x="2324" y="1922"/>
                    </a:lnTo>
                    <a:lnTo>
                      <a:pt x="2327" y="1929"/>
                    </a:lnTo>
                    <a:lnTo>
                      <a:pt x="2331" y="1937"/>
                    </a:lnTo>
                    <a:lnTo>
                      <a:pt x="2336" y="1944"/>
                    </a:lnTo>
                    <a:lnTo>
                      <a:pt x="2343" y="1950"/>
                    </a:lnTo>
                    <a:lnTo>
                      <a:pt x="2350" y="1955"/>
                    </a:lnTo>
                    <a:lnTo>
                      <a:pt x="2357" y="1959"/>
                    </a:lnTo>
                    <a:lnTo>
                      <a:pt x="2363" y="1963"/>
                    </a:lnTo>
                    <a:lnTo>
                      <a:pt x="2371" y="1966"/>
                    </a:lnTo>
                    <a:lnTo>
                      <a:pt x="2381" y="1968"/>
                    </a:lnTo>
                    <a:lnTo>
                      <a:pt x="2390" y="1967"/>
                    </a:lnTo>
                    <a:lnTo>
                      <a:pt x="2394" y="1967"/>
                    </a:lnTo>
                    <a:lnTo>
                      <a:pt x="2399" y="1967"/>
                    </a:lnTo>
                    <a:lnTo>
                      <a:pt x="2403" y="1968"/>
                    </a:lnTo>
                    <a:lnTo>
                      <a:pt x="2408" y="1970"/>
                    </a:lnTo>
                    <a:lnTo>
                      <a:pt x="2419" y="1980"/>
                    </a:lnTo>
                    <a:lnTo>
                      <a:pt x="2428" y="1991"/>
                    </a:lnTo>
                    <a:lnTo>
                      <a:pt x="2440" y="1999"/>
                    </a:lnTo>
                    <a:lnTo>
                      <a:pt x="2451" y="2006"/>
                    </a:lnTo>
                    <a:lnTo>
                      <a:pt x="2461" y="2013"/>
                    </a:lnTo>
                    <a:lnTo>
                      <a:pt x="2474" y="2023"/>
                    </a:lnTo>
                    <a:lnTo>
                      <a:pt x="2479" y="2029"/>
                    </a:lnTo>
                    <a:lnTo>
                      <a:pt x="2483" y="2034"/>
                    </a:lnTo>
                    <a:lnTo>
                      <a:pt x="2485" y="2036"/>
                    </a:lnTo>
                    <a:lnTo>
                      <a:pt x="2488" y="2038"/>
                    </a:lnTo>
                    <a:lnTo>
                      <a:pt x="2490" y="2040"/>
                    </a:lnTo>
                    <a:lnTo>
                      <a:pt x="2494" y="2041"/>
                    </a:lnTo>
                    <a:lnTo>
                      <a:pt x="2504" y="2044"/>
                    </a:lnTo>
                    <a:lnTo>
                      <a:pt x="2514" y="2046"/>
                    </a:lnTo>
                    <a:lnTo>
                      <a:pt x="2518" y="2047"/>
                    </a:lnTo>
                    <a:lnTo>
                      <a:pt x="2522" y="2049"/>
                    </a:lnTo>
                    <a:lnTo>
                      <a:pt x="2528" y="2052"/>
                    </a:lnTo>
                    <a:lnTo>
                      <a:pt x="2532" y="2055"/>
                    </a:lnTo>
                    <a:lnTo>
                      <a:pt x="2537" y="2061"/>
                    </a:lnTo>
                    <a:lnTo>
                      <a:pt x="2542" y="2066"/>
                    </a:lnTo>
                    <a:lnTo>
                      <a:pt x="2545" y="2072"/>
                    </a:lnTo>
                    <a:lnTo>
                      <a:pt x="2547" y="2079"/>
                    </a:lnTo>
                    <a:lnTo>
                      <a:pt x="2550" y="2092"/>
                    </a:lnTo>
                    <a:lnTo>
                      <a:pt x="2552" y="2107"/>
                    </a:lnTo>
                    <a:lnTo>
                      <a:pt x="2552" y="2107"/>
                    </a:lnTo>
                    <a:lnTo>
                      <a:pt x="130" y="2199"/>
                    </a:lnTo>
                    <a:lnTo>
                      <a:pt x="130" y="2199"/>
                    </a:lnTo>
                    <a:lnTo>
                      <a:pt x="28" y="484"/>
                    </a:lnTo>
                    <a:lnTo>
                      <a:pt x="22" y="459"/>
                    </a:lnTo>
                    <a:lnTo>
                      <a:pt x="17" y="437"/>
                    </a:lnTo>
                    <a:lnTo>
                      <a:pt x="13" y="415"/>
                    </a:lnTo>
                    <a:lnTo>
                      <a:pt x="11" y="390"/>
                    </a:lnTo>
                    <a:lnTo>
                      <a:pt x="46" y="237"/>
                    </a:lnTo>
                    <a:lnTo>
                      <a:pt x="43" y="223"/>
                    </a:lnTo>
                    <a:lnTo>
                      <a:pt x="40" y="210"/>
                    </a:lnTo>
                    <a:lnTo>
                      <a:pt x="36" y="198"/>
                    </a:lnTo>
                    <a:lnTo>
                      <a:pt x="32" y="187"/>
                    </a:lnTo>
                    <a:lnTo>
                      <a:pt x="23" y="164"/>
                    </a:lnTo>
                    <a:lnTo>
                      <a:pt x="13" y="138"/>
                    </a:lnTo>
                    <a:lnTo>
                      <a:pt x="8" y="126"/>
                    </a:lnTo>
                    <a:lnTo>
                      <a:pt x="4" y="116"/>
                    </a:lnTo>
                    <a:lnTo>
                      <a:pt x="3" y="111"/>
                    </a:lnTo>
                    <a:lnTo>
                      <a:pt x="1" y="105"/>
                    </a:lnTo>
                    <a:lnTo>
                      <a:pt x="1" y="99"/>
                    </a:lnTo>
                    <a:lnTo>
                      <a:pt x="0" y="91"/>
                    </a:lnTo>
                    <a:lnTo>
                      <a:pt x="1" y="79"/>
                    </a:lnTo>
                    <a:lnTo>
                      <a:pt x="2" y="67"/>
                    </a:lnTo>
                    <a:lnTo>
                      <a:pt x="4" y="56"/>
                    </a:lnTo>
                    <a:lnTo>
                      <a:pt x="6" y="45"/>
                    </a:lnTo>
                    <a:lnTo>
                      <a:pt x="13" y="23"/>
                    </a:lnTo>
                    <a:lnTo>
                      <a:pt x="20" y="0"/>
                    </a:lnTo>
                    <a:lnTo>
                      <a:pt x="20" y="0"/>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0" name="Soudan">
                <a:extLst>
                  <a:ext uri="{FF2B5EF4-FFF2-40B4-BE49-F238E27FC236}">
                    <a16:creationId xmlns:a16="http://schemas.microsoft.com/office/drawing/2014/main" id="{FA21D399-4E3D-99E1-2D19-94A43A595D08}"/>
                  </a:ext>
                </a:extLst>
              </p:cNvPr>
              <p:cNvSpPr>
                <a:spLocks/>
              </p:cNvSpPr>
              <p:nvPr/>
            </p:nvSpPr>
            <p:spPr bwMode="auto">
              <a:xfrm>
                <a:off x="9503653" y="2232452"/>
                <a:ext cx="1149841" cy="1003498"/>
              </a:xfrm>
              <a:custGeom>
                <a:avLst/>
                <a:gdLst>
                  <a:gd name="T0" fmla="*/ 3083 w 3469"/>
                  <a:gd name="T1" fmla="*/ 82 h 3012"/>
                  <a:gd name="T2" fmla="*/ 3129 w 3469"/>
                  <a:gd name="T3" fmla="*/ 180 h 3012"/>
                  <a:gd name="T4" fmla="*/ 3139 w 3469"/>
                  <a:gd name="T5" fmla="*/ 276 h 3012"/>
                  <a:gd name="T6" fmla="*/ 3191 w 3469"/>
                  <a:gd name="T7" fmla="*/ 487 h 3012"/>
                  <a:gd name="T8" fmla="*/ 3232 w 3469"/>
                  <a:gd name="T9" fmla="*/ 644 h 3012"/>
                  <a:gd name="T10" fmla="*/ 3348 w 3469"/>
                  <a:gd name="T11" fmla="*/ 737 h 3012"/>
                  <a:gd name="T12" fmla="*/ 3442 w 3469"/>
                  <a:gd name="T13" fmla="*/ 785 h 3012"/>
                  <a:gd name="T14" fmla="*/ 3461 w 3469"/>
                  <a:gd name="T15" fmla="*/ 863 h 3012"/>
                  <a:gd name="T16" fmla="*/ 3414 w 3469"/>
                  <a:gd name="T17" fmla="*/ 959 h 3012"/>
                  <a:gd name="T18" fmla="*/ 3315 w 3469"/>
                  <a:gd name="T19" fmla="*/ 1011 h 3012"/>
                  <a:gd name="T20" fmla="*/ 3175 w 3469"/>
                  <a:gd name="T21" fmla="*/ 1044 h 3012"/>
                  <a:gd name="T22" fmla="*/ 3154 w 3469"/>
                  <a:gd name="T23" fmla="*/ 1306 h 3012"/>
                  <a:gd name="T24" fmla="*/ 3079 w 3469"/>
                  <a:gd name="T25" fmla="*/ 1541 h 3012"/>
                  <a:gd name="T26" fmla="*/ 3096 w 3469"/>
                  <a:gd name="T27" fmla="*/ 1837 h 3012"/>
                  <a:gd name="T28" fmla="*/ 3063 w 3469"/>
                  <a:gd name="T29" fmla="*/ 1964 h 3012"/>
                  <a:gd name="T30" fmla="*/ 2995 w 3469"/>
                  <a:gd name="T31" fmla="*/ 2056 h 3012"/>
                  <a:gd name="T32" fmla="*/ 2885 w 3469"/>
                  <a:gd name="T33" fmla="*/ 2183 h 3012"/>
                  <a:gd name="T34" fmla="*/ 2823 w 3469"/>
                  <a:gd name="T35" fmla="*/ 2387 h 3012"/>
                  <a:gd name="T36" fmla="*/ 2801 w 3469"/>
                  <a:gd name="T37" fmla="*/ 2490 h 3012"/>
                  <a:gd name="T38" fmla="*/ 2713 w 3469"/>
                  <a:gd name="T39" fmla="*/ 2543 h 3012"/>
                  <a:gd name="T40" fmla="*/ 2683 w 3469"/>
                  <a:gd name="T41" fmla="*/ 2717 h 3012"/>
                  <a:gd name="T42" fmla="*/ 2605 w 3469"/>
                  <a:gd name="T43" fmla="*/ 2620 h 3012"/>
                  <a:gd name="T44" fmla="*/ 2484 w 3469"/>
                  <a:gd name="T45" fmla="*/ 2498 h 3012"/>
                  <a:gd name="T46" fmla="*/ 2460 w 3469"/>
                  <a:gd name="T47" fmla="*/ 2383 h 3012"/>
                  <a:gd name="T48" fmla="*/ 2418 w 3469"/>
                  <a:gd name="T49" fmla="*/ 2159 h 3012"/>
                  <a:gd name="T50" fmla="*/ 2344 w 3469"/>
                  <a:gd name="T51" fmla="*/ 2180 h 3012"/>
                  <a:gd name="T52" fmla="*/ 2223 w 3469"/>
                  <a:gd name="T53" fmla="*/ 2192 h 3012"/>
                  <a:gd name="T54" fmla="*/ 2288 w 3469"/>
                  <a:gd name="T55" fmla="*/ 2304 h 3012"/>
                  <a:gd name="T56" fmla="*/ 2249 w 3469"/>
                  <a:gd name="T57" fmla="*/ 2446 h 3012"/>
                  <a:gd name="T58" fmla="*/ 2122 w 3469"/>
                  <a:gd name="T59" fmla="*/ 2610 h 3012"/>
                  <a:gd name="T60" fmla="*/ 2021 w 3469"/>
                  <a:gd name="T61" fmla="*/ 2666 h 3012"/>
                  <a:gd name="T62" fmla="*/ 1785 w 3469"/>
                  <a:gd name="T63" fmla="*/ 2602 h 3012"/>
                  <a:gd name="T64" fmla="*/ 1688 w 3469"/>
                  <a:gd name="T65" fmla="*/ 2639 h 3012"/>
                  <a:gd name="T66" fmla="*/ 1674 w 3469"/>
                  <a:gd name="T67" fmla="*/ 2698 h 3012"/>
                  <a:gd name="T68" fmla="*/ 1553 w 3469"/>
                  <a:gd name="T69" fmla="*/ 2731 h 3012"/>
                  <a:gd name="T70" fmla="*/ 1509 w 3469"/>
                  <a:gd name="T71" fmla="*/ 2789 h 3012"/>
                  <a:gd name="T72" fmla="*/ 1383 w 3469"/>
                  <a:gd name="T73" fmla="*/ 2779 h 3012"/>
                  <a:gd name="T74" fmla="*/ 1337 w 3469"/>
                  <a:gd name="T75" fmla="*/ 2708 h 3012"/>
                  <a:gd name="T76" fmla="*/ 1170 w 3469"/>
                  <a:gd name="T77" fmla="*/ 2717 h 3012"/>
                  <a:gd name="T78" fmla="*/ 945 w 3469"/>
                  <a:gd name="T79" fmla="*/ 2702 h 3012"/>
                  <a:gd name="T80" fmla="*/ 819 w 3469"/>
                  <a:gd name="T81" fmla="*/ 2585 h 3012"/>
                  <a:gd name="T82" fmla="*/ 722 w 3469"/>
                  <a:gd name="T83" fmla="*/ 2647 h 3012"/>
                  <a:gd name="T84" fmla="*/ 660 w 3469"/>
                  <a:gd name="T85" fmla="*/ 2825 h 3012"/>
                  <a:gd name="T86" fmla="*/ 577 w 3469"/>
                  <a:gd name="T87" fmla="*/ 2956 h 3012"/>
                  <a:gd name="T88" fmla="*/ 523 w 3469"/>
                  <a:gd name="T89" fmla="*/ 2974 h 3012"/>
                  <a:gd name="T90" fmla="*/ 409 w 3469"/>
                  <a:gd name="T91" fmla="*/ 2991 h 3012"/>
                  <a:gd name="T92" fmla="*/ 349 w 3469"/>
                  <a:gd name="T93" fmla="*/ 2910 h 3012"/>
                  <a:gd name="T94" fmla="*/ 378 w 3469"/>
                  <a:gd name="T95" fmla="*/ 2765 h 3012"/>
                  <a:gd name="T96" fmla="*/ 291 w 3469"/>
                  <a:gd name="T97" fmla="*/ 2624 h 3012"/>
                  <a:gd name="T98" fmla="*/ 236 w 3469"/>
                  <a:gd name="T99" fmla="*/ 2534 h 3012"/>
                  <a:gd name="T100" fmla="*/ 190 w 3469"/>
                  <a:gd name="T101" fmla="*/ 2384 h 3012"/>
                  <a:gd name="T102" fmla="*/ 132 w 3469"/>
                  <a:gd name="T103" fmla="*/ 2330 h 3012"/>
                  <a:gd name="T104" fmla="*/ 91 w 3469"/>
                  <a:gd name="T105" fmla="*/ 2158 h 3012"/>
                  <a:gd name="T106" fmla="*/ 48 w 3469"/>
                  <a:gd name="T107" fmla="*/ 2066 h 3012"/>
                  <a:gd name="T108" fmla="*/ 30 w 3469"/>
                  <a:gd name="T109" fmla="*/ 1956 h 3012"/>
                  <a:gd name="T110" fmla="*/ 72 w 3469"/>
                  <a:gd name="T111" fmla="*/ 1853 h 3012"/>
                  <a:gd name="T112" fmla="*/ 130 w 3469"/>
                  <a:gd name="T113" fmla="*/ 1815 h 3012"/>
                  <a:gd name="T114" fmla="*/ 116 w 3469"/>
                  <a:gd name="T115" fmla="*/ 1686 h 3012"/>
                  <a:gd name="T116" fmla="*/ 207 w 3469"/>
                  <a:gd name="T117" fmla="*/ 1572 h 3012"/>
                  <a:gd name="T118" fmla="*/ 226 w 3469"/>
                  <a:gd name="T119" fmla="*/ 1489 h 3012"/>
                  <a:gd name="T120" fmla="*/ 357 w 3469"/>
                  <a:gd name="T121" fmla="*/ 1464 h 3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69" h="3012">
                    <a:moveTo>
                      <a:pt x="435" y="610"/>
                    </a:moveTo>
                    <a:lnTo>
                      <a:pt x="435" y="525"/>
                    </a:lnTo>
                    <a:lnTo>
                      <a:pt x="626" y="525"/>
                    </a:lnTo>
                    <a:lnTo>
                      <a:pt x="609" y="92"/>
                    </a:lnTo>
                    <a:lnTo>
                      <a:pt x="609" y="92"/>
                    </a:lnTo>
                    <a:lnTo>
                      <a:pt x="3031" y="0"/>
                    </a:lnTo>
                    <a:lnTo>
                      <a:pt x="3031" y="0"/>
                    </a:lnTo>
                    <a:lnTo>
                      <a:pt x="3032" y="6"/>
                    </a:lnTo>
                    <a:lnTo>
                      <a:pt x="3032" y="12"/>
                    </a:lnTo>
                    <a:lnTo>
                      <a:pt x="3051" y="37"/>
                    </a:lnTo>
                    <a:lnTo>
                      <a:pt x="3068" y="59"/>
                    </a:lnTo>
                    <a:lnTo>
                      <a:pt x="3083" y="82"/>
                    </a:lnTo>
                    <a:lnTo>
                      <a:pt x="3101" y="108"/>
                    </a:lnTo>
                    <a:lnTo>
                      <a:pt x="3116" y="126"/>
                    </a:lnTo>
                    <a:lnTo>
                      <a:pt x="3132" y="143"/>
                    </a:lnTo>
                    <a:lnTo>
                      <a:pt x="3138" y="151"/>
                    </a:lnTo>
                    <a:lnTo>
                      <a:pt x="3143" y="160"/>
                    </a:lnTo>
                    <a:lnTo>
                      <a:pt x="3145" y="164"/>
                    </a:lnTo>
                    <a:lnTo>
                      <a:pt x="3147" y="170"/>
                    </a:lnTo>
                    <a:lnTo>
                      <a:pt x="3148" y="175"/>
                    </a:lnTo>
                    <a:lnTo>
                      <a:pt x="3149" y="181"/>
                    </a:lnTo>
                    <a:lnTo>
                      <a:pt x="3146" y="182"/>
                    </a:lnTo>
                    <a:lnTo>
                      <a:pt x="3144" y="184"/>
                    </a:lnTo>
                    <a:lnTo>
                      <a:pt x="3129" y="180"/>
                    </a:lnTo>
                    <a:lnTo>
                      <a:pt x="3114" y="176"/>
                    </a:lnTo>
                    <a:lnTo>
                      <a:pt x="3105" y="177"/>
                    </a:lnTo>
                    <a:lnTo>
                      <a:pt x="3096" y="177"/>
                    </a:lnTo>
                    <a:lnTo>
                      <a:pt x="3098" y="189"/>
                    </a:lnTo>
                    <a:lnTo>
                      <a:pt x="3102" y="198"/>
                    </a:lnTo>
                    <a:lnTo>
                      <a:pt x="3106" y="206"/>
                    </a:lnTo>
                    <a:lnTo>
                      <a:pt x="3110" y="213"/>
                    </a:lnTo>
                    <a:lnTo>
                      <a:pt x="3121" y="229"/>
                    </a:lnTo>
                    <a:lnTo>
                      <a:pt x="3130" y="248"/>
                    </a:lnTo>
                    <a:lnTo>
                      <a:pt x="3134" y="258"/>
                    </a:lnTo>
                    <a:lnTo>
                      <a:pt x="3137" y="267"/>
                    </a:lnTo>
                    <a:lnTo>
                      <a:pt x="3139" y="276"/>
                    </a:lnTo>
                    <a:lnTo>
                      <a:pt x="3141" y="285"/>
                    </a:lnTo>
                    <a:lnTo>
                      <a:pt x="3142" y="305"/>
                    </a:lnTo>
                    <a:lnTo>
                      <a:pt x="3143" y="325"/>
                    </a:lnTo>
                    <a:lnTo>
                      <a:pt x="3143" y="362"/>
                    </a:lnTo>
                    <a:lnTo>
                      <a:pt x="3143" y="375"/>
                    </a:lnTo>
                    <a:lnTo>
                      <a:pt x="3145" y="387"/>
                    </a:lnTo>
                    <a:lnTo>
                      <a:pt x="3148" y="398"/>
                    </a:lnTo>
                    <a:lnTo>
                      <a:pt x="3151" y="409"/>
                    </a:lnTo>
                    <a:lnTo>
                      <a:pt x="3160" y="429"/>
                    </a:lnTo>
                    <a:lnTo>
                      <a:pt x="3171" y="448"/>
                    </a:lnTo>
                    <a:lnTo>
                      <a:pt x="3182" y="468"/>
                    </a:lnTo>
                    <a:lnTo>
                      <a:pt x="3191" y="487"/>
                    </a:lnTo>
                    <a:lnTo>
                      <a:pt x="3194" y="498"/>
                    </a:lnTo>
                    <a:lnTo>
                      <a:pt x="3197" y="509"/>
                    </a:lnTo>
                    <a:lnTo>
                      <a:pt x="3199" y="522"/>
                    </a:lnTo>
                    <a:lnTo>
                      <a:pt x="3200" y="534"/>
                    </a:lnTo>
                    <a:lnTo>
                      <a:pt x="3201" y="548"/>
                    </a:lnTo>
                    <a:lnTo>
                      <a:pt x="3204" y="559"/>
                    </a:lnTo>
                    <a:lnTo>
                      <a:pt x="3207" y="571"/>
                    </a:lnTo>
                    <a:lnTo>
                      <a:pt x="3211" y="585"/>
                    </a:lnTo>
                    <a:lnTo>
                      <a:pt x="3216" y="602"/>
                    </a:lnTo>
                    <a:lnTo>
                      <a:pt x="3221" y="616"/>
                    </a:lnTo>
                    <a:lnTo>
                      <a:pt x="3226" y="631"/>
                    </a:lnTo>
                    <a:lnTo>
                      <a:pt x="3232" y="644"/>
                    </a:lnTo>
                    <a:lnTo>
                      <a:pt x="3240" y="657"/>
                    </a:lnTo>
                    <a:lnTo>
                      <a:pt x="3248" y="669"/>
                    </a:lnTo>
                    <a:lnTo>
                      <a:pt x="3257" y="684"/>
                    </a:lnTo>
                    <a:lnTo>
                      <a:pt x="3267" y="698"/>
                    </a:lnTo>
                    <a:lnTo>
                      <a:pt x="3275" y="707"/>
                    </a:lnTo>
                    <a:lnTo>
                      <a:pt x="3283" y="716"/>
                    </a:lnTo>
                    <a:lnTo>
                      <a:pt x="3293" y="723"/>
                    </a:lnTo>
                    <a:lnTo>
                      <a:pt x="3302" y="729"/>
                    </a:lnTo>
                    <a:lnTo>
                      <a:pt x="3313" y="733"/>
                    </a:lnTo>
                    <a:lnTo>
                      <a:pt x="3324" y="736"/>
                    </a:lnTo>
                    <a:lnTo>
                      <a:pt x="3335" y="737"/>
                    </a:lnTo>
                    <a:lnTo>
                      <a:pt x="3348" y="737"/>
                    </a:lnTo>
                    <a:lnTo>
                      <a:pt x="3357" y="737"/>
                    </a:lnTo>
                    <a:lnTo>
                      <a:pt x="3364" y="737"/>
                    </a:lnTo>
                    <a:lnTo>
                      <a:pt x="3371" y="739"/>
                    </a:lnTo>
                    <a:lnTo>
                      <a:pt x="3378" y="741"/>
                    </a:lnTo>
                    <a:lnTo>
                      <a:pt x="3384" y="744"/>
                    </a:lnTo>
                    <a:lnTo>
                      <a:pt x="3390" y="747"/>
                    </a:lnTo>
                    <a:lnTo>
                      <a:pt x="3396" y="752"/>
                    </a:lnTo>
                    <a:lnTo>
                      <a:pt x="3401" y="757"/>
                    </a:lnTo>
                    <a:lnTo>
                      <a:pt x="3410" y="770"/>
                    </a:lnTo>
                    <a:lnTo>
                      <a:pt x="3419" y="781"/>
                    </a:lnTo>
                    <a:lnTo>
                      <a:pt x="3430" y="784"/>
                    </a:lnTo>
                    <a:lnTo>
                      <a:pt x="3442" y="785"/>
                    </a:lnTo>
                    <a:lnTo>
                      <a:pt x="3445" y="787"/>
                    </a:lnTo>
                    <a:lnTo>
                      <a:pt x="3447" y="790"/>
                    </a:lnTo>
                    <a:lnTo>
                      <a:pt x="3449" y="792"/>
                    </a:lnTo>
                    <a:lnTo>
                      <a:pt x="3451" y="797"/>
                    </a:lnTo>
                    <a:lnTo>
                      <a:pt x="3454" y="804"/>
                    </a:lnTo>
                    <a:lnTo>
                      <a:pt x="3458" y="810"/>
                    </a:lnTo>
                    <a:lnTo>
                      <a:pt x="3463" y="815"/>
                    </a:lnTo>
                    <a:lnTo>
                      <a:pt x="3469" y="818"/>
                    </a:lnTo>
                    <a:lnTo>
                      <a:pt x="3469" y="818"/>
                    </a:lnTo>
                    <a:lnTo>
                      <a:pt x="3467" y="833"/>
                    </a:lnTo>
                    <a:lnTo>
                      <a:pt x="3463" y="849"/>
                    </a:lnTo>
                    <a:lnTo>
                      <a:pt x="3461" y="863"/>
                    </a:lnTo>
                    <a:lnTo>
                      <a:pt x="3457" y="877"/>
                    </a:lnTo>
                    <a:lnTo>
                      <a:pt x="3453" y="888"/>
                    </a:lnTo>
                    <a:lnTo>
                      <a:pt x="3449" y="898"/>
                    </a:lnTo>
                    <a:lnTo>
                      <a:pt x="3446" y="908"/>
                    </a:lnTo>
                    <a:lnTo>
                      <a:pt x="3444" y="919"/>
                    </a:lnTo>
                    <a:lnTo>
                      <a:pt x="3445" y="930"/>
                    </a:lnTo>
                    <a:lnTo>
                      <a:pt x="3444" y="940"/>
                    </a:lnTo>
                    <a:lnTo>
                      <a:pt x="3442" y="945"/>
                    </a:lnTo>
                    <a:lnTo>
                      <a:pt x="3438" y="950"/>
                    </a:lnTo>
                    <a:lnTo>
                      <a:pt x="3433" y="953"/>
                    </a:lnTo>
                    <a:lnTo>
                      <a:pt x="3427" y="955"/>
                    </a:lnTo>
                    <a:lnTo>
                      <a:pt x="3414" y="959"/>
                    </a:lnTo>
                    <a:lnTo>
                      <a:pt x="3400" y="961"/>
                    </a:lnTo>
                    <a:lnTo>
                      <a:pt x="3389" y="963"/>
                    </a:lnTo>
                    <a:lnTo>
                      <a:pt x="3379" y="966"/>
                    </a:lnTo>
                    <a:lnTo>
                      <a:pt x="3370" y="969"/>
                    </a:lnTo>
                    <a:lnTo>
                      <a:pt x="3361" y="973"/>
                    </a:lnTo>
                    <a:lnTo>
                      <a:pt x="3353" y="977"/>
                    </a:lnTo>
                    <a:lnTo>
                      <a:pt x="3344" y="983"/>
                    </a:lnTo>
                    <a:lnTo>
                      <a:pt x="3336" y="989"/>
                    </a:lnTo>
                    <a:lnTo>
                      <a:pt x="3328" y="997"/>
                    </a:lnTo>
                    <a:lnTo>
                      <a:pt x="3323" y="1001"/>
                    </a:lnTo>
                    <a:lnTo>
                      <a:pt x="3319" y="1006"/>
                    </a:lnTo>
                    <a:lnTo>
                      <a:pt x="3315" y="1011"/>
                    </a:lnTo>
                    <a:lnTo>
                      <a:pt x="3310" y="1015"/>
                    </a:lnTo>
                    <a:lnTo>
                      <a:pt x="3302" y="1018"/>
                    </a:lnTo>
                    <a:lnTo>
                      <a:pt x="3295" y="1019"/>
                    </a:lnTo>
                    <a:lnTo>
                      <a:pt x="3286" y="1020"/>
                    </a:lnTo>
                    <a:lnTo>
                      <a:pt x="3278" y="1020"/>
                    </a:lnTo>
                    <a:lnTo>
                      <a:pt x="3262" y="1023"/>
                    </a:lnTo>
                    <a:lnTo>
                      <a:pt x="3248" y="1026"/>
                    </a:lnTo>
                    <a:lnTo>
                      <a:pt x="3232" y="1029"/>
                    </a:lnTo>
                    <a:lnTo>
                      <a:pt x="3216" y="1033"/>
                    </a:lnTo>
                    <a:lnTo>
                      <a:pt x="3199" y="1037"/>
                    </a:lnTo>
                    <a:lnTo>
                      <a:pt x="3183" y="1041"/>
                    </a:lnTo>
                    <a:lnTo>
                      <a:pt x="3175" y="1044"/>
                    </a:lnTo>
                    <a:lnTo>
                      <a:pt x="3170" y="1048"/>
                    </a:lnTo>
                    <a:lnTo>
                      <a:pt x="3167" y="1051"/>
                    </a:lnTo>
                    <a:lnTo>
                      <a:pt x="3165" y="1054"/>
                    </a:lnTo>
                    <a:lnTo>
                      <a:pt x="3163" y="1057"/>
                    </a:lnTo>
                    <a:lnTo>
                      <a:pt x="3162" y="1061"/>
                    </a:lnTo>
                    <a:lnTo>
                      <a:pt x="3158" y="1079"/>
                    </a:lnTo>
                    <a:lnTo>
                      <a:pt x="3157" y="1094"/>
                    </a:lnTo>
                    <a:lnTo>
                      <a:pt x="3157" y="1109"/>
                    </a:lnTo>
                    <a:lnTo>
                      <a:pt x="3157" y="1127"/>
                    </a:lnTo>
                    <a:lnTo>
                      <a:pt x="3157" y="1276"/>
                    </a:lnTo>
                    <a:lnTo>
                      <a:pt x="3156" y="1292"/>
                    </a:lnTo>
                    <a:lnTo>
                      <a:pt x="3154" y="1306"/>
                    </a:lnTo>
                    <a:lnTo>
                      <a:pt x="3151" y="1318"/>
                    </a:lnTo>
                    <a:lnTo>
                      <a:pt x="3147" y="1330"/>
                    </a:lnTo>
                    <a:lnTo>
                      <a:pt x="3137" y="1355"/>
                    </a:lnTo>
                    <a:lnTo>
                      <a:pt x="3126" y="1383"/>
                    </a:lnTo>
                    <a:lnTo>
                      <a:pt x="3118" y="1403"/>
                    </a:lnTo>
                    <a:lnTo>
                      <a:pt x="3113" y="1421"/>
                    </a:lnTo>
                    <a:lnTo>
                      <a:pt x="3108" y="1438"/>
                    </a:lnTo>
                    <a:lnTo>
                      <a:pt x="3102" y="1459"/>
                    </a:lnTo>
                    <a:lnTo>
                      <a:pt x="3092" y="1487"/>
                    </a:lnTo>
                    <a:lnTo>
                      <a:pt x="3084" y="1515"/>
                    </a:lnTo>
                    <a:lnTo>
                      <a:pt x="3081" y="1528"/>
                    </a:lnTo>
                    <a:lnTo>
                      <a:pt x="3079" y="1541"/>
                    </a:lnTo>
                    <a:lnTo>
                      <a:pt x="3077" y="1556"/>
                    </a:lnTo>
                    <a:lnTo>
                      <a:pt x="3077" y="1573"/>
                    </a:lnTo>
                    <a:lnTo>
                      <a:pt x="3077" y="1590"/>
                    </a:lnTo>
                    <a:lnTo>
                      <a:pt x="3079" y="1606"/>
                    </a:lnTo>
                    <a:lnTo>
                      <a:pt x="3081" y="1623"/>
                    </a:lnTo>
                    <a:lnTo>
                      <a:pt x="3084" y="1638"/>
                    </a:lnTo>
                    <a:lnTo>
                      <a:pt x="3090" y="1669"/>
                    </a:lnTo>
                    <a:lnTo>
                      <a:pt x="3094" y="1704"/>
                    </a:lnTo>
                    <a:lnTo>
                      <a:pt x="3094" y="1704"/>
                    </a:lnTo>
                    <a:lnTo>
                      <a:pt x="3095" y="1801"/>
                    </a:lnTo>
                    <a:lnTo>
                      <a:pt x="3095" y="1820"/>
                    </a:lnTo>
                    <a:lnTo>
                      <a:pt x="3096" y="1837"/>
                    </a:lnTo>
                    <a:lnTo>
                      <a:pt x="3096" y="1846"/>
                    </a:lnTo>
                    <a:lnTo>
                      <a:pt x="3095" y="1854"/>
                    </a:lnTo>
                    <a:lnTo>
                      <a:pt x="3094" y="1863"/>
                    </a:lnTo>
                    <a:lnTo>
                      <a:pt x="3092" y="1873"/>
                    </a:lnTo>
                    <a:lnTo>
                      <a:pt x="3086" y="1890"/>
                    </a:lnTo>
                    <a:lnTo>
                      <a:pt x="3080" y="1906"/>
                    </a:lnTo>
                    <a:lnTo>
                      <a:pt x="3077" y="1913"/>
                    </a:lnTo>
                    <a:lnTo>
                      <a:pt x="3074" y="1920"/>
                    </a:lnTo>
                    <a:lnTo>
                      <a:pt x="3071" y="1928"/>
                    </a:lnTo>
                    <a:lnTo>
                      <a:pt x="3069" y="1937"/>
                    </a:lnTo>
                    <a:lnTo>
                      <a:pt x="3066" y="1952"/>
                    </a:lnTo>
                    <a:lnTo>
                      <a:pt x="3063" y="1964"/>
                    </a:lnTo>
                    <a:lnTo>
                      <a:pt x="3059" y="1976"/>
                    </a:lnTo>
                    <a:lnTo>
                      <a:pt x="3055" y="1989"/>
                    </a:lnTo>
                    <a:lnTo>
                      <a:pt x="3053" y="1999"/>
                    </a:lnTo>
                    <a:lnTo>
                      <a:pt x="3050" y="2010"/>
                    </a:lnTo>
                    <a:lnTo>
                      <a:pt x="3047" y="2019"/>
                    </a:lnTo>
                    <a:lnTo>
                      <a:pt x="3042" y="2027"/>
                    </a:lnTo>
                    <a:lnTo>
                      <a:pt x="3037" y="2034"/>
                    </a:lnTo>
                    <a:lnTo>
                      <a:pt x="3031" y="2040"/>
                    </a:lnTo>
                    <a:lnTo>
                      <a:pt x="3024" y="2045"/>
                    </a:lnTo>
                    <a:lnTo>
                      <a:pt x="3015" y="2049"/>
                    </a:lnTo>
                    <a:lnTo>
                      <a:pt x="3005" y="2052"/>
                    </a:lnTo>
                    <a:lnTo>
                      <a:pt x="2995" y="2056"/>
                    </a:lnTo>
                    <a:lnTo>
                      <a:pt x="2987" y="2061"/>
                    </a:lnTo>
                    <a:lnTo>
                      <a:pt x="2979" y="2065"/>
                    </a:lnTo>
                    <a:lnTo>
                      <a:pt x="2965" y="2075"/>
                    </a:lnTo>
                    <a:lnTo>
                      <a:pt x="2952" y="2086"/>
                    </a:lnTo>
                    <a:lnTo>
                      <a:pt x="2940" y="2098"/>
                    </a:lnTo>
                    <a:lnTo>
                      <a:pt x="2929" y="2112"/>
                    </a:lnTo>
                    <a:lnTo>
                      <a:pt x="2919" y="2128"/>
                    </a:lnTo>
                    <a:lnTo>
                      <a:pt x="2908" y="2145"/>
                    </a:lnTo>
                    <a:lnTo>
                      <a:pt x="2901" y="2159"/>
                    </a:lnTo>
                    <a:lnTo>
                      <a:pt x="2894" y="2172"/>
                    </a:lnTo>
                    <a:lnTo>
                      <a:pt x="2890" y="2178"/>
                    </a:lnTo>
                    <a:lnTo>
                      <a:pt x="2885" y="2183"/>
                    </a:lnTo>
                    <a:lnTo>
                      <a:pt x="2880" y="2189"/>
                    </a:lnTo>
                    <a:lnTo>
                      <a:pt x="2874" y="2194"/>
                    </a:lnTo>
                    <a:lnTo>
                      <a:pt x="2858" y="2209"/>
                    </a:lnTo>
                    <a:lnTo>
                      <a:pt x="2844" y="2223"/>
                    </a:lnTo>
                    <a:lnTo>
                      <a:pt x="2839" y="2232"/>
                    </a:lnTo>
                    <a:lnTo>
                      <a:pt x="2835" y="2240"/>
                    </a:lnTo>
                    <a:lnTo>
                      <a:pt x="2831" y="2250"/>
                    </a:lnTo>
                    <a:lnTo>
                      <a:pt x="2830" y="2261"/>
                    </a:lnTo>
                    <a:lnTo>
                      <a:pt x="2830" y="2335"/>
                    </a:lnTo>
                    <a:lnTo>
                      <a:pt x="2829" y="2354"/>
                    </a:lnTo>
                    <a:lnTo>
                      <a:pt x="2826" y="2371"/>
                    </a:lnTo>
                    <a:lnTo>
                      <a:pt x="2823" y="2387"/>
                    </a:lnTo>
                    <a:lnTo>
                      <a:pt x="2820" y="2407"/>
                    </a:lnTo>
                    <a:lnTo>
                      <a:pt x="2818" y="2418"/>
                    </a:lnTo>
                    <a:lnTo>
                      <a:pt x="2816" y="2427"/>
                    </a:lnTo>
                    <a:lnTo>
                      <a:pt x="2814" y="2437"/>
                    </a:lnTo>
                    <a:lnTo>
                      <a:pt x="2812" y="2449"/>
                    </a:lnTo>
                    <a:lnTo>
                      <a:pt x="2812" y="2457"/>
                    </a:lnTo>
                    <a:lnTo>
                      <a:pt x="2812" y="2464"/>
                    </a:lnTo>
                    <a:lnTo>
                      <a:pt x="2811" y="2472"/>
                    </a:lnTo>
                    <a:lnTo>
                      <a:pt x="2810" y="2479"/>
                    </a:lnTo>
                    <a:lnTo>
                      <a:pt x="2807" y="2484"/>
                    </a:lnTo>
                    <a:lnTo>
                      <a:pt x="2805" y="2487"/>
                    </a:lnTo>
                    <a:lnTo>
                      <a:pt x="2801" y="2490"/>
                    </a:lnTo>
                    <a:lnTo>
                      <a:pt x="2797" y="2492"/>
                    </a:lnTo>
                    <a:lnTo>
                      <a:pt x="2787" y="2494"/>
                    </a:lnTo>
                    <a:lnTo>
                      <a:pt x="2777" y="2497"/>
                    </a:lnTo>
                    <a:lnTo>
                      <a:pt x="2767" y="2501"/>
                    </a:lnTo>
                    <a:lnTo>
                      <a:pt x="2760" y="2504"/>
                    </a:lnTo>
                    <a:lnTo>
                      <a:pt x="2753" y="2507"/>
                    </a:lnTo>
                    <a:lnTo>
                      <a:pt x="2745" y="2511"/>
                    </a:lnTo>
                    <a:lnTo>
                      <a:pt x="2736" y="2515"/>
                    </a:lnTo>
                    <a:lnTo>
                      <a:pt x="2729" y="2521"/>
                    </a:lnTo>
                    <a:lnTo>
                      <a:pt x="2723" y="2527"/>
                    </a:lnTo>
                    <a:lnTo>
                      <a:pt x="2718" y="2535"/>
                    </a:lnTo>
                    <a:lnTo>
                      <a:pt x="2713" y="2543"/>
                    </a:lnTo>
                    <a:lnTo>
                      <a:pt x="2710" y="2552"/>
                    </a:lnTo>
                    <a:lnTo>
                      <a:pt x="2709" y="2562"/>
                    </a:lnTo>
                    <a:lnTo>
                      <a:pt x="2708" y="2572"/>
                    </a:lnTo>
                    <a:lnTo>
                      <a:pt x="2708" y="2646"/>
                    </a:lnTo>
                    <a:lnTo>
                      <a:pt x="2708" y="2656"/>
                    </a:lnTo>
                    <a:lnTo>
                      <a:pt x="2705" y="2666"/>
                    </a:lnTo>
                    <a:lnTo>
                      <a:pt x="2702" y="2674"/>
                    </a:lnTo>
                    <a:lnTo>
                      <a:pt x="2698" y="2682"/>
                    </a:lnTo>
                    <a:lnTo>
                      <a:pt x="2693" y="2690"/>
                    </a:lnTo>
                    <a:lnTo>
                      <a:pt x="2689" y="2698"/>
                    </a:lnTo>
                    <a:lnTo>
                      <a:pt x="2686" y="2707"/>
                    </a:lnTo>
                    <a:lnTo>
                      <a:pt x="2683" y="2717"/>
                    </a:lnTo>
                    <a:lnTo>
                      <a:pt x="2683" y="2717"/>
                    </a:lnTo>
                    <a:lnTo>
                      <a:pt x="2679" y="2711"/>
                    </a:lnTo>
                    <a:lnTo>
                      <a:pt x="2672" y="2701"/>
                    </a:lnTo>
                    <a:lnTo>
                      <a:pt x="2664" y="2692"/>
                    </a:lnTo>
                    <a:lnTo>
                      <a:pt x="2657" y="2686"/>
                    </a:lnTo>
                    <a:lnTo>
                      <a:pt x="2649" y="2676"/>
                    </a:lnTo>
                    <a:lnTo>
                      <a:pt x="2641" y="2667"/>
                    </a:lnTo>
                    <a:lnTo>
                      <a:pt x="2632" y="2657"/>
                    </a:lnTo>
                    <a:lnTo>
                      <a:pt x="2624" y="2647"/>
                    </a:lnTo>
                    <a:lnTo>
                      <a:pt x="2617" y="2638"/>
                    </a:lnTo>
                    <a:lnTo>
                      <a:pt x="2611" y="2629"/>
                    </a:lnTo>
                    <a:lnTo>
                      <a:pt x="2605" y="2620"/>
                    </a:lnTo>
                    <a:lnTo>
                      <a:pt x="2599" y="2610"/>
                    </a:lnTo>
                    <a:lnTo>
                      <a:pt x="2594" y="2601"/>
                    </a:lnTo>
                    <a:lnTo>
                      <a:pt x="2582" y="2582"/>
                    </a:lnTo>
                    <a:lnTo>
                      <a:pt x="2569" y="2563"/>
                    </a:lnTo>
                    <a:lnTo>
                      <a:pt x="2560" y="2550"/>
                    </a:lnTo>
                    <a:lnTo>
                      <a:pt x="2549" y="2541"/>
                    </a:lnTo>
                    <a:lnTo>
                      <a:pt x="2538" y="2532"/>
                    </a:lnTo>
                    <a:lnTo>
                      <a:pt x="2528" y="2525"/>
                    </a:lnTo>
                    <a:lnTo>
                      <a:pt x="2519" y="2518"/>
                    </a:lnTo>
                    <a:lnTo>
                      <a:pt x="2508" y="2511"/>
                    </a:lnTo>
                    <a:lnTo>
                      <a:pt x="2497" y="2505"/>
                    </a:lnTo>
                    <a:lnTo>
                      <a:pt x="2484" y="2498"/>
                    </a:lnTo>
                    <a:lnTo>
                      <a:pt x="2471" y="2492"/>
                    </a:lnTo>
                    <a:lnTo>
                      <a:pt x="2467" y="2489"/>
                    </a:lnTo>
                    <a:lnTo>
                      <a:pt x="2464" y="2486"/>
                    </a:lnTo>
                    <a:lnTo>
                      <a:pt x="2462" y="2483"/>
                    </a:lnTo>
                    <a:lnTo>
                      <a:pt x="2462" y="2479"/>
                    </a:lnTo>
                    <a:lnTo>
                      <a:pt x="2462" y="2470"/>
                    </a:lnTo>
                    <a:lnTo>
                      <a:pt x="2464" y="2460"/>
                    </a:lnTo>
                    <a:lnTo>
                      <a:pt x="2464" y="2447"/>
                    </a:lnTo>
                    <a:lnTo>
                      <a:pt x="2464" y="2434"/>
                    </a:lnTo>
                    <a:lnTo>
                      <a:pt x="2464" y="2421"/>
                    </a:lnTo>
                    <a:lnTo>
                      <a:pt x="2463" y="2409"/>
                    </a:lnTo>
                    <a:lnTo>
                      <a:pt x="2460" y="2383"/>
                    </a:lnTo>
                    <a:lnTo>
                      <a:pt x="2459" y="2357"/>
                    </a:lnTo>
                    <a:lnTo>
                      <a:pt x="2445" y="2296"/>
                    </a:lnTo>
                    <a:lnTo>
                      <a:pt x="2443" y="2282"/>
                    </a:lnTo>
                    <a:lnTo>
                      <a:pt x="2442" y="2264"/>
                    </a:lnTo>
                    <a:lnTo>
                      <a:pt x="2443" y="2247"/>
                    </a:lnTo>
                    <a:lnTo>
                      <a:pt x="2445" y="2232"/>
                    </a:lnTo>
                    <a:lnTo>
                      <a:pt x="2446" y="2212"/>
                    </a:lnTo>
                    <a:lnTo>
                      <a:pt x="2446" y="2194"/>
                    </a:lnTo>
                    <a:lnTo>
                      <a:pt x="2446" y="2176"/>
                    </a:lnTo>
                    <a:lnTo>
                      <a:pt x="2445" y="2157"/>
                    </a:lnTo>
                    <a:lnTo>
                      <a:pt x="2432" y="2158"/>
                    </a:lnTo>
                    <a:lnTo>
                      <a:pt x="2418" y="2159"/>
                    </a:lnTo>
                    <a:lnTo>
                      <a:pt x="2405" y="2160"/>
                    </a:lnTo>
                    <a:lnTo>
                      <a:pt x="2392" y="2160"/>
                    </a:lnTo>
                    <a:lnTo>
                      <a:pt x="2380" y="2157"/>
                    </a:lnTo>
                    <a:lnTo>
                      <a:pt x="2368" y="2154"/>
                    </a:lnTo>
                    <a:lnTo>
                      <a:pt x="2362" y="2154"/>
                    </a:lnTo>
                    <a:lnTo>
                      <a:pt x="2358" y="2155"/>
                    </a:lnTo>
                    <a:lnTo>
                      <a:pt x="2356" y="2156"/>
                    </a:lnTo>
                    <a:lnTo>
                      <a:pt x="2354" y="2158"/>
                    </a:lnTo>
                    <a:lnTo>
                      <a:pt x="2353" y="2160"/>
                    </a:lnTo>
                    <a:lnTo>
                      <a:pt x="2352" y="2163"/>
                    </a:lnTo>
                    <a:lnTo>
                      <a:pt x="2348" y="2173"/>
                    </a:lnTo>
                    <a:lnTo>
                      <a:pt x="2344" y="2180"/>
                    </a:lnTo>
                    <a:lnTo>
                      <a:pt x="2338" y="2186"/>
                    </a:lnTo>
                    <a:lnTo>
                      <a:pt x="2331" y="2191"/>
                    </a:lnTo>
                    <a:lnTo>
                      <a:pt x="2324" y="2195"/>
                    </a:lnTo>
                    <a:lnTo>
                      <a:pt x="2316" y="2198"/>
                    </a:lnTo>
                    <a:lnTo>
                      <a:pt x="2306" y="2200"/>
                    </a:lnTo>
                    <a:lnTo>
                      <a:pt x="2296" y="2201"/>
                    </a:lnTo>
                    <a:lnTo>
                      <a:pt x="2287" y="2201"/>
                    </a:lnTo>
                    <a:lnTo>
                      <a:pt x="2277" y="2201"/>
                    </a:lnTo>
                    <a:lnTo>
                      <a:pt x="2267" y="2201"/>
                    </a:lnTo>
                    <a:lnTo>
                      <a:pt x="2257" y="2199"/>
                    </a:lnTo>
                    <a:lnTo>
                      <a:pt x="2238" y="2196"/>
                    </a:lnTo>
                    <a:lnTo>
                      <a:pt x="2223" y="2192"/>
                    </a:lnTo>
                    <a:lnTo>
                      <a:pt x="2224" y="2199"/>
                    </a:lnTo>
                    <a:lnTo>
                      <a:pt x="2223" y="2207"/>
                    </a:lnTo>
                    <a:lnTo>
                      <a:pt x="2228" y="2217"/>
                    </a:lnTo>
                    <a:lnTo>
                      <a:pt x="2234" y="2228"/>
                    </a:lnTo>
                    <a:lnTo>
                      <a:pt x="2242" y="2237"/>
                    </a:lnTo>
                    <a:lnTo>
                      <a:pt x="2251" y="2246"/>
                    </a:lnTo>
                    <a:lnTo>
                      <a:pt x="2261" y="2256"/>
                    </a:lnTo>
                    <a:lnTo>
                      <a:pt x="2269" y="2265"/>
                    </a:lnTo>
                    <a:lnTo>
                      <a:pt x="2277" y="2274"/>
                    </a:lnTo>
                    <a:lnTo>
                      <a:pt x="2283" y="2285"/>
                    </a:lnTo>
                    <a:lnTo>
                      <a:pt x="2286" y="2293"/>
                    </a:lnTo>
                    <a:lnTo>
                      <a:pt x="2288" y="2304"/>
                    </a:lnTo>
                    <a:lnTo>
                      <a:pt x="2289" y="2317"/>
                    </a:lnTo>
                    <a:lnTo>
                      <a:pt x="2290" y="2331"/>
                    </a:lnTo>
                    <a:lnTo>
                      <a:pt x="2289" y="2359"/>
                    </a:lnTo>
                    <a:lnTo>
                      <a:pt x="2287" y="2381"/>
                    </a:lnTo>
                    <a:lnTo>
                      <a:pt x="2286" y="2386"/>
                    </a:lnTo>
                    <a:lnTo>
                      <a:pt x="2285" y="2393"/>
                    </a:lnTo>
                    <a:lnTo>
                      <a:pt x="2283" y="2399"/>
                    </a:lnTo>
                    <a:lnTo>
                      <a:pt x="2281" y="2404"/>
                    </a:lnTo>
                    <a:lnTo>
                      <a:pt x="2275" y="2415"/>
                    </a:lnTo>
                    <a:lnTo>
                      <a:pt x="2268" y="2425"/>
                    </a:lnTo>
                    <a:lnTo>
                      <a:pt x="2260" y="2435"/>
                    </a:lnTo>
                    <a:lnTo>
                      <a:pt x="2249" y="2446"/>
                    </a:lnTo>
                    <a:lnTo>
                      <a:pt x="2239" y="2456"/>
                    </a:lnTo>
                    <a:lnTo>
                      <a:pt x="2229" y="2465"/>
                    </a:lnTo>
                    <a:lnTo>
                      <a:pt x="2208" y="2484"/>
                    </a:lnTo>
                    <a:lnTo>
                      <a:pt x="2187" y="2505"/>
                    </a:lnTo>
                    <a:lnTo>
                      <a:pt x="2178" y="2515"/>
                    </a:lnTo>
                    <a:lnTo>
                      <a:pt x="2170" y="2526"/>
                    </a:lnTo>
                    <a:lnTo>
                      <a:pt x="2164" y="2537"/>
                    </a:lnTo>
                    <a:lnTo>
                      <a:pt x="2159" y="2549"/>
                    </a:lnTo>
                    <a:lnTo>
                      <a:pt x="2148" y="2566"/>
                    </a:lnTo>
                    <a:lnTo>
                      <a:pt x="2138" y="2581"/>
                    </a:lnTo>
                    <a:lnTo>
                      <a:pt x="2130" y="2596"/>
                    </a:lnTo>
                    <a:lnTo>
                      <a:pt x="2122" y="2610"/>
                    </a:lnTo>
                    <a:lnTo>
                      <a:pt x="2118" y="2617"/>
                    </a:lnTo>
                    <a:lnTo>
                      <a:pt x="2113" y="2623"/>
                    </a:lnTo>
                    <a:lnTo>
                      <a:pt x="2108" y="2629"/>
                    </a:lnTo>
                    <a:lnTo>
                      <a:pt x="2102" y="2635"/>
                    </a:lnTo>
                    <a:lnTo>
                      <a:pt x="2095" y="2641"/>
                    </a:lnTo>
                    <a:lnTo>
                      <a:pt x="2088" y="2646"/>
                    </a:lnTo>
                    <a:lnTo>
                      <a:pt x="2078" y="2651"/>
                    </a:lnTo>
                    <a:lnTo>
                      <a:pt x="2068" y="2656"/>
                    </a:lnTo>
                    <a:lnTo>
                      <a:pt x="2057" y="2660"/>
                    </a:lnTo>
                    <a:lnTo>
                      <a:pt x="2046" y="2663"/>
                    </a:lnTo>
                    <a:lnTo>
                      <a:pt x="2034" y="2664"/>
                    </a:lnTo>
                    <a:lnTo>
                      <a:pt x="2021" y="2666"/>
                    </a:lnTo>
                    <a:lnTo>
                      <a:pt x="2009" y="2666"/>
                    </a:lnTo>
                    <a:lnTo>
                      <a:pt x="1996" y="2666"/>
                    </a:lnTo>
                    <a:lnTo>
                      <a:pt x="1983" y="2663"/>
                    </a:lnTo>
                    <a:lnTo>
                      <a:pt x="1970" y="2661"/>
                    </a:lnTo>
                    <a:lnTo>
                      <a:pt x="1944" y="2656"/>
                    </a:lnTo>
                    <a:lnTo>
                      <a:pt x="1920" y="2648"/>
                    </a:lnTo>
                    <a:lnTo>
                      <a:pt x="1896" y="2641"/>
                    </a:lnTo>
                    <a:lnTo>
                      <a:pt x="1875" y="2633"/>
                    </a:lnTo>
                    <a:lnTo>
                      <a:pt x="1843" y="2621"/>
                    </a:lnTo>
                    <a:lnTo>
                      <a:pt x="1815" y="2611"/>
                    </a:lnTo>
                    <a:lnTo>
                      <a:pt x="1801" y="2606"/>
                    </a:lnTo>
                    <a:lnTo>
                      <a:pt x="1785" y="2602"/>
                    </a:lnTo>
                    <a:lnTo>
                      <a:pt x="1770" y="2598"/>
                    </a:lnTo>
                    <a:lnTo>
                      <a:pt x="1754" y="2595"/>
                    </a:lnTo>
                    <a:lnTo>
                      <a:pt x="1737" y="2600"/>
                    </a:lnTo>
                    <a:lnTo>
                      <a:pt x="1724" y="2605"/>
                    </a:lnTo>
                    <a:lnTo>
                      <a:pt x="1718" y="2607"/>
                    </a:lnTo>
                    <a:lnTo>
                      <a:pt x="1712" y="2612"/>
                    </a:lnTo>
                    <a:lnTo>
                      <a:pt x="1707" y="2615"/>
                    </a:lnTo>
                    <a:lnTo>
                      <a:pt x="1702" y="2619"/>
                    </a:lnTo>
                    <a:lnTo>
                      <a:pt x="1698" y="2623"/>
                    </a:lnTo>
                    <a:lnTo>
                      <a:pt x="1694" y="2628"/>
                    </a:lnTo>
                    <a:lnTo>
                      <a:pt x="1691" y="2633"/>
                    </a:lnTo>
                    <a:lnTo>
                      <a:pt x="1688" y="2639"/>
                    </a:lnTo>
                    <a:lnTo>
                      <a:pt x="1686" y="2646"/>
                    </a:lnTo>
                    <a:lnTo>
                      <a:pt x="1685" y="2653"/>
                    </a:lnTo>
                    <a:lnTo>
                      <a:pt x="1683" y="2662"/>
                    </a:lnTo>
                    <a:lnTo>
                      <a:pt x="1683" y="2672"/>
                    </a:lnTo>
                    <a:lnTo>
                      <a:pt x="1689" y="2676"/>
                    </a:lnTo>
                    <a:lnTo>
                      <a:pt x="1692" y="2680"/>
                    </a:lnTo>
                    <a:lnTo>
                      <a:pt x="1692" y="2684"/>
                    </a:lnTo>
                    <a:lnTo>
                      <a:pt x="1691" y="2687"/>
                    </a:lnTo>
                    <a:lnTo>
                      <a:pt x="1689" y="2690"/>
                    </a:lnTo>
                    <a:lnTo>
                      <a:pt x="1685" y="2693"/>
                    </a:lnTo>
                    <a:lnTo>
                      <a:pt x="1679" y="2696"/>
                    </a:lnTo>
                    <a:lnTo>
                      <a:pt x="1674" y="2698"/>
                    </a:lnTo>
                    <a:lnTo>
                      <a:pt x="1661" y="2702"/>
                    </a:lnTo>
                    <a:lnTo>
                      <a:pt x="1649" y="2705"/>
                    </a:lnTo>
                    <a:lnTo>
                      <a:pt x="1639" y="2707"/>
                    </a:lnTo>
                    <a:lnTo>
                      <a:pt x="1632" y="2708"/>
                    </a:lnTo>
                    <a:lnTo>
                      <a:pt x="1602" y="2708"/>
                    </a:lnTo>
                    <a:lnTo>
                      <a:pt x="1579" y="2710"/>
                    </a:lnTo>
                    <a:lnTo>
                      <a:pt x="1574" y="2711"/>
                    </a:lnTo>
                    <a:lnTo>
                      <a:pt x="1568" y="2713"/>
                    </a:lnTo>
                    <a:lnTo>
                      <a:pt x="1564" y="2716"/>
                    </a:lnTo>
                    <a:lnTo>
                      <a:pt x="1560" y="2721"/>
                    </a:lnTo>
                    <a:lnTo>
                      <a:pt x="1556" y="2725"/>
                    </a:lnTo>
                    <a:lnTo>
                      <a:pt x="1553" y="2731"/>
                    </a:lnTo>
                    <a:lnTo>
                      <a:pt x="1551" y="2738"/>
                    </a:lnTo>
                    <a:lnTo>
                      <a:pt x="1549" y="2747"/>
                    </a:lnTo>
                    <a:lnTo>
                      <a:pt x="1547" y="2755"/>
                    </a:lnTo>
                    <a:lnTo>
                      <a:pt x="1544" y="2763"/>
                    </a:lnTo>
                    <a:lnTo>
                      <a:pt x="1541" y="2770"/>
                    </a:lnTo>
                    <a:lnTo>
                      <a:pt x="1537" y="2777"/>
                    </a:lnTo>
                    <a:lnTo>
                      <a:pt x="1533" y="2782"/>
                    </a:lnTo>
                    <a:lnTo>
                      <a:pt x="1529" y="2786"/>
                    </a:lnTo>
                    <a:lnTo>
                      <a:pt x="1524" y="2790"/>
                    </a:lnTo>
                    <a:lnTo>
                      <a:pt x="1518" y="2793"/>
                    </a:lnTo>
                    <a:lnTo>
                      <a:pt x="1514" y="2791"/>
                    </a:lnTo>
                    <a:lnTo>
                      <a:pt x="1509" y="2789"/>
                    </a:lnTo>
                    <a:lnTo>
                      <a:pt x="1504" y="2788"/>
                    </a:lnTo>
                    <a:lnTo>
                      <a:pt x="1499" y="2788"/>
                    </a:lnTo>
                    <a:lnTo>
                      <a:pt x="1490" y="2789"/>
                    </a:lnTo>
                    <a:lnTo>
                      <a:pt x="1483" y="2791"/>
                    </a:lnTo>
                    <a:lnTo>
                      <a:pt x="1476" y="2792"/>
                    </a:lnTo>
                    <a:lnTo>
                      <a:pt x="1467" y="2793"/>
                    </a:lnTo>
                    <a:lnTo>
                      <a:pt x="1440" y="2793"/>
                    </a:lnTo>
                    <a:lnTo>
                      <a:pt x="1416" y="2792"/>
                    </a:lnTo>
                    <a:lnTo>
                      <a:pt x="1404" y="2790"/>
                    </a:lnTo>
                    <a:lnTo>
                      <a:pt x="1393" y="2786"/>
                    </a:lnTo>
                    <a:lnTo>
                      <a:pt x="1388" y="2783"/>
                    </a:lnTo>
                    <a:lnTo>
                      <a:pt x="1383" y="2779"/>
                    </a:lnTo>
                    <a:lnTo>
                      <a:pt x="1379" y="2774"/>
                    </a:lnTo>
                    <a:lnTo>
                      <a:pt x="1375" y="2769"/>
                    </a:lnTo>
                    <a:lnTo>
                      <a:pt x="1371" y="2763"/>
                    </a:lnTo>
                    <a:lnTo>
                      <a:pt x="1368" y="2756"/>
                    </a:lnTo>
                    <a:lnTo>
                      <a:pt x="1366" y="2750"/>
                    </a:lnTo>
                    <a:lnTo>
                      <a:pt x="1365" y="2743"/>
                    </a:lnTo>
                    <a:lnTo>
                      <a:pt x="1363" y="2736"/>
                    </a:lnTo>
                    <a:lnTo>
                      <a:pt x="1360" y="2730"/>
                    </a:lnTo>
                    <a:lnTo>
                      <a:pt x="1357" y="2724"/>
                    </a:lnTo>
                    <a:lnTo>
                      <a:pt x="1352" y="2717"/>
                    </a:lnTo>
                    <a:lnTo>
                      <a:pt x="1345" y="2712"/>
                    </a:lnTo>
                    <a:lnTo>
                      <a:pt x="1337" y="2708"/>
                    </a:lnTo>
                    <a:lnTo>
                      <a:pt x="1330" y="2704"/>
                    </a:lnTo>
                    <a:lnTo>
                      <a:pt x="1323" y="2702"/>
                    </a:lnTo>
                    <a:lnTo>
                      <a:pt x="1315" y="2700"/>
                    </a:lnTo>
                    <a:lnTo>
                      <a:pt x="1307" y="2699"/>
                    </a:lnTo>
                    <a:lnTo>
                      <a:pt x="1299" y="2699"/>
                    </a:lnTo>
                    <a:lnTo>
                      <a:pt x="1290" y="2699"/>
                    </a:lnTo>
                    <a:lnTo>
                      <a:pt x="1259" y="2703"/>
                    </a:lnTo>
                    <a:lnTo>
                      <a:pt x="1230" y="2709"/>
                    </a:lnTo>
                    <a:lnTo>
                      <a:pt x="1214" y="2711"/>
                    </a:lnTo>
                    <a:lnTo>
                      <a:pt x="1199" y="2714"/>
                    </a:lnTo>
                    <a:lnTo>
                      <a:pt x="1184" y="2716"/>
                    </a:lnTo>
                    <a:lnTo>
                      <a:pt x="1170" y="2717"/>
                    </a:lnTo>
                    <a:lnTo>
                      <a:pt x="1145" y="2718"/>
                    </a:lnTo>
                    <a:lnTo>
                      <a:pt x="1123" y="2718"/>
                    </a:lnTo>
                    <a:lnTo>
                      <a:pt x="1102" y="2718"/>
                    </a:lnTo>
                    <a:lnTo>
                      <a:pt x="1082" y="2717"/>
                    </a:lnTo>
                    <a:lnTo>
                      <a:pt x="1062" y="2716"/>
                    </a:lnTo>
                    <a:lnTo>
                      <a:pt x="1041" y="2716"/>
                    </a:lnTo>
                    <a:lnTo>
                      <a:pt x="1019" y="2715"/>
                    </a:lnTo>
                    <a:lnTo>
                      <a:pt x="994" y="2715"/>
                    </a:lnTo>
                    <a:lnTo>
                      <a:pt x="980" y="2714"/>
                    </a:lnTo>
                    <a:lnTo>
                      <a:pt x="968" y="2711"/>
                    </a:lnTo>
                    <a:lnTo>
                      <a:pt x="956" y="2707"/>
                    </a:lnTo>
                    <a:lnTo>
                      <a:pt x="945" y="2702"/>
                    </a:lnTo>
                    <a:lnTo>
                      <a:pt x="934" y="2695"/>
                    </a:lnTo>
                    <a:lnTo>
                      <a:pt x="925" y="2687"/>
                    </a:lnTo>
                    <a:lnTo>
                      <a:pt x="917" y="2679"/>
                    </a:lnTo>
                    <a:lnTo>
                      <a:pt x="908" y="2670"/>
                    </a:lnTo>
                    <a:lnTo>
                      <a:pt x="892" y="2649"/>
                    </a:lnTo>
                    <a:lnTo>
                      <a:pt x="873" y="2629"/>
                    </a:lnTo>
                    <a:lnTo>
                      <a:pt x="864" y="2619"/>
                    </a:lnTo>
                    <a:lnTo>
                      <a:pt x="854" y="2608"/>
                    </a:lnTo>
                    <a:lnTo>
                      <a:pt x="843" y="2599"/>
                    </a:lnTo>
                    <a:lnTo>
                      <a:pt x="831" y="2591"/>
                    </a:lnTo>
                    <a:lnTo>
                      <a:pt x="826" y="2587"/>
                    </a:lnTo>
                    <a:lnTo>
                      <a:pt x="819" y="2585"/>
                    </a:lnTo>
                    <a:lnTo>
                      <a:pt x="813" y="2584"/>
                    </a:lnTo>
                    <a:lnTo>
                      <a:pt x="807" y="2583"/>
                    </a:lnTo>
                    <a:lnTo>
                      <a:pt x="797" y="2584"/>
                    </a:lnTo>
                    <a:lnTo>
                      <a:pt x="788" y="2586"/>
                    </a:lnTo>
                    <a:lnTo>
                      <a:pt x="779" y="2589"/>
                    </a:lnTo>
                    <a:lnTo>
                      <a:pt x="770" y="2592"/>
                    </a:lnTo>
                    <a:lnTo>
                      <a:pt x="763" y="2596"/>
                    </a:lnTo>
                    <a:lnTo>
                      <a:pt x="757" y="2600"/>
                    </a:lnTo>
                    <a:lnTo>
                      <a:pt x="750" y="2606"/>
                    </a:lnTo>
                    <a:lnTo>
                      <a:pt x="744" y="2614"/>
                    </a:lnTo>
                    <a:lnTo>
                      <a:pt x="733" y="2629"/>
                    </a:lnTo>
                    <a:lnTo>
                      <a:pt x="722" y="2647"/>
                    </a:lnTo>
                    <a:lnTo>
                      <a:pt x="712" y="2667"/>
                    </a:lnTo>
                    <a:lnTo>
                      <a:pt x="703" y="2685"/>
                    </a:lnTo>
                    <a:lnTo>
                      <a:pt x="698" y="2702"/>
                    </a:lnTo>
                    <a:lnTo>
                      <a:pt x="694" y="2717"/>
                    </a:lnTo>
                    <a:lnTo>
                      <a:pt x="694" y="2730"/>
                    </a:lnTo>
                    <a:lnTo>
                      <a:pt x="692" y="2741"/>
                    </a:lnTo>
                    <a:lnTo>
                      <a:pt x="689" y="2751"/>
                    </a:lnTo>
                    <a:lnTo>
                      <a:pt x="685" y="2760"/>
                    </a:lnTo>
                    <a:lnTo>
                      <a:pt x="677" y="2780"/>
                    </a:lnTo>
                    <a:lnTo>
                      <a:pt x="668" y="2800"/>
                    </a:lnTo>
                    <a:lnTo>
                      <a:pt x="664" y="2813"/>
                    </a:lnTo>
                    <a:lnTo>
                      <a:pt x="660" y="2825"/>
                    </a:lnTo>
                    <a:lnTo>
                      <a:pt x="654" y="2837"/>
                    </a:lnTo>
                    <a:lnTo>
                      <a:pt x="646" y="2846"/>
                    </a:lnTo>
                    <a:lnTo>
                      <a:pt x="640" y="2855"/>
                    </a:lnTo>
                    <a:lnTo>
                      <a:pt x="634" y="2863"/>
                    </a:lnTo>
                    <a:lnTo>
                      <a:pt x="619" y="2879"/>
                    </a:lnTo>
                    <a:lnTo>
                      <a:pt x="603" y="2896"/>
                    </a:lnTo>
                    <a:lnTo>
                      <a:pt x="597" y="2903"/>
                    </a:lnTo>
                    <a:lnTo>
                      <a:pt x="592" y="2910"/>
                    </a:lnTo>
                    <a:lnTo>
                      <a:pt x="589" y="2917"/>
                    </a:lnTo>
                    <a:lnTo>
                      <a:pt x="587" y="2925"/>
                    </a:lnTo>
                    <a:lnTo>
                      <a:pt x="583" y="2941"/>
                    </a:lnTo>
                    <a:lnTo>
                      <a:pt x="577" y="2956"/>
                    </a:lnTo>
                    <a:lnTo>
                      <a:pt x="573" y="3012"/>
                    </a:lnTo>
                    <a:lnTo>
                      <a:pt x="573" y="3012"/>
                    </a:lnTo>
                    <a:lnTo>
                      <a:pt x="569" y="3006"/>
                    </a:lnTo>
                    <a:lnTo>
                      <a:pt x="563" y="3000"/>
                    </a:lnTo>
                    <a:lnTo>
                      <a:pt x="556" y="2994"/>
                    </a:lnTo>
                    <a:lnTo>
                      <a:pt x="549" y="2990"/>
                    </a:lnTo>
                    <a:lnTo>
                      <a:pt x="543" y="2984"/>
                    </a:lnTo>
                    <a:lnTo>
                      <a:pt x="537" y="2979"/>
                    </a:lnTo>
                    <a:lnTo>
                      <a:pt x="533" y="2977"/>
                    </a:lnTo>
                    <a:lnTo>
                      <a:pt x="530" y="2976"/>
                    </a:lnTo>
                    <a:lnTo>
                      <a:pt x="527" y="2975"/>
                    </a:lnTo>
                    <a:lnTo>
                      <a:pt x="523" y="2974"/>
                    </a:lnTo>
                    <a:lnTo>
                      <a:pt x="515" y="2977"/>
                    </a:lnTo>
                    <a:lnTo>
                      <a:pt x="507" y="2982"/>
                    </a:lnTo>
                    <a:lnTo>
                      <a:pt x="492" y="2988"/>
                    </a:lnTo>
                    <a:lnTo>
                      <a:pt x="477" y="2993"/>
                    </a:lnTo>
                    <a:lnTo>
                      <a:pt x="470" y="2996"/>
                    </a:lnTo>
                    <a:lnTo>
                      <a:pt x="462" y="2997"/>
                    </a:lnTo>
                    <a:lnTo>
                      <a:pt x="454" y="2998"/>
                    </a:lnTo>
                    <a:lnTo>
                      <a:pt x="445" y="2998"/>
                    </a:lnTo>
                    <a:lnTo>
                      <a:pt x="436" y="2998"/>
                    </a:lnTo>
                    <a:lnTo>
                      <a:pt x="427" y="2996"/>
                    </a:lnTo>
                    <a:lnTo>
                      <a:pt x="417" y="2993"/>
                    </a:lnTo>
                    <a:lnTo>
                      <a:pt x="409" y="2991"/>
                    </a:lnTo>
                    <a:lnTo>
                      <a:pt x="400" y="2987"/>
                    </a:lnTo>
                    <a:lnTo>
                      <a:pt x="393" y="2983"/>
                    </a:lnTo>
                    <a:lnTo>
                      <a:pt x="385" y="2978"/>
                    </a:lnTo>
                    <a:lnTo>
                      <a:pt x="379" y="2973"/>
                    </a:lnTo>
                    <a:lnTo>
                      <a:pt x="372" y="2967"/>
                    </a:lnTo>
                    <a:lnTo>
                      <a:pt x="367" y="2960"/>
                    </a:lnTo>
                    <a:lnTo>
                      <a:pt x="361" y="2953"/>
                    </a:lnTo>
                    <a:lnTo>
                      <a:pt x="357" y="2946"/>
                    </a:lnTo>
                    <a:lnTo>
                      <a:pt x="354" y="2937"/>
                    </a:lnTo>
                    <a:lnTo>
                      <a:pt x="351" y="2928"/>
                    </a:lnTo>
                    <a:lnTo>
                      <a:pt x="350" y="2919"/>
                    </a:lnTo>
                    <a:lnTo>
                      <a:pt x="349" y="2910"/>
                    </a:lnTo>
                    <a:lnTo>
                      <a:pt x="349" y="2857"/>
                    </a:lnTo>
                    <a:lnTo>
                      <a:pt x="351" y="2852"/>
                    </a:lnTo>
                    <a:lnTo>
                      <a:pt x="354" y="2848"/>
                    </a:lnTo>
                    <a:lnTo>
                      <a:pt x="362" y="2829"/>
                    </a:lnTo>
                    <a:lnTo>
                      <a:pt x="372" y="2814"/>
                    </a:lnTo>
                    <a:lnTo>
                      <a:pt x="375" y="2807"/>
                    </a:lnTo>
                    <a:lnTo>
                      <a:pt x="378" y="2799"/>
                    </a:lnTo>
                    <a:lnTo>
                      <a:pt x="380" y="2790"/>
                    </a:lnTo>
                    <a:lnTo>
                      <a:pt x="381" y="2780"/>
                    </a:lnTo>
                    <a:lnTo>
                      <a:pt x="380" y="2774"/>
                    </a:lnTo>
                    <a:lnTo>
                      <a:pt x="379" y="2769"/>
                    </a:lnTo>
                    <a:lnTo>
                      <a:pt x="378" y="2765"/>
                    </a:lnTo>
                    <a:lnTo>
                      <a:pt x="376" y="2761"/>
                    </a:lnTo>
                    <a:lnTo>
                      <a:pt x="371" y="2752"/>
                    </a:lnTo>
                    <a:lnTo>
                      <a:pt x="365" y="2744"/>
                    </a:lnTo>
                    <a:lnTo>
                      <a:pt x="355" y="2727"/>
                    </a:lnTo>
                    <a:lnTo>
                      <a:pt x="346" y="2712"/>
                    </a:lnTo>
                    <a:lnTo>
                      <a:pt x="336" y="2698"/>
                    </a:lnTo>
                    <a:lnTo>
                      <a:pt x="326" y="2682"/>
                    </a:lnTo>
                    <a:lnTo>
                      <a:pt x="319" y="2671"/>
                    </a:lnTo>
                    <a:lnTo>
                      <a:pt x="313" y="2661"/>
                    </a:lnTo>
                    <a:lnTo>
                      <a:pt x="307" y="2651"/>
                    </a:lnTo>
                    <a:lnTo>
                      <a:pt x="300" y="2640"/>
                    </a:lnTo>
                    <a:lnTo>
                      <a:pt x="291" y="2624"/>
                    </a:lnTo>
                    <a:lnTo>
                      <a:pt x="283" y="2608"/>
                    </a:lnTo>
                    <a:lnTo>
                      <a:pt x="278" y="2601"/>
                    </a:lnTo>
                    <a:lnTo>
                      <a:pt x="273" y="2595"/>
                    </a:lnTo>
                    <a:lnTo>
                      <a:pt x="267" y="2589"/>
                    </a:lnTo>
                    <a:lnTo>
                      <a:pt x="259" y="2583"/>
                    </a:lnTo>
                    <a:lnTo>
                      <a:pt x="259" y="2583"/>
                    </a:lnTo>
                    <a:lnTo>
                      <a:pt x="255" y="2574"/>
                    </a:lnTo>
                    <a:lnTo>
                      <a:pt x="250" y="2566"/>
                    </a:lnTo>
                    <a:lnTo>
                      <a:pt x="244" y="2558"/>
                    </a:lnTo>
                    <a:lnTo>
                      <a:pt x="240" y="2549"/>
                    </a:lnTo>
                    <a:lnTo>
                      <a:pt x="238" y="2541"/>
                    </a:lnTo>
                    <a:lnTo>
                      <a:pt x="236" y="2534"/>
                    </a:lnTo>
                    <a:lnTo>
                      <a:pt x="235" y="2526"/>
                    </a:lnTo>
                    <a:lnTo>
                      <a:pt x="233" y="2518"/>
                    </a:lnTo>
                    <a:lnTo>
                      <a:pt x="226" y="2496"/>
                    </a:lnTo>
                    <a:lnTo>
                      <a:pt x="221" y="2477"/>
                    </a:lnTo>
                    <a:lnTo>
                      <a:pt x="218" y="2458"/>
                    </a:lnTo>
                    <a:lnTo>
                      <a:pt x="215" y="2435"/>
                    </a:lnTo>
                    <a:lnTo>
                      <a:pt x="213" y="2425"/>
                    </a:lnTo>
                    <a:lnTo>
                      <a:pt x="211" y="2415"/>
                    </a:lnTo>
                    <a:lnTo>
                      <a:pt x="207" y="2406"/>
                    </a:lnTo>
                    <a:lnTo>
                      <a:pt x="203" y="2398"/>
                    </a:lnTo>
                    <a:lnTo>
                      <a:pt x="197" y="2391"/>
                    </a:lnTo>
                    <a:lnTo>
                      <a:pt x="190" y="2384"/>
                    </a:lnTo>
                    <a:lnTo>
                      <a:pt x="182" y="2378"/>
                    </a:lnTo>
                    <a:lnTo>
                      <a:pt x="173" y="2373"/>
                    </a:lnTo>
                    <a:lnTo>
                      <a:pt x="165" y="2369"/>
                    </a:lnTo>
                    <a:lnTo>
                      <a:pt x="157" y="2366"/>
                    </a:lnTo>
                    <a:lnTo>
                      <a:pt x="153" y="2364"/>
                    </a:lnTo>
                    <a:lnTo>
                      <a:pt x="149" y="2361"/>
                    </a:lnTo>
                    <a:lnTo>
                      <a:pt x="146" y="2358"/>
                    </a:lnTo>
                    <a:lnTo>
                      <a:pt x="143" y="2355"/>
                    </a:lnTo>
                    <a:lnTo>
                      <a:pt x="138" y="2349"/>
                    </a:lnTo>
                    <a:lnTo>
                      <a:pt x="136" y="2343"/>
                    </a:lnTo>
                    <a:lnTo>
                      <a:pt x="133" y="2337"/>
                    </a:lnTo>
                    <a:lnTo>
                      <a:pt x="132" y="2330"/>
                    </a:lnTo>
                    <a:lnTo>
                      <a:pt x="130" y="2317"/>
                    </a:lnTo>
                    <a:lnTo>
                      <a:pt x="126" y="2303"/>
                    </a:lnTo>
                    <a:lnTo>
                      <a:pt x="117" y="2281"/>
                    </a:lnTo>
                    <a:lnTo>
                      <a:pt x="108" y="2262"/>
                    </a:lnTo>
                    <a:lnTo>
                      <a:pt x="104" y="2252"/>
                    </a:lnTo>
                    <a:lnTo>
                      <a:pt x="100" y="2243"/>
                    </a:lnTo>
                    <a:lnTo>
                      <a:pt x="96" y="2232"/>
                    </a:lnTo>
                    <a:lnTo>
                      <a:pt x="93" y="2220"/>
                    </a:lnTo>
                    <a:lnTo>
                      <a:pt x="91" y="2204"/>
                    </a:lnTo>
                    <a:lnTo>
                      <a:pt x="90" y="2189"/>
                    </a:lnTo>
                    <a:lnTo>
                      <a:pt x="91" y="2175"/>
                    </a:lnTo>
                    <a:lnTo>
                      <a:pt x="91" y="2158"/>
                    </a:lnTo>
                    <a:lnTo>
                      <a:pt x="89" y="2143"/>
                    </a:lnTo>
                    <a:lnTo>
                      <a:pt x="87" y="2131"/>
                    </a:lnTo>
                    <a:lnTo>
                      <a:pt x="85" y="2118"/>
                    </a:lnTo>
                    <a:lnTo>
                      <a:pt x="83" y="2103"/>
                    </a:lnTo>
                    <a:lnTo>
                      <a:pt x="84" y="2093"/>
                    </a:lnTo>
                    <a:lnTo>
                      <a:pt x="83" y="2083"/>
                    </a:lnTo>
                    <a:lnTo>
                      <a:pt x="80" y="2078"/>
                    </a:lnTo>
                    <a:lnTo>
                      <a:pt x="75" y="2075"/>
                    </a:lnTo>
                    <a:lnTo>
                      <a:pt x="70" y="2072"/>
                    </a:lnTo>
                    <a:lnTo>
                      <a:pt x="64" y="2070"/>
                    </a:lnTo>
                    <a:lnTo>
                      <a:pt x="56" y="2067"/>
                    </a:lnTo>
                    <a:lnTo>
                      <a:pt x="48" y="2066"/>
                    </a:lnTo>
                    <a:lnTo>
                      <a:pt x="41" y="2065"/>
                    </a:lnTo>
                    <a:lnTo>
                      <a:pt x="33" y="2064"/>
                    </a:lnTo>
                    <a:lnTo>
                      <a:pt x="17" y="2065"/>
                    </a:lnTo>
                    <a:lnTo>
                      <a:pt x="0" y="2065"/>
                    </a:lnTo>
                    <a:lnTo>
                      <a:pt x="0" y="2007"/>
                    </a:lnTo>
                    <a:lnTo>
                      <a:pt x="0" y="2001"/>
                    </a:lnTo>
                    <a:lnTo>
                      <a:pt x="1" y="1996"/>
                    </a:lnTo>
                    <a:lnTo>
                      <a:pt x="2" y="1991"/>
                    </a:lnTo>
                    <a:lnTo>
                      <a:pt x="4" y="1986"/>
                    </a:lnTo>
                    <a:lnTo>
                      <a:pt x="8" y="1978"/>
                    </a:lnTo>
                    <a:lnTo>
                      <a:pt x="14" y="1970"/>
                    </a:lnTo>
                    <a:lnTo>
                      <a:pt x="30" y="1956"/>
                    </a:lnTo>
                    <a:lnTo>
                      <a:pt x="46" y="1940"/>
                    </a:lnTo>
                    <a:lnTo>
                      <a:pt x="52" y="1934"/>
                    </a:lnTo>
                    <a:lnTo>
                      <a:pt x="56" y="1928"/>
                    </a:lnTo>
                    <a:lnTo>
                      <a:pt x="60" y="1922"/>
                    </a:lnTo>
                    <a:lnTo>
                      <a:pt x="63" y="1917"/>
                    </a:lnTo>
                    <a:lnTo>
                      <a:pt x="68" y="1904"/>
                    </a:lnTo>
                    <a:lnTo>
                      <a:pt x="72" y="1888"/>
                    </a:lnTo>
                    <a:lnTo>
                      <a:pt x="75" y="1881"/>
                    </a:lnTo>
                    <a:lnTo>
                      <a:pt x="78" y="1873"/>
                    </a:lnTo>
                    <a:lnTo>
                      <a:pt x="74" y="1865"/>
                    </a:lnTo>
                    <a:lnTo>
                      <a:pt x="72" y="1857"/>
                    </a:lnTo>
                    <a:lnTo>
                      <a:pt x="72" y="1853"/>
                    </a:lnTo>
                    <a:lnTo>
                      <a:pt x="74" y="1850"/>
                    </a:lnTo>
                    <a:lnTo>
                      <a:pt x="78" y="1848"/>
                    </a:lnTo>
                    <a:lnTo>
                      <a:pt x="82" y="1846"/>
                    </a:lnTo>
                    <a:lnTo>
                      <a:pt x="90" y="1843"/>
                    </a:lnTo>
                    <a:lnTo>
                      <a:pt x="98" y="1840"/>
                    </a:lnTo>
                    <a:lnTo>
                      <a:pt x="103" y="1836"/>
                    </a:lnTo>
                    <a:lnTo>
                      <a:pt x="108" y="1832"/>
                    </a:lnTo>
                    <a:lnTo>
                      <a:pt x="113" y="1830"/>
                    </a:lnTo>
                    <a:lnTo>
                      <a:pt x="119" y="1828"/>
                    </a:lnTo>
                    <a:lnTo>
                      <a:pt x="125" y="1830"/>
                    </a:lnTo>
                    <a:lnTo>
                      <a:pt x="131" y="1831"/>
                    </a:lnTo>
                    <a:lnTo>
                      <a:pt x="130" y="1815"/>
                    </a:lnTo>
                    <a:lnTo>
                      <a:pt x="130" y="1800"/>
                    </a:lnTo>
                    <a:lnTo>
                      <a:pt x="129" y="1786"/>
                    </a:lnTo>
                    <a:lnTo>
                      <a:pt x="126" y="1769"/>
                    </a:lnTo>
                    <a:lnTo>
                      <a:pt x="122" y="1753"/>
                    </a:lnTo>
                    <a:lnTo>
                      <a:pt x="117" y="1739"/>
                    </a:lnTo>
                    <a:lnTo>
                      <a:pt x="115" y="1732"/>
                    </a:lnTo>
                    <a:lnTo>
                      <a:pt x="113" y="1723"/>
                    </a:lnTo>
                    <a:lnTo>
                      <a:pt x="111" y="1715"/>
                    </a:lnTo>
                    <a:lnTo>
                      <a:pt x="111" y="1707"/>
                    </a:lnTo>
                    <a:lnTo>
                      <a:pt x="112" y="1699"/>
                    </a:lnTo>
                    <a:lnTo>
                      <a:pt x="113" y="1692"/>
                    </a:lnTo>
                    <a:lnTo>
                      <a:pt x="116" y="1686"/>
                    </a:lnTo>
                    <a:lnTo>
                      <a:pt x="120" y="1680"/>
                    </a:lnTo>
                    <a:lnTo>
                      <a:pt x="129" y="1667"/>
                    </a:lnTo>
                    <a:lnTo>
                      <a:pt x="140" y="1655"/>
                    </a:lnTo>
                    <a:lnTo>
                      <a:pt x="149" y="1642"/>
                    </a:lnTo>
                    <a:lnTo>
                      <a:pt x="157" y="1631"/>
                    </a:lnTo>
                    <a:lnTo>
                      <a:pt x="165" y="1620"/>
                    </a:lnTo>
                    <a:lnTo>
                      <a:pt x="176" y="1608"/>
                    </a:lnTo>
                    <a:lnTo>
                      <a:pt x="182" y="1602"/>
                    </a:lnTo>
                    <a:lnTo>
                      <a:pt x="188" y="1597"/>
                    </a:lnTo>
                    <a:lnTo>
                      <a:pt x="194" y="1591"/>
                    </a:lnTo>
                    <a:lnTo>
                      <a:pt x="199" y="1585"/>
                    </a:lnTo>
                    <a:lnTo>
                      <a:pt x="207" y="1572"/>
                    </a:lnTo>
                    <a:lnTo>
                      <a:pt x="215" y="1556"/>
                    </a:lnTo>
                    <a:lnTo>
                      <a:pt x="218" y="1549"/>
                    </a:lnTo>
                    <a:lnTo>
                      <a:pt x="221" y="1541"/>
                    </a:lnTo>
                    <a:lnTo>
                      <a:pt x="222" y="1534"/>
                    </a:lnTo>
                    <a:lnTo>
                      <a:pt x="222" y="1526"/>
                    </a:lnTo>
                    <a:lnTo>
                      <a:pt x="222" y="1517"/>
                    </a:lnTo>
                    <a:lnTo>
                      <a:pt x="221" y="1510"/>
                    </a:lnTo>
                    <a:lnTo>
                      <a:pt x="220" y="1505"/>
                    </a:lnTo>
                    <a:lnTo>
                      <a:pt x="220" y="1502"/>
                    </a:lnTo>
                    <a:lnTo>
                      <a:pt x="221" y="1498"/>
                    </a:lnTo>
                    <a:lnTo>
                      <a:pt x="222" y="1494"/>
                    </a:lnTo>
                    <a:lnTo>
                      <a:pt x="226" y="1489"/>
                    </a:lnTo>
                    <a:lnTo>
                      <a:pt x="229" y="1486"/>
                    </a:lnTo>
                    <a:lnTo>
                      <a:pt x="233" y="1483"/>
                    </a:lnTo>
                    <a:lnTo>
                      <a:pt x="238" y="1481"/>
                    </a:lnTo>
                    <a:lnTo>
                      <a:pt x="250" y="1478"/>
                    </a:lnTo>
                    <a:lnTo>
                      <a:pt x="262" y="1476"/>
                    </a:lnTo>
                    <a:lnTo>
                      <a:pt x="281" y="1474"/>
                    </a:lnTo>
                    <a:lnTo>
                      <a:pt x="297" y="1472"/>
                    </a:lnTo>
                    <a:lnTo>
                      <a:pt x="315" y="1470"/>
                    </a:lnTo>
                    <a:lnTo>
                      <a:pt x="334" y="1469"/>
                    </a:lnTo>
                    <a:lnTo>
                      <a:pt x="342" y="1468"/>
                    </a:lnTo>
                    <a:lnTo>
                      <a:pt x="350" y="1466"/>
                    </a:lnTo>
                    <a:lnTo>
                      <a:pt x="357" y="1464"/>
                    </a:lnTo>
                    <a:lnTo>
                      <a:pt x="365" y="1462"/>
                    </a:lnTo>
                    <a:lnTo>
                      <a:pt x="372" y="1459"/>
                    </a:lnTo>
                    <a:lnTo>
                      <a:pt x="380" y="1457"/>
                    </a:lnTo>
                    <a:lnTo>
                      <a:pt x="387" y="1455"/>
                    </a:lnTo>
                    <a:lnTo>
                      <a:pt x="396" y="1452"/>
                    </a:lnTo>
                    <a:lnTo>
                      <a:pt x="410" y="1451"/>
                    </a:lnTo>
                    <a:lnTo>
                      <a:pt x="423" y="1448"/>
                    </a:lnTo>
                    <a:lnTo>
                      <a:pt x="435" y="1445"/>
                    </a:lnTo>
                    <a:lnTo>
                      <a:pt x="448" y="1440"/>
                    </a:lnTo>
                    <a:lnTo>
                      <a:pt x="435" y="610"/>
                    </a:lnTo>
                    <a:lnTo>
                      <a:pt x="435" y="610"/>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1" name="RCA">
                <a:extLst>
                  <a:ext uri="{FF2B5EF4-FFF2-40B4-BE49-F238E27FC236}">
                    <a16:creationId xmlns:a16="http://schemas.microsoft.com/office/drawing/2014/main" id="{DE5F5C57-E32F-5709-B22B-0CAC2EF7A548}"/>
                  </a:ext>
                </a:extLst>
              </p:cNvPr>
              <p:cNvSpPr>
                <a:spLocks/>
              </p:cNvSpPr>
              <p:nvPr/>
            </p:nvSpPr>
            <p:spPr bwMode="auto">
              <a:xfrm>
                <a:off x="9001904" y="3089606"/>
                <a:ext cx="912904" cy="543561"/>
              </a:xfrm>
              <a:custGeom>
                <a:avLst/>
                <a:gdLst>
                  <a:gd name="T0" fmla="*/ 277 w 2756"/>
                  <a:gd name="T1" fmla="*/ 753 h 1631"/>
                  <a:gd name="T2" fmla="*/ 337 w 2756"/>
                  <a:gd name="T3" fmla="*/ 675 h 1631"/>
                  <a:gd name="T4" fmla="*/ 402 w 2756"/>
                  <a:gd name="T5" fmla="*/ 716 h 1631"/>
                  <a:gd name="T6" fmla="*/ 457 w 2756"/>
                  <a:gd name="T7" fmla="*/ 692 h 1631"/>
                  <a:gd name="T8" fmla="*/ 539 w 2756"/>
                  <a:gd name="T9" fmla="*/ 630 h 1631"/>
                  <a:gd name="T10" fmla="*/ 711 w 2756"/>
                  <a:gd name="T11" fmla="*/ 550 h 1631"/>
                  <a:gd name="T12" fmla="*/ 886 w 2756"/>
                  <a:gd name="T13" fmla="*/ 466 h 1631"/>
                  <a:gd name="T14" fmla="*/ 987 w 2756"/>
                  <a:gd name="T15" fmla="*/ 386 h 1631"/>
                  <a:gd name="T16" fmla="*/ 1066 w 2756"/>
                  <a:gd name="T17" fmla="*/ 320 h 1631"/>
                  <a:gd name="T18" fmla="*/ 1144 w 2756"/>
                  <a:gd name="T19" fmla="*/ 312 h 1631"/>
                  <a:gd name="T20" fmla="*/ 1292 w 2756"/>
                  <a:gd name="T21" fmla="*/ 281 h 1631"/>
                  <a:gd name="T22" fmla="*/ 1354 w 2756"/>
                  <a:gd name="T23" fmla="*/ 212 h 1631"/>
                  <a:gd name="T24" fmla="*/ 1434 w 2756"/>
                  <a:gd name="T25" fmla="*/ 185 h 1631"/>
                  <a:gd name="T26" fmla="*/ 1509 w 2756"/>
                  <a:gd name="T27" fmla="*/ 129 h 1631"/>
                  <a:gd name="T28" fmla="*/ 1575 w 2756"/>
                  <a:gd name="T29" fmla="*/ 107 h 1631"/>
                  <a:gd name="T30" fmla="*/ 1644 w 2756"/>
                  <a:gd name="T31" fmla="*/ 15 h 1631"/>
                  <a:gd name="T32" fmla="*/ 1793 w 2756"/>
                  <a:gd name="T33" fmla="*/ 18 h 1631"/>
                  <a:gd name="T34" fmla="*/ 1870 w 2756"/>
                  <a:gd name="T35" fmla="*/ 144 h 1631"/>
                  <a:gd name="T36" fmla="*/ 1890 w 2756"/>
                  <a:gd name="T37" fmla="*/ 224 h 1631"/>
                  <a:gd name="T38" fmla="*/ 1872 w 2756"/>
                  <a:gd name="T39" fmla="*/ 363 h 1631"/>
                  <a:gd name="T40" fmla="*/ 1942 w 2756"/>
                  <a:gd name="T41" fmla="*/ 413 h 1631"/>
                  <a:gd name="T42" fmla="*/ 2038 w 2756"/>
                  <a:gd name="T43" fmla="*/ 391 h 1631"/>
                  <a:gd name="T44" fmla="*/ 2088 w 2756"/>
                  <a:gd name="T45" fmla="*/ 429 h 1631"/>
                  <a:gd name="T46" fmla="*/ 2075 w 2756"/>
                  <a:gd name="T47" fmla="*/ 491 h 1631"/>
                  <a:gd name="T48" fmla="*/ 2111 w 2756"/>
                  <a:gd name="T49" fmla="*/ 540 h 1631"/>
                  <a:gd name="T50" fmla="*/ 2243 w 2756"/>
                  <a:gd name="T51" fmla="*/ 555 h 1631"/>
                  <a:gd name="T52" fmla="*/ 2362 w 2756"/>
                  <a:gd name="T53" fmla="*/ 692 h 1631"/>
                  <a:gd name="T54" fmla="*/ 2442 w 2756"/>
                  <a:gd name="T55" fmla="*/ 767 h 1631"/>
                  <a:gd name="T56" fmla="*/ 2504 w 2756"/>
                  <a:gd name="T57" fmla="*/ 812 h 1631"/>
                  <a:gd name="T58" fmla="*/ 2525 w 2756"/>
                  <a:gd name="T59" fmla="*/ 913 h 1631"/>
                  <a:gd name="T60" fmla="*/ 2640 w 2756"/>
                  <a:gd name="T61" fmla="*/ 952 h 1631"/>
                  <a:gd name="T62" fmla="*/ 2691 w 2756"/>
                  <a:gd name="T63" fmla="*/ 1019 h 1631"/>
                  <a:gd name="T64" fmla="*/ 2752 w 2756"/>
                  <a:gd name="T65" fmla="*/ 1098 h 1631"/>
                  <a:gd name="T66" fmla="*/ 2738 w 2756"/>
                  <a:gd name="T67" fmla="*/ 1192 h 1631"/>
                  <a:gd name="T68" fmla="*/ 2586 w 2756"/>
                  <a:gd name="T69" fmla="*/ 1175 h 1631"/>
                  <a:gd name="T70" fmla="*/ 2419 w 2756"/>
                  <a:gd name="T71" fmla="*/ 1143 h 1631"/>
                  <a:gd name="T72" fmla="*/ 2292 w 2756"/>
                  <a:gd name="T73" fmla="*/ 1161 h 1631"/>
                  <a:gd name="T74" fmla="*/ 2198 w 2756"/>
                  <a:gd name="T75" fmla="*/ 1176 h 1631"/>
                  <a:gd name="T76" fmla="*/ 2078 w 2756"/>
                  <a:gd name="T77" fmla="*/ 1182 h 1631"/>
                  <a:gd name="T78" fmla="*/ 1977 w 2756"/>
                  <a:gd name="T79" fmla="*/ 1226 h 1631"/>
                  <a:gd name="T80" fmla="*/ 1892 w 2756"/>
                  <a:gd name="T81" fmla="*/ 1249 h 1631"/>
                  <a:gd name="T82" fmla="*/ 1823 w 2756"/>
                  <a:gd name="T83" fmla="*/ 1233 h 1631"/>
                  <a:gd name="T84" fmla="*/ 1711 w 2756"/>
                  <a:gd name="T85" fmla="*/ 1286 h 1631"/>
                  <a:gd name="T86" fmla="*/ 1616 w 2756"/>
                  <a:gd name="T87" fmla="*/ 1356 h 1631"/>
                  <a:gd name="T88" fmla="*/ 1420 w 2756"/>
                  <a:gd name="T89" fmla="*/ 1321 h 1631"/>
                  <a:gd name="T90" fmla="*/ 1283 w 2756"/>
                  <a:gd name="T91" fmla="*/ 1311 h 1631"/>
                  <a:gd name="T92" fmla="*/ 1232 w 2756"/>
                  <a:gd name="T93" fmla="*/ 1241 h 1631"/>
                  <a:gd name="T94" fmla="*/ 1091 w 2756"/>
                  <a:gd name="T95" fmla="*/ 1157 h 1631"/>
                  <a:gd name="T96" fmla="*/ 1004 w 2756"/>
                  <a:gd name="T97" fmla="*/ 1144 h 1631"/>
                  <a:gd name="T98" fmla="*/ 942 w 2756"/>
                  <a:gd name="T99" fmla="*/ 1212 h 1631"/>
                  <a:gd name="T100" fmla="*/ 871 w 2756"/>
                  <a:gd name="T101" fmla="*/ 1341 h 1631"/>
                  <a:gd name="T102" fmla="*/ 855 w 2756"/>
                  <a:gd name="T103" fmla="*/ 1494 h 1631"/>
                  <a:gd name="T104" fmla="*/ 771 w 2756"/>
                  <a:gd name="T105" fmla="*/ 1479 h 1631"/>
                  <a:gd name="T106" fmla="*/ 575 w 2756"/>
                  <a:gd name="T107" fmla="*/ 1493 h 1631"/>
                  <a:gd name="T108" fmla="*/ 458 w 2756"/>
                  <a:gd name="T109" fmla="*/ 1532 h 1631"/>
                  <a:gd name="T110" fmla="*/ 357 w 2756"/>
                  <a:gd name="T111" fmla="*/ 1620 h 1631"/>
                  <a:gd name="T112" fmla="*/ 199 w 2756"/>
                  <a:gd name="T113" fmla="*/ 1547 h 1631"/>
                  <a:gd name="T114" fmla="*/ 127 w 2756"/>
                  <a:gd name="T115" fmla="*/ 1396 h 1631"/>
                  <a:gd name="T116" fmla="*/ 38 w 2756"/>
                  <a:gd name="T117" fmla="*/ 1210 h 1631"/>
                  <a:gd name="T118" fmla="*/ 1 w 2756"/>
                  <a:gd name="T119" fmla="*/ 1145 h 1631"/>
                  <a:gd name="T120" fmla="*/ 63 w 2756"/>
                  <a:gd name="T121" fmla="*/ 1028 h 1631"/>
                  <a:gd name="T122" fmla="*/ 140 w 2756"/>
                  <a:gd name="T123" fmla="*/ 842 h 1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56" h="1631">
                    <a:moveTo>
                      <a:pt x="186" y="749"/>
                    </a:moveTo>
                    <a:lnTo>
                      <a:pt x="201" y="748"/>
                    </a:lnTo>
                    <a:lnTo>
                      <a:pt x="217" y="747"/>
                    </a:lnTo>
                    <a:lnTo>
                      <a:pt x="229" y="748"/>
                    </a:lnTo>
                    <a:lnTo>
                      <a:pt x="240" y="749"/>
                    </a:lnTo>
                    <a:lnTo>
                      <a:pt x="251" y="751"/>
                    </a:lnTo>
                    <a:lnTo>
                      <a:pt x="263" y="752"/>
                    </a:lnTo>
                    <a:lnTo>
                      <a:pt x="268" y="752"/>
                    </a:lnTo>
                    <a:lnTo>
                      <a:pt x="273" y="753"/>
                    </a:lnTo>
                    <a:lnTo>
                      <a:pt x="277" y="753"/>
                    </a:lnTo>
                    <a:lnTo>
                      <a:pt x="280" y="752"/>
                    </a:lnTo>
                    <a:lnTo>
                      <a:pt x="287" y="741"/>
                    </a:lnTo>
                    <a:lnTo>
                      <a:pt x="292" y="731"/>
                    </a:lnTo>
                    <a:lnTo>
                      <a:pt x="300" y="720"/>
                    </a:lnTo>
                    <a:lnTo>
                      <a:pt x="307" y="711"/>
                    </a:lnTo>
                    <a:lnTo>
                      <a:pt x="314" y="702"/>
                    </a:lnTo>
                    <a:lnTo>
                      <a:pt x="323" y="692"/>
                    </a:lnTo>
                    <a:lnTo>
                      <a:pt x="329" y="685"/>
                    </a:lnTo>
                    <a:lnTo>
                      <a:pt x="334" y="678"/>
                    </a:lnTo>
                    <a:lnTo>
                      <a:pt x="337" y="675"/>
                    </a:lnTo>
                    <a:lnTo>
                      <a:pt x="339" y="673"/>
                    </a:lnTo>
                    <a:lnTo>
                      <a:pt x="343" y="672"/>
                    </a:lnTo>
                    <a:lnTo>
                      <a:pt x="347" y="671"/>
                    </a:lnTo>
                    <a:lnTo>
                      <a:pt x="354" y="672"/>
                    </a:lnTo>
                    <a:lnTo>
                      <a:pt x="361" y="674"/>
                    </a:lnTo>
                    <a:lnTo>
                      <a:pt x="366" y="678"/>
                    </a:lnTo>
                    <a:lnTo>
                      <a:pt x="371" y="682"/>
                    </a:lnTo>
                    <a:lnTo>
                      <a:pt x="381" y="694"/>
                    </a:lnTo>
                    <a:lnTo>
                      <a:pt x="391" y="705"/>
                    </a:lnTo>
                    <a:lnTo>
                      <a:pt x="402" y="716"/>
                    </a:lnTo>
                    <a:lnTo>
                      <a:pt x="413" y="725"/>
                    </a:lnTo>
                    <a:lnTo>
                      <a:pt x="419" y="729"/>
                    </a:lnTo>
                    <a:lnTo>
                      <a:pt x="425" y="732"/>
                    </a:lnTo>
                    <a:lnTo>
                      <a:pt x="432" y="735"/>
                    </a:lnTo>
                    <a:lnTo>
                      <a:pt x="440" y="738"/>
                    </a:lnTo>
                    <a:lnTo>
                      <a:pt x="445" y="724"/>
                    </a:lnTo>
                    <a:lnTo>
                      <a:pt x="449" y="711"/>
                    </a:lnTo>
                    <a:lnTo>
                      <a:pt x="451" y="704"/>
                    </a:lnTo>
                    <a:lnTo>
                      <a:pt x="454" y="698"/>
                    </a:lnTo>
                    <a:lnTo>
                      <a:pt x="457" y="692"/>
                    </a:lnTo>
                    <a:lnTo>
                      <a:pt x="461" y="684"/>
                    </a:lnTo>
                    <a:lnTo>
                      <a:pt x="465" y="679"/>
                    </a:lnTo>
                    <a:lnTo>
                      <a:pt x="469" y="675"/>
                    </a:lnTo>
                    <a:lnTo>
                      <a:pt x="474" y="671"/>
                    </a:lnTo>
                    <a:lnTo>
                      <a:pt x="479" y="669"/>
                    </a:lnTo>
                    <a:lnTo>
                      <a:pt x="490" y="664"/>
                    </a:lnTo>
                    <a:lnTo>
                      <a:pt x="503" y="658"/>
                    </a:lnTo>
                    <a:lnTo>
                      <a:pt x="516" y="649"/>
                    </a:lnTo>
                    <a:lnTo>
                      <a:pt x="528" y="640"/>
                    </a:lnTo>
                    <a:lnTo>
                      <a:pt x="539" y="630"/>
                    </a:lnTo>
                    <a:lnTo>
                      <a:pt x="553" y="622"/>
                    </a:lnTo>
                    <a:lnTo>
                      <a:pt x="565" y="618"/>
                    </a:lnTo>
                    <a:lnTo>
                      <a:pt x="575" y="614"/>
                    </a:lnTo>
                    <a:lnTo>
                      <a:pt x="588" y="608"/>
                    </a:lnTo>
                    <a:lnTo>
                      <a:pt x="600" y="603"/>
                    </a:lnTo>
                    <a:lnTo>
                      <a:pt x="612" y="597"/>
                    </a:lnTo>
                    <a:lnTo>
                      <a:pt x="627" y="591"/>
                    </a:lnTo>
                    <a:lnTo>
                      <a:pt x="657" y="575"/>
                    </a:lnTo>
                    <a:lnTo>
                      <a:pt x="685" y="562"/>
                    </a:lnTo>
                    <a:lnTo>
                      <a:pt x="711" y="550"/>
                    </a:lnTo>
                    <a:lnTo>
                      <a:pt x="743" y="537"/>
                    </a:lnTo>
                    <a:lnTo>
                      <a:pt x="754" y="532"/>
                    </a:lnTo>
                    <a:lnTo>
                      <a:pt x="764" y="527"/>
                    </a:lnTo>
                    <a:lnTo>
                      <a:pt x="773" y="520"/>
                    </a:lnTo>
                    <a:lnTo>
                      <a:pt x="784" y="515"/>
                    </a:lnTo>
                    <a:lnTo>
                      <a:pt x="810" y="505"/>
                    </a:lnTo>
                    <a:lnTo>
                      <a:pt x="832" y="496"/>
                    </a:lnTo>
                    <a:lnTo>
                      <a:pt x="854" y="485"/>
                    </a:lnTo>
                    <a:lnTo>
                      <a:pt x="878" y="472"/>
                    </a:lnTo>
                    <a:lnTo>
                      <a:pt x="886" y="466"/>
                    </a:lnTo>
                    <a:lnTo>
                      <a:pt x="893" y="461"/>
                    </a:lnTo>
                    <a:lnTo>
                      <a:pt x="900" y="456"/>
                    </a:lnTo>
                    <a:lnTo>
                      <a:pt x="909" y="451"/>
                    </a:lnTo>
                    <a:lnTo>
                      <a:pt x="919" y="444"/>
                    </a:lnTo>
                    <a:lnTo>
                      <a:pt x="928" y="437"/>
                    </a:lnTo>
                    <a:lnTo>
                      <a:pt x="936" y="431"/>
                    </a:lnTo>
                    <a:lnTo>
                      <a:pt x="943" y="424"/>
                    </a:lnTo>
                    <a:lnTo>
                      <a:pt x="958" y="409"/>
                    </a:lnTo>
                    <a:lnTo>
                      <a:pt x="976" y="394"/>
                    </a:lnTo>
                    <a:lnTo>
                      <a:pt x="987" y="386"/>
                    </a:lnTo>
                    <a:lnTo>
                      <a:pt x="998" y="379"/>
                    </a:lnTo>
                    <a:lnTo>
                      <a:pt x="1009" y="373"/>
                    </a:lnTo>
                    <a:lnTo>
                      <a:pt x="1020" y="367"/>
                    </a:lnTo>
                    <a:lnTo>
                      <a:pt x="1030" y="361"/>
                    </a:lnTo>
                    <a:lnTo>
                      <a:pt x="1040" y="353"/>
                    </a:lnTo>
                    <a:lnTo>
                      <a:pt x="1050" y="345"/>
                    </a:lnTo>
                    <a:lnTo>
                      <a:pt x="1059" y="334"/>
                    </a:lnTo>
                    <a:lnTo>
                      <a:pt x="1062" y="328"/>
                    </a:lnTo>
                    <a:lnTo>
                      <a:pt x="1065" y="322"/>
                    </a:lnTo>
                    <a:lnTo>
                      <a:pt x="1066" y="320"/>
                    </a:lnTo>
                    <a:lnTo>
                      <a:pt x="1068" y="317"/>
                    </a:lnTo>
                    <a:lnTo>
                      <a:pt x="1071" y="315"/>
                    </a:lnTo>
                    <a:lnTo>
                      <a:pt x="1074" y="314"/>
                    </a:lnTo>
                    <a:lnTo>
                      <a:pt x="1080" y="313"/>
                    </a:lnTo>
                    <a:lnTo>
                      <a:pt x="1085" y="312"/>
                    </a:lnTo>
                    <a:lnTo>
                      <a:pt x="1090" y="312"/>
                    </a:lnTo>
                    <a:lnTo>
                      <a:pt x="1095" y="313"/>
                    </a:lnTo>
                    <a:lnTo>
                      <a:pt x="1105" y="314"/>
                    </a:lnTo>
                    <a:lnTo>
                      <a:pt x="1116" y="314"/>
                    </a:lnTo>
                    <a:lnTo>
                      <a:pt x="1144" y="312"/>
                    </a:lnTo>
                    <a:lnTo>
                      <a:pt x="1168" y="309"/>
                    </a:lnTo>
                    <a:lnTo>
                      <a:pt x="1192" y="307"/>
                    </a:lnTo>
                    <a:lnTo>
                      <a:pt x="1219" y="304"/>
                    </a:lnTo>
                    <a:lnTo>
                      <a:pt x="1236" y="301"/>
                    </a:lnTo>
                    <a:lnTo>
                      <a:pt x="1252" y="299"/>
                    </a:lnTo>
                    <a:lnTo>
                      <a:pt x="1266" y="296"/>
                    </a:lnTo>
                    <a:lnTo>
                      <a:pt x="1282" y="290"/>
                    </a:lnTo>
                    <a:lnTo>
                      <a:pt x="1286" y="287"/>
                    </a:lnTo>
                    <a:lnTo>
                      <a:pt x="1289" y="284"/>
                    </a:lnTo>
                    <a:lnTo>
                      <a:pt x="1292" y="281"/>
                    </a:lnTo>
                    <a:lnTo>
                      <a:pt x="1294" y="276"/>
                    </a:lnTo>
                    <a:lnTo>
                      <a:pt x="1298" y="268"/>
                    </a:lnTo>
                    <a:lnTo>
                      <a:pt x="1305" y="259"/>
                    </a:lnTo>
                    <a:lnTo>
                      <a:pt x="1313" y="253"/>
                    </a:lnTo>
                    <a:lnTo>
                      <a:pt x="1321" y="248"/>
                    </a:lnTo>
                    <a:lnTo>
                      <a:pt x="1328" y="242"/>
                    </a:lnTo>
                    <a:lnTo>
                      <a:pt x="1336" y="236"/>
                    </a:lnTo>
                    <a:lnTo>
                      <a:pt x="1343" y="227"/>
                    </a:lnTo>
                    <a:lnTo>
                      <a:pt x="1348" y="220"/>
                    </a:lnTo>
                    <a:lnTo>
                      <a:pt x="1354" y="212"/>
                    </a:lnTo>
                    <a:lnTo>
                      <a:pt x="1361" y="205"/>
                    </a:lnTo>
                    <a:lnTo>
                      <a:pt x="1367" y="202"/>
                    </a:lnTo>
                    <a:lnTo>
                      <a:pt x="1372" y="199"/>
                    </a:lnTo>
                    <a:lnTo>
                      <a:pt x="1377" y="196"/>
                    </a:lnTo>
                    <a:lnTo>
                      <a:pt x="1382" y="195"/>
                    </a:lnTo>
                    <a:lnTo>
                      <a:pt x="1392" y="191"/>
                    </a:lnTo>
                    <a:lnTo>
                      <a:pt x="1401" y="190"/>
                    </a:lnTo>
                    <a:lnTo>
                      <a:pt x="1412" y="189"/>
                    </a:lnTo>
                    <a:lnTo>
                      <a:pt x="1423" y="187"/>
                    </a:lnTo>
                    <a:lnTo>
                      <a:pt x="1434" y="185"/>
                    </a:lnTo>
                    <a:lnTo>
                      <a:pt x="1445" y="181"/>
                    </a:lnTo>
                    <a:lnTo>
                      <a:pt x="1451" y="178"/>
                    </a:lnTo>
                    <a:lnTo>
                      <a:pt x="1457" y="175"/>
                    </a:lnTo>
                    <a:lnTo>
                      <a:pt x="1462" y="171"/>
                    </a:lnTo>
                    <a:lnTo>
                      <a:pt x="1467" y="167"/>
                    </a:lnTo>
                    <a:lnTo>
                      <a:pt x="1477" y="158"/>
                    </a:lnTo>
                    <a:lnTo>
                      <a:pt x="1486" y="149"/>
                    </a:lnTo>
                    <a:lnTo>
                      <a:pt x="1494" y="141"/>
                    </a:lnTo>
                    <a:lnTo>
                      <a:pt x="1504" y="132"/>
                    </a:lnTo>
                    <a:lnTo>
                      <a:pt x="1509" y="129"/>
                    </a:lnTo>
                    <a:lnTo>
                      <a:pt x="1514" y="126"/>
                    </a:lnTo>
                    <a:lnTo>
                      <a:pt x="1521" y="124"/>
                    </a:lnTo>
                    <a:lnTo>
                      <a:pt x="1527" y="122"/>
                    </a:lnTo>
                    <a:lnTo>
                      <a:pt x="1539" y="120"/>
                    </a:lnTo>
                    <a:lnTo>
                      <a:pt x="1550" y="120"/>
                    </a:lnTo>
                    <a:lnTo>
                      <a:pt x="1555" y="120"/>
                    </a:lnTo>
                    <a:lnTo>
                      <a:pt x="1560" y="119"/>
                    </a:lnTo>
                    <a:lnTo>
                      <a:pt x="1565" y="117"/>
                    </a:lnTo>
                    <a:lnTo>
                      <a:pt x="1569" y="114"/>
                    </a:lnTo>
                    <a:lnTo>
                      <a:pt x="1575" y="107"/>
                    </a:lnTo>
                    <a:lnTo>
                      <a:pt x="1579" y="100"/>
                    </a:lnTo>
                    <a:lnTo>
                      <a:pt x="1582" y="92"/>
                    </a:lnTo>
                    <a:lnTo>
                      <a:pt x="1587" y="83"/>
                    </a:lnTo>
                    <a:lnTo>
                      <a:pt x="1594" y="74"/>
                    </a:lnTo>
                    <a:lnTo>
                      <a:pt x="1601" y="67"/>
                    </a:lnTo>
                    <a:lnTo>
                      <a:pt x="1607" y="60"/>
                    </a:lnTo>
                    <a:lnTo>
                      <a:pt x="1613" y="52"/>
                    </a:lnTo>
                    <a:lnTo>
                      <a:pt x="1622" y="39"/>
                    </a:lnTo>
                    <a:lnTo>
                      <a:pt x="1632" y="27"/>
                    </a:lnTo>
                    <a:lnTo>
                      <a:pt x="1644" y="15"/>
                    </a:lnTo>
                    <a:lnTo>
                      <a:pt x="1658" y="5"/>
                    </a:lnTo>
                    <a:lnTo>
                      <a:pt x="1668" y="3"/>
                    </a:lnTo>
                    <a:lnTo>
                      <a:pt x="1678" y="2"/>
                    </a:lnTo>
                    <a:lnTo>
                      <a:pt x="1687" y="1"/>
                    </a:lnTo>
                    <a:lnTo>
                      <a:pt x="1698" y="0"/>
                    </a:lnTo>
                    <a:lnTo>
                      <a:pt x="1774" y="0"/>
                    </a:lnTo>
                    <a:lnTo>
                      <a:pt x="1774" y="0"/>
                    </a:lnTo>
                    <a:lnTo>
                      <a:pt x="1782" y="6"/>
                    </a:lnTo>
                    <a:lnTo>
                      <a:pt x="1788" y="12"/>
                    </a:lnTo>
                    <a:lnTo>
                      <a:pt x="1793" y="18"/>
                    </a:lnTo>
                    <a:lnTo>
                      <a:pt x="1798" y="25"/>
                    </a:lnTo>
                    <a:lnTo>
                      <a:pt x="1806" y="41"/>
                    </a:lnTo>
                    <a:lnTo>
                      <a:pt x="1815" y="57"/>
                    </a:lnTo>
                    <a:lnTo>
                      <a:pt x="1822" y="68"/>
                    </a:lnTo>
                    <a:lnTo>
                      <a:pt x="1828" y="78"/>
                    </a:lnTo>
                    <a:lnTo>
                      <a:pt x="1834" y="88"/>
                    </a:lnTo>
                    <a:lnTo>
                      <a:pt x="1841" y="99"/>
                    </a:lnTo>
                    <a:lnTo>
                      <a:pt x="1851" y="115"/>
                    </a:lnTo>
                    <a:lnTo>
                      <a:pt x="1861" y="129"/>
                    </a:lnTo>
                    <a:lnTo>
                      <a:pt x="1870" y="144"/>
                    </a:lnTo>
                    <a:lnTo>
                      <a:pt x="1880" y="161"/>
                    </a:lnTo>
                    <a:lnTo>
                      <a:pt x="1886" y="169"/>
                    </a:lnTo>
                    <a:lnTo>
                      <a:pt x="1891" y="178"/>
                    </a:lnTo>
                    <a:lnTo>
                      <a:pt x="1893" y="182"/>
                    </a:lnTo>
                    <a:lnTo>
                      <a:pt x="1894" y="186"/>
                    </a:lnTo>
                    <a:lnTo>
                      <a:pt x="1895" y="191"/>
                    </a:lnTo>
                    <a:lnTo>
                      <a:pt x="1896" y="197"/>
                    </a:lnTo>
                    <a:lnTo>
                      <a:pt x="1895" y="207"/>
                    </a:lnTo>
                    <a:lnTo>
                      <a:pt x="1893" y="216"/>
                    </a:lnTo>
                    <a:lnTo>
                      <a:pt x="1890" y="224"/>
                    </a:lnTo>
                    <a:lnTo>
                      <a:pt x="1887" y="231"/>
                    </a:lnTo>
                    <a:lnTo>
                      <a:pt x="1877" y="246"/>
                    </a:lnTo>
                    <a:lnTo>
                      <a:pt x="1869" y="265"/>
                    </a:lnTo>
                    <a:lnTo>
                      <a:pt x="1866" y="269"/>
                    </a:lnTo>
                    <a:lnTo>
                      <a:pt x="1864" y="274"/>
                    </a:lnTo>
                    <a:lnTo>
                      <a:pt x="1864" y="327"/>
                    </a:lnTo>
                    <a:lnTo>
                      <a:pt x="1865" y="336"/>
                    </a:lnTo>
                    <a:lnTo>
                      <a:pt x="1866" y="345"/>
                    </a:lnTo>
                    <a:lnTo>
                      <a:pt x="1869" y="354"/>
                    </a:lnTo>
                    <a:lnTo>
                      <a:pt x="1872" y="363"/>
                    </a:lnTo>
                    <a:lnTo>
                      <a:pt x="1876" y="370"/>
                    </a:lnTo>
                    <a:lnTo>
                      <a:pt x="1882" y="377"/>
                    </a:lnTo>
                    <a:lnTo>
                      <a:pt x="1887" y="384"/>
                    </a:lnTo>
                    <a:lnTo>
                      <a:pt x="1894" y="390"/>
                    </a:lnTo>
                    <a:lnTo>
                      <a:pt x="1900" y="395"/>
                    </a:lnTo>
                    <a:lnTo>
                      <a:pt x="1908" y="400"/>
                    </a:lnTo>
                    <a:lnTo>
                      <a:pt x="1915" y="404"/>
                    </a:lnTo>
                    <a:lnTo>
                      <a:pt x="1924" y="408"/>
                    </a:lnTo>
                    <a:lnTo>
                      <a:pt x="1932" y="410"/>
                    </a:lnTo>
                    <a:lnTo>
                      <a:pt x="1942" y="413"/>
                    </a:lnTo>
                    <a:lnTo>
                      <a:pt x="1951" y="415"/>
                    </a:lnTo>
                    <a:lnTo>
                      <a:pt x="1960" y="415"/>
                    </a:lnTo>
                    <a:lnTo>
                      <a:pt x="1969" y="415"/>
                    </a:lnTo>
                    <a:lnTo>
                      <a:pt x="1977" y="414"/>
                    </a:lnTo>
                    <a:lnTo>
                      <a:pt x="1985" y="413"/>
                    </a:lnTo>
                    <a:lnTo>
                      <a:pt x="1992" y="410"/>
                    </a:lnTo>
                    <a:lnTo>
                      <a:pt x="2007" y="405"/>
                    </a:lnTo>
                    <a:lnTo>
                      <a:pt x="2022" y="399"/>
                    </a:lnTo>
                    <a:lnTo>
                      <a:pt x="2030" y="394"/>
                    </a:lnTo>
                    <a:lnTo>
                      <a:pt x="2038" y="391"/>
                    </a:lnTo>
                    <a:lnTo>
                      <a:pt x="2042" y="392"/>
                    </a:lnTo>
                    <a:lnTo>
                      <a:pt x="2045" y="393"/>
                    </a:lnTo>
                    <a:lnTo>
                      <a:pt x="2048" y="394"/>
                    </a:lnTo>
                    <a:lnTo>
                      <a:pt x="2052" y="396"/>
                    </a:lnTo>
                    <a:lnTo>
                      <a:pt x="2058" y="401"/>
                    </a:lnTo>
                    <a:lnTo>
                      <a:pt x="2064" y="407"/>
                    </a:lnTo>
                    <a:lnTo>
                      <a:pt x="2071" y="411"/>
                    </a:lnTo>
                    <a:lnTo>
                      <a:pt x="2078" y="417"/>
                    </a:lnTo>
                    <a:lnTo>
                      <a:pt x="2084" y="423"/>
                    </a:lnTo>
                    <a:lnTo>
                      <a:pt x="2088" y="429"/>
                    </a:lnTo>
                    <a:lnTo>
                      <a:pt x="2088" y="429"/>
                    </a:lnTo>
                    <a:lnTo>
                      <a:pt x="2089" y="433"/>
                    </a:lnTo>
                    <a:lnTo>
                      <a:pt x="2090" y="438"/>
                    </a:lnTo>
                    <a:lnTo>
                      <a:pt x="2087" y="446"/>
                    </a:lnTo>
                    <a:lnTo>
                      <a:pt x="2082" y="453"/>
                    </a:lnTo>
                    <a:lnTo>
                      <a:pt x="2079" y="461"/>
                    </a:lnTo>
                    <a:lnTo>
                      <a:pt x="2076" y="469"/>
                    </a:lnTo>
                    <a:lnTo>
                      <a:pt x="2075" y="477"/>
                    </a:lnTo>
                    <a:lnTo>
                      <a:pt x="2074" y="485"/>
                    </a:lnTo>
                    <a:lnTo>
                      <a:pt x="2075" y="491"/>
                    </a:lnTo>
                    <a:lnTo>
                      <a:pt x="2076" y="498"/>
                    </a:lnTo>
                    <a:lnTo>
                      <a:pt x="2077" y="503"/>
                    </a:lnTo>
                    <a:lnTo>
                      <a:pt x="2080" y="509"/>
                    </a:lnTo>
                    <a:lnTo>
                      <a:pt x="2083" y="515"/>
                    </a:lnTo>
                    <a:lnTo>
                      <a:pt x="2086" y="520"/>
                    </a:lnTo>
                    <a:lnTo>
                      <a:pt x="2090" y="525"/>
                    </a:lnTo>
                    <a:lnTo>
                      <a:pt x="2095" y="530"/>
                    </a:lnTo>
                    <a:lnTo>
                      <a:pt x="2099" y="533"/>
                    </a:lnTo>
                    <a:lnTo>
                      <a:pt x="2105" y="537"/>
                    </a:lnTo>
                    <a:lnTo>
                      <a:pt x="2111" y="540"/>
                    </a:lnTo>
                    <a:lnTo>
                      <a:pt x="2117" y="542"/>
                    </a:lnTo>
                    <a:lnTo>
                      <a:pt x="2123" y="544"/>
                    </a:lnTo>
                    <a:lnTo>
                      <a:pt x="2129" y="546"/>
                    </a:lnTo>
                    <a:lnTo>
                      <a:pt x="2136" y="547"/>
                    </a:lnTo>
                    <a:lnTo>
                      <a:pt x="2142" y="547"/>
                    </a:lnTo>
                    <a:lnTo>
                      <a:pt x="2227" y="547"/>
                    </a:lnTo>
                    <a:lnTo>
                      <a:pt x="2232" y="548"/>
                    </a:lnTo>
                    <a:lnTo>
                      <a:pt x="2236" y="549"/>
                    </a:lnTo>
                    <a:lnTo>
                      <a:pt x="2239" y="552"/>
                    </a:lnTo>
                    <a:lnTo>
                      <a:pt x="2243" y="555"/>
                    </a:lnTo>
                    <a:lnTo>
                      <a:pt x="2249" y="562"/>
                    </a:lnTo>
                    <a:lnTo>
                      <a:pt x="2255" y="570"/>
                    </a:lnTo>
                    <a:lnTo>
                      <a:pt x="2269" y="584"/>
                    </a:lnTo>
                    <a:lnTo>
                      <a:pt x="2282" y="595"/>
                    </a:lnTo>
                    <a:lnTo>
                      <a:pt x="2293" y="607"/>
                    </a:lnTo>
                    <a:lnTo>
                      <a:pt x="2305" y="622"/>
                    </a:lnTo>
                    <a:lnTo>
                      <a:pt x="2319" y="641"/>
                    </a:lnTo>
                    <a:lnTo>
                      <a:pt x="2332" y="658"/>
                    </a:lnTo>
                    <a:lnTo>
                      <a:pt x="2346" y="674"/>
                    </a:lnTo>
                    <a:lnTo>
                      <a:pt x="2362" y="692"/>
                    </a:lnTo>
                    <a:lnTo>
                      <a:pt x="2369" y="701"/>
                    </a:lnTo>
                    <a:lnTo>
                      <a:pt x="2377" y="708"/>
                    </a:lnTo>
                    <a:lnTo>
                      <a:pt x="2385" y="715"/>
                    </a:lnTo>
                    <a:lnTo>
                      <a:pt x="2392" y="723"/>
                    </a:lnTo>
                    <a:lnTo>
                      <a:pt x="2404" y="736"/>
                    </a:lnTo>
                    <a:lnTo>
                      <a:pt x="2415" y="748"/>
                    </a:lnTo>
                    <a:lnTo>
                      <a:pt x="2421" y="754"/>
                    </a:lnTo>
                    <a:lnTo>
                      <a:pt x="2427" y="759"/>
                    </a:lnTo>
                    <a:lnTo>
                      <a:pt x="2434" y="763"/>
                    </a:lnTo>
                    <a:lnTo>
                      <a:pt x="2442" y="767"/>
                    </a:lnTo>
                    <a:lnTo>
                      <a:pt x="2450" y="771"/>
                    </a:lnTo>
                    <a:lnTo>
                      <a:pt x="2458" y="775"/>
                    </a:lnTo>
                    <a:lnTo>
                      <a:pt x="2465" y="779"/>
                    </a:lnTo>
                    <a:lnTo>
                      <a:pt x="2473" y="783"/>
                    </a:lnTo>
                    <a:lnTo>
                      <a:pt x="2484" y="787"/>
                    </a:lnTo>
                    <a:lnTo>
                      <a:pt x="2494" y="793"/>
                    </a:lnTo>
                    <a:lnTo>
                      <a:pt x="2498" y="796"/>
                    </a:lnTo>
                    <a:lnTo>
                      <a:pt x="2501" y="801"/>
                    </a:lnTo>
                    <a:lnTo>
                      <a:pt x="2503" y="806"/>
                    </a:lnTo>
                    <a:lnTo>
                      <a:pt x="2504" y="812"/>
                    </a:lnTo>
                    <a:lnTo>
                      <a:pt x="2502" y="828"/>
                    </a:lnTo>
                    <a:lnTo>
                      <a:pt x="2500" y="843"/>
                    </a:lnTo>
                    <a:lnTo>
                      <a:pt x="2497" y="859"/>
                    </a:lnTo>
                    <a:lnTo>
                      <a:pt x="2496" y="876"/>
                    </a:lnTo>
                    <a:lnTo>
                      <a:pt x="2497" y="882"/>
                    </a:lnTo>
                    <a:lnTo>
                      <a:pt x="2498" y="888"/>
                    </a:lnTo>
                    <a:lnTo>
                      <a:pt x="2501" y="893"/>
                    </a:lnTo>
                    <a:lnTo>
                      <a:pt x="2504" y="897"/>
                    </a:lnTo>
                    <a:lnTo>
                      <a:pt x="2514" y="905"/>
                    </a:lnTo>
                    <a:lnTo>
                      <a:pt x="2525" y="913"/>
                    </a:lnTo>
                    <a:lnTo>
                      <a:pt x="2536" y="920"/>
                    </a:lnTo>
                    <a:lnTo>
                      <a:pt x="2545" y="927"/>
                    </a:lnTo>
                    <a:lnTo>
                      <a:pt x="2555" y="933"/>
                    </a:lnTo>
                    <a:lnTo>
                      <a:pt x="2566" y="938"/>
                    </a:lnTo>
                    <a:lnTo>
                      <a:pt x="2582" y="943"/>
                    </a:lnTo>
                    <a:lnTo>
                      <a:pt x="2597" y="946"/>
                    </a:lnTo>
                    <a:lnTo>
                      <a:pt x="2611" y="948"/>
                    </a:lnTo>
                    <a:lnTo>
                      <a:pt x="2629" y="951"/>
                    </a:lnTo>
                    <a:lnTo>
                      <a:pt x="2634" y="952"/>
                    </a:lnTo>
                    <a:lnTo>
                      <a:pt x="2640" y="952"/>
                    </a:lnTo>
                    <a:lnTo>
                      <a:pt x="2645" y="954"/>
                    </a:lnTo>
                    <a:lnTo>
                      <a:pt x="2649" y="956"/>
                    </a:lnTo>
                    <a:lnTo>
                      <a:pt x="2652" y="960"/>
                    </a:lnTo>
                    <a:lnTo>
                      <a:pt x="2654" y="966"/>
                    </a:lnTo>
                    <a:lnTo>
                      <a:pt x="2655" y="972"/>
                    </a:lnTo>
                    <a:lnTo>
                      <a:pt x="2657" y="977"/>
                    </a:lnTo>
                    <a:lnTo>
                      <a:pt x="2664" y="989"/>
                    </a:lnTo>
                    <a:lnTo>
                      <a:pt x="2671" y="999"/>
                    </a:lnTo>
                    <a:lnTo>
                      <a:pt x="2680" y="1009"/>
                    </a:lnTo>
                    <a:lnTo>
                      <a:pt x="2691" y="1019"/>
                    </a:lnTo>
                    <a:lnTo>
                      <a:pt x="2696" y="1022"/>
                    </a:lnTo>
                    <a:lnTo>
                      <a:pt x="2701" y="1024"/>
                    </a:lnTo>
                    <a:lnTo>
                      <a:pt x="2704" y="1029"/>
                    </a:lnTo>
                    <a:lnTo>
                      <a:pt x="2706" y="1034"/>
                    </a:lnTo>
                    <a:lnTo>
                      <a:pt x="2716" y="1046"/>
                    </a:lnTo>
                    <a:lnTo>
                      <a:pt x="2725" y="1058"/>
                    </a:lnTo>
                    <a:lnTo>
                      <a:pt x="2733" y="1069"/>
                    </a:lnTo>
                    <a:lnTo>
                      <a:pt x="2743" y="1084"/>
                    </a:lnTo>
                    <a:lnTo>
                      <a:pt x="2748" y="1091"/>
                    </a:lnTo>
                    <a:lnTo>
                      <a:pt x="2752" y="1098"/>
                    </a:lnTo>
                    <a:lnTo>
                      <a:pt x="2754" y="1101"/>
                    </a:lnTo>
                    <a:lnTo>
                      <a:pt x="2755" y="1105"/>
                    </a:lnTo>
                    <a:lnTo>
                      <a:pt x="2756" y="1109"/>
                    </a:lnTo>
                    <a:lnTo>
                      <a:pt x="2756" y="1114"/>
                    </a:lnTo>
                    <a:lnTo>
                      <a:pt x="2756" y="1136"/>
                    </a:lnTo>
                    <a:lnTo>
                      <a:pt x="2756" y="1156"/>
                    </a:lnTo>
                    <a:lnTo>
                      <a:pt x="2756" y="1175"/>
                    </a:lnTo>
                    <a:lnTo>
                      <a:pt x="2756" y="1198"/>
                    </a:lnTo>
                    <a:lnTo>
                      <a:pt x="2756" y="1198"/>
                    </a:lnTo>
                    <a:lnTo>
                      <a:pt x="2738" y="1192"/>
                    </a:lnTo>
                    <a:lnTo>
                      <a:pt x="2722" y="1189"/>
                    </a:lnTo>
                    <a:lnTo>
                      <a:pt x="2705" y="1186"/>
                    </a:lnTo>
                    <a:lnTo>
                      <a:pt x="2688" y="1181"/>
                    </a:lnTo>
                    <a:lnTo>
                      <a:pt x="2677" y="1177"/>
                    </a:lnTo>
                    <a:lnTo>
                      <a:pt x="2666" y="1174"/>
                    </a:lnTo>
                    <a:lnTo>
                      <a:pt x="2650" y="1174"/>
                    </a:lnTo>
                    <a:lnTo>
                      <a:pt x="2636" y="1175"/>
                    </a:lnTo>
                    <a:lnTo>
                      <a:pt x="2622" y="1176"/>
                    </a:lnTo>
                    <a:lnTo>
                      <a:pt x="2606" y="1176"/>
                    </a:lnTo>
                    <a:lnTo>
                      <a:pt x="2586" y="1175"/>
                    </a:lnTo>
                    <a:lnTo>
                      <a:pt x="2569" y="1173"/>
                    </a:lnTo>
                    <a:lnTo>
                      <a:pt x="2551" y="1170"/>
                    </a:lnTo>
                    <a:lnTo>
                      <a:pt x="2532" y="1169"/>
                    </a:lnTo>
                    <a:lnTo>
                      <a:pt x="2481" y="1169"/>
                    </a:lnTo>
                    <a:lnTo>
                      <a:pt x="2472" y="1168"/>
                    </a:lnTo>
                    <a:lnTo>
                      <a:pt x="2464" y="1166"/>
                    </a:lnTo>
                    <a:lnTo>
                      <a:pt x="2457" y="1163"/>
                    </a:lnTo>
                    <a:lnTo>
                      <a:pt x="2449" y="1159"/>
                    </a:lnTo>
                    <a:lnTo>
                      <a:pt x="2435" y="1151"/>
                    </a:lnTo>
                    <a:lnTo>
                      <a:pt x="2419" y="1143"/>
                    </a:lnTo>
                    <a:lnTo>
                      <a:pt x="2396" y="1136"/>
                    </a:lnTo>
                    <a:lnTo>
                      <a:pt x="2376" y="1129"/>
                    </a:lnTo>
                    <a:lnTo>
                      <a:pt x="2356" y="1121"/>
                    </a:lnTo>
                    <a:lnTo>
                      <a:pt x="2333" y="1112"/>
                    </a:lnTo>
                    <a:lnTo>
                      <a:pt x="2324" y="1126"/>
                    </a:lnTo>
                    <a:lnTo>
                      <a:pt x="2315" y="1140"/>
                    </a:lnTo>
                    <a:lnTo>
                      <a:pt x="2311" y="1146"/>
                    </a:lnTo>
                    <a:lnTo>
                      <a:pt x="2306" y="1151"/>
                    </a:lnTo>
                    <a:lnTo>
                      <a:pt x="2299" y="1156"/>
                    </a:lnTo>
                    <a:lnTo>
                      <a:pt x="2292" y="1161"/>
                    </a:lnTo>
                    <a:lnTo>
                      <a:pt x="2285" y="1165"/>
                    </a:lnTo>
                    <a:lnTo>
                      <a:pt x="2276" y="1167"/>
                    </a:lnTo>
                    <a:lnTo>
                      <a:pt x="2269" y="1168"/>
                    </a:lnTo>
                    <a:lnTo>
                      <a:pt x="2262" y="1168"/>
                    </a:lnTo>
                    <a:lnTo>
                      <a:pt x="2247" y="1168"/>
                    </a:lnTo>
                    <a:lnTo>
                      <a:pt x="2230" y="1169"/>
                    </a:lnTo>
                    <a:lnTo>
                      <a:pt x="2220" y="1170"/>
                    </a:lnTo>
                    <a:lnTo>
                      <a:pt x="2213" y="1173"/>
                    </a:lnTo>
                    <a:lnTo>
                      <a:pt x="2206" y="1175"/>
                    </a:lnTo>
                    <a:lnTo>
                      <a:pt x="2198" y="1176"/>
                    </a:lnTo>
                    <a:lnTo>
                      <a:pt x="2147" y="1176"/>
                    </a:lnTo>
                    <a:lnTo>
                      <a:pt x="2141" y="1176"/>
                    </a:lnTo>
                    <a:lnTo>
                      <a:pt x="2135" y="1174"/>
                    </a:lnTo>
                    <a:lnTo>
                      <a:pt x="2130" y="1172"/>
                    </a:lnTo>
                    <a:lnTo>
                      <a:pt x="2126" y="1169"/>
                    </a:lnTo>
                    <a:lnTo>
                      <a:pt x="2116" y="1163"/>
                    </a:lnTo>
                    <a:lnTo>
                      <a:pt x="2105" y="1156"/>
                    </a:lnTo>
                    <a:lnTo>
                      <a:pt x="2096" y="1165"/>
                    </a:lnTo>
                    <a:lnTo>
                      <a:pt x="2087" y="1174"/>
                    </a:lnTo>
                    <a:lnTo>
                      <a:pt x="2078" y="1182"/>
                    </a:lnTo>
                    <a:lnTo>
                      <a:pt x="2069" y="1189"/>
                    </a:lnTo>
                    <a:lnTo>
                      <a:pt x="2060" y="1195"/>
                    </a:lnTo>
                    <a:lnTo>
                      <a:pt x="2049" y="1200"/>
                    </a:lnTo>
                    <a:lnTo>
                      <a:pt x="2037" y="1204"/>
                    </a:lnTo>
                    <a:lnTo>
                      <a:pt x="2025" y="1208"/>
                    </a:lnTo>
                    <a:lnTo>
                      <a:pt x="2015" y="1209"/>
                    </a:lnTo>
                    <a:lnTo>
                      <a:pt x="2005" y="1210"/>
                    </a:lnTo>
                    <a:lnTo>
                      <a:pt x="1992" y="1216"/>
                    </a:lnTo>
                    <a:lnTo>
                      <a:pt x="1982" y="1222"/>
                    </a:lnTo>
                    <a:lnTo>
                      <a:pt x="1977" y="1226"/>
                    </a:lnTo>
                    <a:lnTo>
                      <a:pt x="1972" y="1228"/>
                    </a:lnTo>
                    <a:lnTo>
                      <a:pt x="1967" y="1231"/>
                    </a:lnTo>
                    <a:lnTo>
                      <a:pt x="1960" y="1233"/>
                    </a:lnTo>
                    <a:lnTo>
                      <a:pt x="1950" y="1236"/>
                    </a:lnTo>
                    <a:lnTo>
                      <a:pt x="1940" y="1237"/>
                    </a:lnTo>
                    <a:lnTo>
                      <a:pt x="1929" y="1240"/>
                    </a:lnTo>
                    <a:lnTo>
                      <a:pt x="1919" y="1242"/>
                    </a:lnTo>
                    <a:lnTo>
                      <a:pt x="1909" y="1246"/>
                    </a:lnTo>
                    <a:lnTo>
                      <a:pt x="1898" y="1250"/>
                    </a:lnTo>
                    <a:lnTo>
                      <a:pt x="1892" y="1249"/>
                    </a:lnTo>
                    <a:lnTo>
                      <a:pt x="1887" y="1246"/>
                    </a:lnTo>
                    <a:lnTo>
                      <a:pt x="1882" y="1242"/>
                    </a:lnTo>
                    <a:lnTo>
                      <a:pt x="1877" y="1237"/>
                    </a:lnTo>
                    <a:lnTo>
                      <a:pt x="1872" y="1233"/>
                    </a:lnTo>
                    <a:lnTo>
                      <a:pt x="1868" y="1229"/>
                    </a:lnTo>
                    <a:lnTo>
                      <a:pt x="1863" y="1227"/>
                    </a:lnTo>
                    <a:lnTo>
                      <a:pt x="1856" y="1226"/>
                    </a:lnTo>
                    <a:lnTo>
                      <a:pt x="1844" y="1227"/>
                    </a:lnTo>
                    <a:lnTo>
                      <a:pt x="1833" y="1230"/>
                    </a:lnTo>
                    <a:lnTo>
                      <a:pt x="1823" y="1233"/>
                    </a:lnTo>
                    <a:lnTo>
                      <a:pt x="1810" y="1236"/>
                    </a:lnTo>
                    <a:lnTo>
                      <a:pt x="1796" y="1237"/>
                    </a:lnTo>
                    <a:lnTo>
                      <a:pt x="1784" y="1239"/>
                    </a:lnTo>
                    <a:lnTo>
                      <a:pt x="1772" y="1240"/>
                    </a:lnTo>
                    <a:lnTo>
                      <a:pt x="1758" y="1242"/>
                    </a:lnTo>
                    <a:lnTo>
                      <a:pt x="1747" y="1245"/>
                    </a:lnTo>
                    <a:lnTo>
                      <a:pt x="1738" y="1247"/>
                    </a:lnTo>
                    <a:lnTo>
                      <a:pt x="1728" y="1249"/>
                    </a:lnTo>
                    <a:lnTo>
                      <a:pt x="1717" y="1250"/>
                    </a:lnTo>
                    <a:lnTo>
                      <a:pt x="1711" y="1286"/>
                    </a:lnTo>
                    <a:lnTo>
                      <a:pt x="1703" y="1321"/>
                    </a:lnTo>
                    <a:lnTo>
                      <a:pt x="1699" y="1338"/>
                    </a:lnTo>
                    <a:lnTo>
                      <a:pt x="1693" y="1355"/>
                    </a:lnTo>
                    <a:lnTo>
                      <a:pt x="1685" y="1371"/>
                    </a:lnTo>
                    <a:lnTo>
                      <a:pt x="1676" y="1387"/>
                    </a:lnTo>
                    <a:lnTo>
                      <a:pt x="1667" y="1380"/>
                    </a:lnTo>
                    <a:lnTo>
                      <a:pt x="1658" y="1374"/>
                    </a:lnTo>
                    <a:lnTo>
                      <a:pt x="1643" y="1367"/>
                    </a:lnTo>
                    <a:lnTo>
                      <a:pt x="1629" y="1361"/>
                    </a:lnTo>
                    <a:lnTo>
                      <a:pt x="1616" y="1356"/>
                    </a:lnTo>
                    <a:lnTo>
                      <a:pt x="1604" y="1352"/>
                    </a:lnTo>
                    <a:lnTo>
                      <a:pt x="1578" y="1344"/>
                    </a:lnTo>
                    <a:lnTo>
                      <a:pt x="1553" y="1339"/>
                    </a:lnTo>
                    <a:lnTo>
                      <a:pt x="1527" y="1336"/>
                    </a:lnTo>
                    <a:lnTo>
                      <a:pt x="1501" y="1333"/>
                    </a:lnTo>
                    <a:lnTo>
                      <a:pt x="1472" y="1330"/>
                    </a:lnTo>
                    <a:lnTo>
                      <a:pt x="1442" y="1327"/>
                    </a:lnTo>
                    <a:lnTo>
                      <a:pt x="1434" y="1326"/>
                    </a:lnTo>
                    <a:lnTo>
                      <a:pt x="1427" y="1323"/>
                    </a:lnTo>
                    <a:lnTo>
                      <a:pt x="1420" y="1321"/>
                    </a:lnTo>
                    <a:lnTo>
                      <a:pt x="1413" y="1318"/>
                    </a:lnTo>
                    <a:lnTo>
                      <a:pt x="1407" y="1316"/>
                    </a:lnTo>
                    <a:lnTo>
                      <a:pt x="1400" y="1314"/>
                    </a:lnTo>
                    <a:lnTo>
                      <a:pt x="1393" y="1312"/>
                    </a:lnTo>
                    <a:lnTo>
                      <a:pt x="1385" y="1312"/>
                    </a:lnTo>
                    <a:lnTo>
                      <a:pt x="1360" y="1312"/>
                    </a:lnTo>
                    <a:lnTo>
                      <a:pt x="1336" y="1312"/>
                    </a:lnTo>
                    <a:lnTo>
                      <a:pt x="1312" y="1312"/>
                    </a:lnTo>
                    <a:lnTo>
                      <a:pt x="1287" y="1312"/>
                    </a:lnTo>
                    <a:lnTo>
                      <a:pt x="1283" y="1311"/>
                    </a:lnTo>
                    <a:lnTo>
                      <a:pt x="1280" y="1310"/>
                    </a:lnTo>
                    <a:lnTo>
                      <a:pt x="1277" y="1309"/>
                    </a:lnTo>
                    <a:lnTo>
                      <a:pt x="1275" y="1307"/>
                    </a:lnTo>
                    <a:lnTo>
                      <a:pt x="1271" y="1302"/>
                    </a:lnTo>
                    <a:lnTo>
                      <a:pt x="1268" y="1295"/>
                    </a:lnTo>
                    <a:lnTo>
                      <a:pt x="1265" y="1287"/>
                    </a:lnTo>
                    <a:lnTo>
                      <a:pt x="1262" y="1279"/>
                    </a:lnTo>
                    <a:lnTo>
                      <a:pt x="1258" y="1272"/>
                    </a:lnTo>
                    <a:lnTo>
                      <a:pt x="1254" y="1265"/>
                    </a:lnTo>
                    <a:lnTo>
                      <a:pt x="1232" y="1241"/>
                    </a:lnTo>
                    <a:lnTo>
                      <a:pt x="1212" y="1220"/>
                    </a:lnTo>
                    <a:lnTo>
                      <a:pt x="1202" y="1211"/>
                    </a:lnTo>
                    <a:lnTo>
                      <a:pt x="1191" y="1201"/>
                    </a:lnTo>
                    <a:lnTo>
                      <a:pt x="1178" y="1192"/>
                    </a:lnTo>
                    <a:lnTo>
                      <a:pt x="1165" y="1181"/>
                    </a:lnTo>
                    <a:lnTo>
                      <a:pt x="1153" y="1174"/>
                    </a:lnTo>
                    <a:lnTo>
                      <a:pt x="1141" y="1168"/>
                    </a:lnTo>
                    <a:lnTo>
                      <a:pt x="1128" y="1164"/>
                    </a:lnTo>
                    <a:lnTo>
                      <a:pt x="1116" y="1161"/>
                    </a:lnTo>
                    <a:lnTo>
                      <a:pt x="1091" y="1157"/>
                    </a:lnTo>
                    <a:lnTo>
                      <a:pt x="1061" y="1153"/>
                    </a:lnTo>
                    <a:lnTo>
                      <a:pt x="1050" y="1151"/>
                    </a:lnTo>
                    <a:lnTo>
                      <a:pt x="1040" y="1146"/>
                    </a:lnTo>
                    <a:lnTo>
                      <a:pt x="1035" y="1144"/>
                    </a:lnTo>
                    <a:lnTo>
                      <a:pt x="1030" y="1142"/>
                    </a:lnTo>
                    <a:lnTo>
                      <a:pt x="1024" y="1141"/>
                    </a:lnTo>
                    <a:lnTo>
                      <a:pt x="1018" y="1141"/>
                    </a:lnTo>
                    <a:lnTo>
                      <a:pt x="1012" y="1141"/>
                    </a:lnTo>
                    <a:lnTo>
                      <a:pt x="1008" y="1142"/>
                    </a:lnTo>
                    <a:lnTo>
                      <a:pt x="1004" y="1144"/>
                    </a:lnTo>
                    <a:lnTo>
                      <a:pt x="1001" y="1146"/>
                    </a:lnTo>
                    <a:lnTo>
                      <a:pt x="995" y="1152"/>
                    </a:lnTo>
                    <a:lnTo>
                      <a:pt x="989" y="1159"/>
                    </a:lnTo>
                    <a:lnTo>
                      <a:pt x="985" y="1167"/>
                    </a:lnTo>
                    <a:lnTo>
                      <a:pt x="979" y="1175"/>
                    </a:lnTo>
                    <a:lnTo>
                      <a:pt x="973" y="1182"/>
                    </a:lnTo>
                    <a:lnTo>
                      <a:pt x="966" y="1190"/>
                    </a:lnTo>
                    <a:lnTo>
                      <a:pt x="956" y="1197"/>
                    </a:lnTo>
                    <a:lnTo>
                      <a:pt x="948" y="1205"/>
                    </a:lnTo>
                    <a:lnTo>
                      <a:pt x="942" y="1212"/>
                    </a:lnTo>
                    <a:lnTo>
                      <a:pt x="936" y="1220"/>
                    </a:lnTo>
                    <a:lnTo>
                      <a:pt x="924" y="1236"/>
                    </a:lnTo>
                    <a:lnTo>
                      <a:pt x="909" y="1255"/>
                    </a:lnTo>
                    <a:lnTo>
                      <a:pt x="894" y="1270"/>
                    </a:lnTo>
                    <a:lnTo>
                      <a:pt x="882" y="1285"/>
                    </a:lnTo>
                    <a:lnTo>
                      <a:pt x="877" y="1294"/>
                    </a:lnTo>
                    <a:lnTo>
                      <a:pt x="873" y="1303"/>
                    </a:lnTo>
                    <a:lnTo>
                      <a:pt x="871" y="1313"/>
                    </a:lnTo>
                    <a:lnTo>
                      <a:pt x="870" y="1323"/>
                    </a:lnTo>
                    <a:lnTo>
                      <a:pt x="871" y="1341"/>
                    </a:lnTo>
                    <a:lnTo>
                      <a:pt x="874" y="1358"/>
                    </a:lnTo>
                    <a:lnTo>
                      <a:pt x="876" y="1374"/>
                    </a:lnTo>
                    <a:lnTo>
                      <a:pt x="878" y="1392"/>
                    </a:lnTo>
                    <a:lnTo>
                      <a:pt x="877" y="1409"/>
                    </a:lnTo>
                    <a:lnTo>
                      <a:pt x="874" y="1424"/>
                    </a:lnTo>
                    <a:lnTo>
                      <a:pt x="871" y="1438"/>
                    </a:lnTo>
                    <a:lnTo>
                      <a:pt x="866" y="1452"/>
                    </a:lnTo>
                    <a:lnTo>
                      <a:pt x="862" y="1466"/>
                    </a:lnTo>
                    <a:lnTo>
                      <a:pt x="858" y="1480"/>
                    </a:lnTo>
                    <a:lnTo>
                      <a:pt x="855" y="1494"/>
                    </a:lnTo>
                    <a:lnTo>
                      <a:pt x="853" y="1509"/>
                    </a:lnTo>
                    <a:lnTo>
                      <a:pt x="853" y="1509"/>
                    </a:lnTo>
                    <a:lnTo>
                      <a:pt x="844" y="1503"/>
                    </a:lnTo>
                    <a:lnTo>
                      <a:pt x="837" y="1497"/>
                    </a:lnTo>
                    <a:lnTo>
                      <a:pt x="830" y="1493"/>
                    </a:lnTo>
                    <a:lnTo>
                      <a:pt x="822" y="1490"/>
                    </a:lnTo>
                    <a:lnTo>
                      <a:pt x="806" y="1486"/>
                    </a:lnTo>
                    <a:lnTo>
                      <a:pt x="787" y="1483"/>
                    </a:lnTo>
                    <a:lnTo>
                      <a:pt x="779" y="1481"/>
                    </a:lnTo>
                    <a:lnTo>
                      <a:pt x="771" y="1479"/>
                    </a:lnTo>
                    <a:lnTo>
                      <a:pt x="764" y="1478"/>
                    </a:lnTo>
                    <a:lnTo>
                      <a:pt x="756" y="1478"/>
                    </a:lnTo>
                    <a:lnTo>
                      <a:pt x="746" y="1479"/>
                    </a:lnTo>
                    <a:lnTo>
                      <a:pt x="736" y="1480"/>
                    </a:lnTo>
                    <a:lnTo>
                      <a:pt x="697" y="1483"/>
                    </a:lnTo>
                    <a:lnTo>
                      <a:pt x="662" y="1484"/>
                    </a:lnTo>
                    <a:lnTo>
                      <a:pt x="629" y="1487"/>
                    </a:lnTo>
                    <a:lnTo>
                      <a:pt x="590" y="1490"/>
                    </a:lnTo>
                    <a:lnTo>
                      <a:pt x="582" y="1491"/>
                    </a:lnTo>
                    <a:lnTo>
                      <a:pt x="575" y="1493"/>
                    </a:lnTo>
                    <a:lnTo>
                      <a:pt x="568" y="1494"/>
                    </a:lnTo>
                    <a:lnTo>
                      <a:pt x="560" y="1495"/>
                    </a:lnTo>
                    <a:lnTo>
                      <a:pt x="530" y="1499"/>
                    </a:lnTo>
                    <a:lnTo>
                      <a:pt x="504" y="1504"/>
                    </a:lnTo>
                    <a:lnTo>
                      <a:pt x="491" y="1508"/>
                    </a:lnTo>
                    <a:lnTo>
                      <a:pt x="480" y="1514"/>
                    </a:lnTo>
                    <a:lnTo>
                      <a:pt x="474" y="1518"/>
                    </a:lnTo>
                    <a:lnTo>
                      <a:pt x="469" y="1522"/>
                    </a:lnTo>
                    <a:lnTo>
                      <a:pt x="464" y="1527"/>
                    </a:lnTo>
                    <a:lnTo>
                      <a:pt x="458" y="1532"/>
                    </a:lnTo>
                    <a:lnTo>
                      <a:pt x="447" y="1545"/>
                    </a:lnTo>
                    <a:lnTo>
                      <a:pt x="436" y="1558"/>
                    </a:lnTo>
                    <a:lnTo>
                      <a:pt x="427" y="1572"/>
                    </a:lnTo>
                    <a:lnTo>
                      <a:pt x="419" y="1584"/>
                    </a:lnTo>
                    <a:lnTo>
                      <a:pt x="410" y="1596"/>
                    </a:lnTo>
                    <a:lnTo>
                      <a:pt x="401" y="1607"/>
                    </a:lnTo>
                    <a:lnTo>
                      <a:pt x="389" y="1619"/>
                    </a:lnTo>
                    <a:lnTo>
                      <a:pt x="375" y="1631"/>
                    </a:lnTo>
                    <a:lnTo>
                      <a:pt x="375" y="1631"/>
                    </a:lnTo>
                    <a:lnTo>
                      <a:pt x="357" y="1620"/>
                    </a:lnTo>
                    <a:lnTo>
                      <a:pt x="339" y="1612"/>
                    </a:lnTo>
                    <a:lnTo>
                      <a:pt x="321" y="1605"/>
                    </a:lnTo>
                    <a:lnTo>
                      <a:pt x="303" y="1598"/>
                    </a:lnTo>
                    <a:lnTo>
                      <a:pt x="286" y="1591"/>
                    </a:lnTo>
                    <a:lnTo>
                      <a:pt x="267" y="1585"/>
                    </a:lnTo>
                    <a:lnTo>
                      <a:pt x="249" y="1577"/>
                    </a:lnTo>
                    <a:lnTo>
                      <a:pt x="230" y="1569"/>
                    </a:lnTo>
                    <a:lnTo>
                      <a:pt x="219" y="1561"/>
                    </a:lnTo>
                    <a:lnTo>
                      <a:pt x="208" y="1554"/>
                    </a:lnTo>
                    <a:lnTo>
                      <a:pt x="199" y="1547"/>
                    </a:lnTo>
                    <a:lnTo>
                      <a:pt x="191" y="1538"/>
                    </a:lnTo>
                    <a:lnTo>
                      <a:pt x="184" y="1529"/>
                    </a:lnTo>
                    <a:lnTo>
                      <a:pt x="177" y="1519"/>
                    </a:lnTo>
                    <a:lnTo>
                      <a:pt x="172" y="1507"/>
                    </a:lnTo>
                    <a:lnTo>
                      <a:pt x="166" y="1495"/>
                    </a:lnTo>
                    <a:lnTo>
                      <a:pt x="159" y="1479"/>
                    </a:lnTo>
                    <a:lnTo>
                      <a:pt x="152" y="1465"/>
                    </a:lnTo>
                    <a:lnTo>
                      <a:pt x="146" y="1450"/>
                    </a:lnTo>
                    <a:lnTo>
                      <a:pt x="139" y="1433"/>
                    </a:lnTo>
                    <a:lnTo>
                      <a:pt x="127" y="1396"/>
                    </a:lnTo>
                    <a:lnTo>
                      <a:pt x="118" y="1363"/>
                    </a:lnTo>
                    <a:lnTo>
                      <a:pt x="112" y="1346"/>
                    </a:lnTo>
                    <a:lnTo>
                      <a:pt x="106" y="1330"/>
                    </a:lnTo>
                    <a:lnTo>
                      <a:pt x="97" y="1314"/>
                    </a:lnTo>
                    <a:lnTo>
                      <a:pt x="87" y="1296"/>
                    </a:lnTo>
                    <a:lnTo>
                      <a:pt x="76" y="1277"/>
                    </a:lnTo>
                    <a:lnTo>
                      <a:pt x="67" y="1260"/>
                    </a:lnTo>
                    <a:lnTo>
                      <a:pt x="57" y="1243"/>
                    </a:lnTo>
                    <a:lnTo>
                      <a:pt x="47" y="1223"/>
                    </a:lnTo>
                    <a:lnTo>
                      <a:pt x="38" y="1210"/>
                    </a:lnTo>
                    <a:lnTo>
                      <a:pt x="31" y="1198"/>
                    </a:lnTo>
                    <a:lnTo>
                      <a:pt x="25" y="1186"/>
                    </a:lnTo>
                    <a:lnTo>
                      <a:pt x="18" y="1171"/>
                    </a:lnTo>
                    <a:lnTo>
                      <a:pt x="13" y="1166"/>
                    </a:lnTo>
                    <a:lnTo>
                      <a:pt x="7" y="1162"/>
                    </a:lnTo>
                    <a:lnTo>
                      <a:pt x="4" y="1159"/>
                    </a:lnTo>
                    <a:lnTo>
                      <a:pt x="2" y="1157"/>
                    </a:lnTo>
                    <a:lnTo>
                      <a:pt x="0" y="1154"/>
                    </a:lnTo>
                    <a:lnTo>
                      <a:pt x="0" y="1151"/>
                    </a:lnTo>
                    <a:lnTo>
                      <a:pt x="1" y="1145"/>
                    </a:lnTo>
                    <a:lnTo>
                      <a:pt x="2" y="1139"/>
                    </a:lnTo>
                    <a:lnTo>
                      <a:pt x="5" y="1134"/>
                    </a:lnTo>
                    <a:lnTo>
                      <a:pt x="8" y="1129"/>
                    </a:lnTo>
                    <a:lnTo>
                      <a:pt x="15" y="1119"/>
                    </a:lnTo>
                    <a:lnTo>
                      <a:pt x="23" y="1109"/>
                    </a:lnTo>
                    <a:lnTo>
                      <a:pt x="32" y="1093"/>
                    </a:lnTo>
                    <a:lnTo>
                      <a:pt x="39" y="1078"/>
                    </a:lnTo>
                    <a:lnTo>
                      <a:pt x="46" y="1061"/>
                    </a:lnTo>
                    <a:lnTo>
                      <a:pt x="54" y="1045"/>
                    </a:lnTo>
                    <a:lnTo>
                      <a:pt x="63" y="1028"/>
                    </a:lnTo>
                    <a:lnTo>
                      <a:pt x="71" y="1011"/>
                    </a:lnTo>
                    <a:lnTo>
                      <a:pt x="79" y="996"/>
                    </a:lnTo>
                    <a:lnTo>
                      <a:pt x="88" y="983"/>
                    </a:lnTo>
                    <a:lnTo>
                      <a:pt x="97" y="970"/>
                    </a:lnTo>
                    <a:lnTo>
                      <a:pt x="109" y="956"/>
                    </a:lnTo>
                    <a:lnTo>
                      <a:pt x="122" y="945"/>
                    </a:lnTo>
                    <a:lnTo>
                      <a:pt x="137" y="933"/>
                    </a:lnTo>
                    <a:lnTo>
                      <a:pt x="137" y="860"/>
                    </a:lnTo>
                    <a:lnTo>
                      <a:pt x="138" y="850"/>
                    </a:lnTo>
                    <a:lnTo>
                      <a:pt x="140" y="842"/>
                    </a:lnTo>
                    <a:lnTo>
                      <a:pt x="143" y="835"/>
                    </a:lnTo>
                    <a:lnTo>
                      <a:pt x="148" y="828"/>
                    </a:lnTo>
                    <a:lnTo>
                      <a:pt x="158" y="814"/>
                    </a:lnTo>
                    <a:lnTo>
                      <a:pt x="168" y="799"/>
                    </a:lnTo>
                    <a:lnTo>
                      <a:pt x="174" y="785"/>
                    </a:lnTo>
                    <a:lnTo>
                      <a:pt x="179" y="774"/>
                    </a:lnTo>
                    <a:lnTo>
                      <a:pt x="182" y="763"/>
                    </a:lnTo>
                    <a:lnTo>
                      <a:pt x="186" y="749"/>
                    </a:lnTo>
                    <a:lnTo>
                      <a:pt x="186" y="749"/>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2" name="Congo Brazza">
                <a:extLst>
                  <a:ext uri="{FF2B5EF4-FFF2-40B4-BE49-F238E27FC236}">
                    <a16:creationId xmlns:a16="http://schemas.microsoft.com/office/drawing/2014/main" id="{C1A92A6C-BA1D-9BC4-F8CD-0563977B3689}"/>
                  </a:ext>
                </a:extLst>
              </p:cNvPr>
              <p:cNvSpPr>
                <a:spLocks/>
              </p:cNvSpPr>
              <p:nvPr/>
            </p:nvSpPr>
            <p:spPr bwMode="auto">
              <a:xfrm>
                <a:off x="8757998" y="3584386"/>
                <a:ext cx="529624" cy="620217"/>
              </a:xfrm>
              <a:custGeom>
                <a:avLst/>
                <a:gdLst>
                  <a:gd name="T0" fmla="*/ 1074 w 1599"/>
                  <a:gd name="T1" fmla="*/ 205 h 1870"/>
                  <a:gd name="T2" fmla="*/ 1071 w 1599"/>
                  <a:gd name="T3" fmla="*/ 336 h 1870"/>
                  <a:gd name="T4" fmla="*/ 1066 w 1599"/>
                  <a:gd name="T5" fmla="*/ 455 h 1870"/>
                  <a:gd name="T6" fmla="*/ 1011 w 1599"/>
                  <a:gd name="T7" fmla="*/ 403 h 1870"/>
                  <a:gd name="T8" fmla="*/ 889 w 1599"/>
                  <a:gd name="T9" fmla="*/ 353 h 1870"/>
                  <a:gd name="T10" fmla="*/ 711 w 1599"/>
                  <a:gd name="T11" fmla="*/ 326 h 1870"/>
                  <a:gd name="T12" fmla="*/ 431 w 1599"/>
                  <a:gd name="T13" fmla="*/ 358 h 1870"/>
                  <a:gd name="T14" fmla="*/ 417 w 1599"/>
                  <a:gd name="T15" fmla="*/ 433 h 1870"/>
                  <a:gd name="T16" fmla="*/ 426 w 1599"/>
                  <a:gd name="T17" fmla="*/ 521 h 1870"/>
                  <a:gd name="T18" fmla="*/ 546 w 1599"/>
                  <a:gd name="T19" fmla="*/ 514 h 1870"/>
                  <a:gd name="T20" fmla="*/ 627 w 1599"/>
                  <a:gd name="T21" fmla="*/ 484 h 1870"/>
                  <a:gd name="T22" fmla="*/ 723 w 1599"/>
                  <a:gd name="T23" fmla="*/ 515 h 1870"/>
                  <a:gd name="T24" fmla="*/ 706 w 1599"/>
                  <a:gd name="T25" fmla="*/ 592 h 1870"/>
                  <a:gd name="T26" fmla="*/ 641 w 1599"/>
                  <a:gd name="T27" fmla="*/ 683 h 1870"/>
                  <a:gd name="T28" fmla="*/ 615 w 1599"/>
                  <a:gd name="T29" fmla="*/ 794 h 1870"/>
                  <a:gd name="T30" fmla="*/ 644 w 1599"/>
                  <a:gd name="T31" fmla="*/ 848 h 1870"/>
                  <a:gd name="T32" fmla="*/ 713 w 1599"/>
                  <a:gd name="T33" fmla="*/ 997 h 1870"/>
                  <a:gd name="T34" fmla="*/ 705 w 1599"/>
                  <a:gd name="T35" fmla="*/ 1150 h 1870"/>
                  <a:gd name="T36" fmla="*/ 697 w 1599"/>
                  <a:gd name="T37" fmla="*/ 1264 h 1870"/>
                  <a:gd name="T38" fmla="*/ 645 w 1599"/>
                  <a:gd name="T39" fmla="*/ 1327 h 1870"/>
                  <a:gd name="T40" fmla="*/ 556 w 1599"/>
                  <a:gd name="T41" fmla="*/ 1277 h 1870"/>
                  <a:gd name="T42" fmla="*/ 452 w 1599"/>
                  <a:gd name="T43" fmla="*/ 1282 h 1870"/>
                  <a:gd name="T44" fmla="*/ 399 w 1599"/>
                  <a:gd name="T45" fmla="*/ 1272 h 1870"/>
                  <a:gd name="T46" fmla="*/ 284 w 1599"/>
                  <a:gd name="T47" fmla="*/ 1211 h 1870"/>
                  <a:gd name="T48" fmla="*/ 175 w 1599"/>
                  <a:gd name="T49" fmla="*/ 1329 h 1870"/>
                  <a:gd name="T50" fmla="*/ 98 w 1599"/>
                  <a:gd name="T51" fmla="*/ 1378 h 1870"/>
                  <a:gd name="T52" fmla="*/ 133 w 1599"/>
                  <a:gd name="T53" fmla="*/ 1418 h 1870"/>
                  <a:gd name="T54" fmla="*/ 164 w 1599"/>
                  <a:gd name="T55" fmla="*/ 1479 h 1870"/>
                  <a:gd name="T56" fmla="*/ 111 w 1599"/>
                  <a:gd name="T57" fmla="*/ 1552 h 1870"/>
                  <a:gd name="T58" fmla="*/ 46 w 1599"/>
                  <a:gd name="T59" fmla="*/ 1557 h 1870"/>
                  <a:gd name="T60" fmla="*/ 14 w 1599"/>
                  <a:gd name="T61" fmla="*/ 1666 h 1870"/>
                  <a:gd name="T62" fmla="*/ 128 w 1599"/>
                  <a:gd name="T63" fmla="*/ 1807 h 1870"/>
                  <a:gd name="T64" fmla="*/ 226 w 1599"/>
                  <a:gd name="T65" fmla="*/ 1806 h 1870"/>
                  <a:gd name="T66" fmla="*/ 307 w 1599"/>
                  <a:gd name="T67" fmla="*/ 1741 h 1870"/>
                  <a:gd name="T68" fmla="*/ 369 w 1599"/>
                  <a:gd name="T69" fmla="*/ 1795 h 1870"/>
                  <a:gd name="T70" fmla="*/ 465 w 1599"/>
                  <a:gd name="T71" fmla="*/ 1798 h 1870"/>
                  <a:gd name="T72" fmla="*/ 628 w 1599"/>
                  <a:gd name="T73" fmla="*/ 1741 h 1870"/>
                  <a:gd name="T74" fmla="*/ 676 w 1599"/>
                  <a:gd name="T75" fmla="*/ 1734 h 1870"/>
                  <a:gd name="T76" fmla="*/ 735 w 1599"/>
                  <a:gd name="T77" fmla="*/ 1843 h 1870"/>
                  <a:gd name="T78" fmla="*/ 879 w 1599"/>
                  <a:gd name="T79" fmla="*/ 1723 h 1870"/>
                  <a:gd name="T80" fmla="*/ 971 w 1599"/>
                  <a:gd name="T81" fmla="*/ 1650 h 1870"/>
                  <a:gd name="T82" fmla="*/ 1027 w 1599"/>
                  <a:gd name="T83" fmla="*/ 1538 h 1870"/>
                  <a:gd name="T84" fmla="*/ 1052 w 1599"/>
                  <a:gd name="T85" fmla="*/ 1386 h 1870"/>
                  <a:gd name="T86" fmla="*/ 1121 w 1599"/>
                  <a:gd name="T87" fmla="*/ 1164 h 1870"/>
                  <a:gd name="T88" fmla="*/ 1187 w 1599"/>
                  <a:gd name="T89" fmla="*/ 1069 h 1870"/>
                  <a:gd name="T90" fmla="*/ 1257 w 1599"/>
                  <a:gd name="T91" fmla="*/ 1044 h 1870"/>
                  <a:gd name="T92" fmla="*/ 1359 w 1599"/>
                  <a:gd name="T93" fmla="*/ 965 h 1870"/>
                  <a:gd name="T94" fmla="*/ 1423 w 1599"/>
                  <a:gd name="T95" fmla="*/ 851 h 1870"/>
                  <a:gd name="T96" fmla="*/ 1414 w 1599"/>
                  <a:gd name="T97" fmla="*/ 732 h 1870"/>
                  <a:gd name="T98" fmla="*/ 1439 w 1599"/>
                  <a:gd name="T99" fmla="*/ 646 h 1870"/>
                  <a:gd name="T100" fmla="*/ 1420 w 1599"/>
                  <a:gd name="T101" fmla="*/ 561 h 1870"/>
                  <a:gd name="T102" fmla="*/ 1484 w 1599"/>
                  <a:gd name="T103" fmla="*/ 374 h 1870"/>
                  <a:gd name="T104" fmla="*/ 1549 w 1599"/>
                  <a:gd name="T105" fmla="*/ 141 h 1870"/>
                  <a:gd name="T106" fmla="*/ 1597 w 1599"/>
                  <a:gd name="T107" fmla="*/ 72 h 1870"/>
                  <a:gd name="T108" fmla="*/ 1569 w 1599"/>
                  <a:gd name="T109" fmla="*/ 19 h 1870"/>
                  <a:gd name="T110" fmla="*/ 1429 w 1599"/>
                  <a:gd name="T111" fmla="*/ 5 h 1870"/>
                  <a:gd name="T112" fmla="*/ 1212 w 1599"/>
                  <a:gd name="T113" fmla="*/ 36 h 1870"/>
                  <a:gd name="T114" fmla="*/ 1121 w 1599"/>
                  <a:gd name="T115" fmla="*/ 141 h 1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9" h="1870">
                    <a:moveTo>
                      <a:pt x="1107" y="153"/>
                    </a:moveTo>
                    <a:lnTo>
                      <a:pt x="1106" y="159"/>
                    </a:lnTo>
                    <a:lnTo>
                      <a:pt x="1105" y="165"/>
                    </a:lnTo>
                    <a:lnTo>
                      <a:pt x="1104" y="171"/>
                    </a:lnTo>
                    <a:lnTo>
                      <a:pt x="1102" y="176"/>
                    </a:lnTo>
                    <a:lnTo>
                      <a:pt x="1092" y="181"/>
                    </a:lnTo>
                    <a:lnTo>
                      <a:pt x="1081" y="186"/>
                    </a:lnTo>
                    <a:lnTo>
                      <a:pt x="1078" y="190"/>
                    </a:lnTo>
                    <a:lnTo>
                      <a:pt x="1076" y="195"/>
                    </a:lnTo>
                    <a:lnTo>
                      <a:pt x="1074" y="199"/>
                    </a:lnTo>
                    <a:lnTo>
                      <a:pt x="1074" y="205"/>
                    </a:lnTo>
                    <a:lnTo>
                      <a:pt x="1073" y="216"/>
                    </a:lnTo>
                    <a:lnTo>
                      <a:pt x="1074" y="227"/>
                    </a:lnTo>
                    <a:lnTo>
                      <a:pt x="1075" y="245"/>
                    </a:lnTo>
                    <a:lnTo>
                      <a:pt x="1078" y="262"/>
                    </a:lnTo>
                    <a:lnTo>
                      <a:pt x="1080" y="277"/>
                    </a:lnTo>
                    <a:lnTo>
                      <a:pt x="1081" y="295"/>
                    </a:lnTo>
                    <a:lnTo>
                      <a:pt x="1081" y="304"/>
                    </a:lnTo>
                    <a:lnTo>
                      <a:pt x="1079" y="313"/>
                    </a:lnTo>
                    <a:lnTo>
                      <a:pt x="1077" y="321"/>
                    </a:lnTo>
                    <a:lnTo>
                      <a:pt x="1074" y="329"/>
                    </a:lnTo>
                    <a:lnTo>
                      <a:pt x="1071" y="336"/>
                    </a:lnTo>
                    <a:lnTo>
                      <a:pt x="1068" y="344"/>
                    </a:lnTo>
                    <a:lnTo>
                      <a:pt x="1065" y="352"/>
                    </a:lnTo>
                    <a:lnTo>
                      <a:pt x="1064" y="362"/>
                    </a:lnTo>
                    <a:lnTo>
                      <a:pt x="1063" y="374"/>
                    </a:lnTo>
                    <a:lnTo>
                      <a:pt x="1064" y="383"/>
                    </a:lnTo>
                    <a:lnTo>
                      <a:pt x="1064" y="392"/>
                    </a:lnTo>
                    <a:lnTo>
                      <a:pt x="1065" y="403"/>
                    </a:lnTo>
                    <a:lnTo>
                      <a:pt x="1065" y="417"/>
                    </a:lnTo>
                    <a:lnTo>
                      <a:pt x="1064" y="430"/>
                    </a:lnTo>
                    <a:lnTo>
                      <a:pt x="1065" y="442"/>
                    </a:lnTo>
                    <a:lnTo>
                      <a:pt x="1066" y="455"/>
                    </a:lnTo>
                    <a:lnTo>
                      <a:pt x="1069" y="455"/>
                    </a:lnTo>
                    <a:lnTo>
                      <a:pt x="1061" y="453"/>
                    </a:lnTo>
                    <a:lnTo>
                      <a:pt x="1053" y="450"/>
                    </a:lnTo>
                    <a:lnTo>
                      <a:pt x="1047" y="446"/>
                    </a:lnTo>
                    <a:lnTo>
                      <a:pt x="1041" y="442"/>
                    </a:lnTo>
                    <a:lnTo>
                      <a:pt x="1036" y="438"/>
                    </a:lnTo>
                    <a:lnTo>
                      <a:pt x="1031" y="432"/>
                    </a:lnTo>
                    <a:lnTo>
                      <a:pt x="1026" y="427"/>
                    </a:lnTo>
                    <a:lnTo>
                      <a:pt x="1022" y="419"/>
                    </a:lnTo>
                    <a:lnTo>
                      <a:pt x="1017" y="410"/>
                    </a:lnTo>
                    <a:lnTo>
                      <a:pt x="1011" y="403"/>
                    </a:lnTo>
                    <a:lnTo>
                      <a:pt x="1008" y="399"/>
                    </a:lnTo>
                    <a:lnTo>
                      <a:pt x="1005" y="396"/>
                    </a:lnTo>
                    <a:lnTo>
                      <a:pt x="1000" y="393"/>
                    </a:lnTo>
                    <a:lnTo>
                      <a:pt x="995" y="391"/>
                    </a:lnTo>
                    <a:lnTo>
                      <a:pt x="983" y="385"/>
                    </a:lnTo>
                    <a:lnTo>
                      <a:pt x="972" y="381"/>
                    </a:lnTo>
                    <a:lnTo>
                      <a:pt x="961" y="377"/>
                    </a:lnTo>
                    <a:lnTo>
                      <a:pt x="950" y="374"/>
                    </a:lnTo>
                    <a:lnTo>
                      <a:pt x="927" y="368"/>
                    </a:lnTo>
                    <a:lnTo>
                      <a:pt x="903" y="359"/>
                    </a:lnTo>
                    <a:lnTo>
                      <a:pt x="889" y="353"/>
                    </a:lnTo>
                    <a:lnTo>
                      <a:pt x="877" y="348"/>
                    </a:lnTo>
                    <a:lnTo>
                      <a:pt x="865" y="343"/>
                    </a:lnTo>
                    <a:lnTo>
                      <a:pt x="851" y="339"/>
                    </a:lnTo>
                    <a:lnTo>
                      <a:pt x="840" y="337"/>
                    </a:lnTo>
                    <a:lnTo>
                      <a:pt x="830" y="336"/>
                    </a:lnTo>
                    <a:lnTo>
                      <a:pt x="820" y="335"/>
                    </a:lnTo>
                    <a:lnTo>
                      <a:pt x="809" y="334"/>
                    </a:lnTo>
                    <a:lnTo>
                      <a:pt x="784" y="330"/>
                    </a:lnTo>
                    <a:lnTo>
                      <a:pt x="760" y="328"/>
                    </a:lnTo>
                    <a:lnTo>
                      <a:pt x="737" y="327"/>
                    </a:lnTo>
                    <a:lnTo>
                      <a:pt x="711" y="326"/>
                    </a:lnTo>
                    <a:lnTo>
                      <a:pt x="674" y="327"/>
                    </a:lnTo>
                    <a:lnTo>
                      <a:pt x="639" y="328"/>
                    </a:lnTo>
                    <a:lnTo>
                      <a:pt x="607" y="329"/>
                    </a:lnTo>
                    <a:lnTo>
                      <a:pt x="575" y="332"/>
                    </a:lnTo>
                    <a:lnTo>
                      <a:pt x="543" y="334"/>
                    </a:lnTo>
                    <a:lnTo>
                      <a:pt x="511" y="337"/>
                    </a:lnTo>
                    <a:lnTo>
                      <a:pt x="476" y="339"/>
                    </a:lnTo>
                    <a:lnTo>
                      <a:pt x="439" y="341"/>
                    </a:lnTo>
                    <a:lnTo>
                      <a:pt x="439" y="341"/>
                    </a:lnTo>
                    <a:lnTo>
                      <a:pt x="436" y="350"/>
                    </a:lnTo>
                    <a:lnTo>
                      <a:pt x="431" y="358"/>
                    </a:lnTo>
                    <a:lnTo>
                      <a:pt x="426" y="366"/>
                    </a:lnTo>
                    <a:lnTo>
                      <a:pt x="421" y="372"/>
                    </a:lnTo>
                    <a:lnTo>
                      <a:pt x="417" y="379"/>
                    </a:lnTo>
                    <a:lnTo>
                      <a:pt x="414" y="386"/>
                    </a:lnTo>
                    <a:lnTo>
                      <a:pt x="411" y="394"/>
                    </a:lnTo>
                    <a:lnTo>
                      <a:pt x="410" y="404"/>
                    </a:lnTo>
                    <a:lnTo>
                      <a:pt x="411" y="410"/>
                    </a:lnTo>
                    <a:lnTo>
                      <a:pt x="412" y="416"/>
                    </a:lnTo>
                    <a:lnTo>
                      <a:pt x="414" y="422"/>
                    </a:lnTo>
                    <a:lnTo>
                      <a:pt x="415" y="427"/>
                    </a:lnTo>
                    <a:lnTo>
                      <a:pt x="417" y="433"/>
                    </a:lnTo>
                    <a:lnTo>
                      <a:pt x="419" y="438"/>
                    </a:lnTo>
                    <a:lnTo>
                      <a:pt x="420" y="444"/>
                    </a:lnTo>
                    <a:lnTo>
                      <a:pt x="421" y="450"/>
                    </a:lnTo>
                    <a:lnTo>
                      <a:pt x="419" y="461"/>
                    </a:lnTo>
                    <a:lnTo>
                      <a:pt x="417" y="471"/>
                    </a:lnTo>
                    <a:lnTo>
                      <a:pt x="414" y="481"/>
                    </a:lnTo>
                    <a:lnTo>
                      <a:pt x="413" y="492"/>
                    </a:lnTo>
                    <a:lnTo>
                      <a:pt x="416" y="500"/>
                    </a:lnTo>
                    <a:lnTo>
                      <a:pt x="421" y="507"/>
                    </a:lnTo>
                    <a:lnTo>
                      <a:pt x="423" y="515"/>
                    </a:lnTo>
                    <a:lnTo>
                      <a:pt x="426" y="521"/>
                    </a:lnTo>
                    <a:lnTo>
                      <a:pt x="431" y="527"/>
                    </a:lnTo>
                    <a:lnTo>
                      <a:pt x="437" y="534"/>
                    </a:lnTo>
                    <a:lnTo>
                      <a:pt x="445" y="528"/>
                    </a:lnTo>
                    <a:lnTo>
                      <a:pt x="454" y="524"/>
                    </a:lnTo>
                    <a:lnTo>
                      <a:pt x="462" y="522"/>
                    </a:lnTo>
                    <a:lnTo>
                      <a:pt x="471" y="520"/>
                    </a:lnTo>
                    <a:lnTo>
                      <a:pt x="489" y="517"/>
                    </a:lnTo>
                    <a:lnTo>
                      <a:pt x="509" y="515"/>
                    </a:lnTo>
                    <a:lnTo>
                      <a:pt x="529" y="520"/>
                    </a:lnTo>
                    <a:lnTo>
                      <a:pt x="537" y="517"/>
                    </a:lnTo>
                    <a:lnTo>
                      <a:pt x="546" y="514"/>
                    </a:lnTo>
                    <a:lnTo>
                      <a:pt x="553" y="511"/>
                    </a:lnTo>
                    <a:lnTo>
                      <a:pt x="561" y="507"/>
                    </a:lnTo>
                    <a:lnTo>
                      <a:pt x="572" y="500"/>
                    </a:lnTo>
                    <a:lnTo>
                      <a:pt x="581" y="491"/>
                    </a:lnTo>
                    <a:lnTo>
                      <a:pt x="585" y="488"/>
                    </a:lnTo>
                    <a:lnTo>
                      <a:pt x="590" y="485"/>
                    </a:lnTo>
                    <a:lnTo>
                      <a:pt x="595" y="483"/>
                    </a:lnTo>
                    <a:lnTo>
                      <a:pt x="603" y="482"/>
                    </a:lnTo>
                    <a:lnTo>
                      <a:pt x="611" y="482"/>
                    </a:lnTo>
                    <a:lnTo>
                      <a:pt x="619" y="483"/>
                    </a:lnTo>
                    <a:lnTo>
                      <a:pt x="627" y="484"/>
                    </a:lnTo>
                    <a:lnTo>
                      <a:pt x="634" y="486"/>
                    </a:lnTo>
                    <a:lnTo>
                      <a:pt x="648" y="490"/>
                    </a:lnTo>
                    <a:lnTo>
                      <a:pt x="665" y="495"/>
                    </a:lnTo>
                    <a:lnTo>
                      <a:pt x="676" y="497"/>
                    </a:lnTo>
                    <a:lnTo>
                      <a:pt x="687" y="500"/>
                    </a:lnTo>
                    <a:lnTo>
                      <a:pt x="697" y="503"/>
                    </a:lnTo>
                    <a:lnTo>
                      <a:pt x="708" y="507"/>
                    </a:lnTo>
                    <a:lnTo>
                      <a:pt x="713" y="510"/>
                    </a:lnTo>
                    <a:lnTo>
                      <a:pt x="719" y="512"/>
                    </a:lnTo>
                    <a:lnTo>
                      <a:pt x="721" y="513"/>
                    </a:lnTo>
                    <a:lnTo>
                      <a:pt x="723" y="515"/>
                    </a:lnTo>
                    <a:lnTo>
                      <a:pt x="724" y="517"/>
                    </a:lnTo>
                    <a:lnTo>
                      <a:pt x="724" y="520"/>
                    </a:lnTo>
                    <a:lnTo>
                      <a:pt x="724" y="524"/>
                    </a:lnTo>
                    <a:lnTo>
                      <a:pt x="723" y="528"/>
                    </a:lnTo>
                    <a:lnTo>
                      <a:pt x="721" y="533"/>
                    </a:lnTo>
                    <a:lnTo>
                      <a:pt x="719" y="537"/>
                    </a:lnTo>
                    <a:lnTo>
                      <a:pt x="714" y="543"/>
                    </a:lnTo>
                    <a:lnTo>
                      <a:pt x="711" y="552"/>
                    </a:lnTo>
                    <a:lnTo>
                      <a:pt x="708" y="566"/>
                    </a:lnTo>
                    <a:lnTo>
                      <a:pt x="707" y="579"/>
                    </a:lnTo>
                    <a:lnTo>
                      <a:pt x="706" y="592"/>
                    </a:lnTo>
                    <a:lnTo>
                      <a:pt x="703" y="606"/>
                    </a:lnTo>
                    <a:lnTo>
                      <a:pt x="698" y="618"/>
                    </a:lnTo>
                    <a:lnTo>
                      <a:pt x="693" y="628"/>
                    </a:lnTo>
                    <a:lnTo>
                      <a:pt x="686" y="637"/>
                    </a:lnTo>
                    <a:lnTo>
                      <a:pt x="677" y="648"/>
                    </a:lnTo>
                    <a:lnTo>
                      <a:pt x="667" y="657"/>
                    </a:lnTo>
                    <a:lnTo>
                      <a:pt x="656" y="664"/>
                    </a:lnTo>
                    <a:lnTo>
                      <a:pt x="652" y="668"/>
                    </a:lnTo>
                    <a:lnTo>
                      <a:pt x="648" y="672"/>
                    </a:lnTo>
                    <a:lnTo>
                      <a:pt x="644" y="677"/>
                    </a:lnTo>
                    <a:lnTo>
                      <a:pt x="641" y="683"/>
                    </a:lnTo>
                    <a:lnTo>
                      <a:pt x="637" y="694"/>
                    </a:lnTo>
                    <a:lnTo>
                      <a:pt x="635" y="705"/>
                    </a:lnTo>
                    <a:lnTo>
                      <a:pt x="634" y="715"/>
                    </a:lnTo>
                    <a:lnTo>
                      <a:pt x="633" y="725"/>
                    </a:lnTo>
                    <a:lnTo>
                      <a:pt x="633" y="735"/>
                    </a:lnTo>
                    <a:lnTo>
                      <a:pt x="632" y="745"/>
                    </a:lnTo>
                    <a:lnTo>
                      <a:pt x="631" y="756"/>
                    </a:lnTo>
                    <a:lnTo>
                      <a:pt x="628" y="767"/>
                    </a:lnTo>
                    <a:lnTo>
                      <a:pt x="624" y="777"/>
                    </a:lnTo>
                    <a:lnTo>
                      <a:pt x="620" y="786"/>
                    </a:lnTo>
                    <a:lnTo>
                      <a:pt x="615" y="794"/>
                    </a:lnTo>
                    <a:lnTo>
                      <a:pt x="610" y="802"/>
                    </a:lnTo>
                    <a:lnTo>
                      <a:pt x="605" y="811"/>
                    </a:lnTo>
                    <a:lnTo>
                      <a:pt x="600" y="819"/>
                    </a:lnTo>
                    <a:lnTo>
                      <a:pt x="595" y="829"/>
                    </a:lnTo>
                    <a:lnTo>
                      <a:pt x="591" y="839"/>
                    </a:lnTo>
                    <a:lnTo>
                      <a:pt x="602" y="837"/>
                    </a:lnTo>
                    <a:lnTo>
                      <a:pt x="612" y="836"/>
                    </a:lnTo>
                    <a:lnTo>
                      <a:pt x="622" y="837"/>
                    </a:lnTo>
                    <a:lnTo>
                      <a:pt x="630" y="840"/>
                    </a:lnTo>
                    <a:lnTo>
                      <a:pt x="637" y="843"/>
                    </a:lnTo>
                    <a:lnTo>
                      <a:pt x="644" y="848"/>
                    </a:lnTo>
                    <a:lnTo>
                      <a:pt x="656" y="860"/>
                    </a:lnTo>
                    <a:lnTo>
                      <a:pt x="670" y="876"/>
                    </a:lnTo>
                    <a:lnTo>
                      <a:pt x="684" y="890"/>
                    </a:lnTo>
                    <a:lnTo>
                      <a:pt x="698" y="902"/>
                    </a:lnTo>
                    <a:lnTo>
                      <a:pt x="704" y="908"/>
                    </a:lnTo>
                    <a:lnTo>
                      <a:pt x="709" y="917"/>
                    </a:lnTo>
                    <a:lnTo>
                      <a:pt x="711" y="921"/>
                    </a:lnTo>
                    <a:lnTo>
                      <a:pt x="712" y="925"/>
                    </a:lnTo>
                    <a:lnTo>
                      <a:pt x="713" y="930"/>
                    </a:lnTo>
                    <a:lnTo>
                      <a:pt x="713" y="935"/>
                    </a:lnTo>
                    <a:lnTo>
                      <a:pt x="713" y="997"/>
                    </a:lnTo>
                    <a:lnTo>
                      <a:pt x="734" y="1101"/>
                    </a:lnTo>
                    <a:lnTo>
                      <a:pt x="735" y="1106"/>
                    </a:lnTo>
                    <a:lnTo>
                      <a:pt x="734" y="1111"/>
                    </a:lnTo>
                    <a:lnTo>
                      <a:pt x="731" y="1117"/>
                    </a:lnTo>
                    <a:lnTo>
                      <a:pt x="726" y="1121"/>
                    </a:lnTo>
                    <a:lnTo>
                      <a:pt x="722" y="1125"/>
                    </a:lnTo>
                    <a:lnTo>
                      <a:pt x="717" y="1129"/>
                    </a:lnTo>
                    <a:lnTo>
                      <a:pt x="712" y="1133"/>
                    </a:lnTo>
                    <a:lnTo>
                      <a:pt x="709" y="1139"/>
                    </a:lnTo>
                    <a:lnTo>
                      <a:pt x="706" y="1144"/>
                    </a:lnTo>
                    <a:lnTo>
                      <a:pt x="705" y="1150"/>
                    </a:lnTo>
                    <a:lnTo>
                      <a:pt x="707" y="1163"/>
                    </a:lnTo>
                    <a:lnTo>
                      <a:pt x="709" y="1173"/>
                    </a:lnTo>
                    <a:lnTo>
                      <a:pt x="712" y="1184"/>
                    </a:lnTo>
                    <a:lnTo>
                      <a:pt x="713" y="1197"/>
                    </a:lnTo>
                    <a:lnTo>
                      <a:pt x="712" y="1207"/>
                    </a:lnTo>
                    <a:lnTo>
                      <a:pt x="710" y="1215"/>
                    </a:lnTo>
                    <a:lnTo>
                      <a:pt x="708" y="1224"/>
                    </a:lnTo>
                    <a:lnTo>
                      <a:pt x="705" y="1233"/>
                    </a:lnTo>
                    <a:lnTo>
                      <a:pt x="703" y="1244"/>
                    </a:lnTo>
                    <a:lnTo>
                      <a:pt x="700" y="1255"/>
                    </a:lnTo>
                    <a:lnTo>
                      <a:pt x="697" y="1264"/>
                    </a:lnTo>
                    <a:lnTo>
                      <a:pt x="693" y="1275"/>
                    </a:lnTo>
                    <a:lnTo>
                      <a:pt x="686" y="1285"/>
                    </a:lnTo>
                    <a:lnTo>
                      <a:pt x="680" y="1295"/>
                    </a:lnTo>
                    <a:lnTo>
                      <a:pt x="676" y="1307"/>
                    </a:lnTo>
                    <a:lnTo>
                      <a:pt x="673" y="1317"/>
                    </a:lnTo>
                    <a:lnTo>
                      <a:pt x="671" y="1322"/>
                    </a:lnTo>
                    <a:lnTo>
                      <a:pt x="668" y="1326"/>
                    </a:lnTo>
                    <a:lnTo>
                      <a:pt x="665" y="1328"/>
                    </a:lnTo>
                    <a:lnTo>
                      <a:pt x="660" y="1329"/>
                    </a:lnTo>
                    <a:lnTo>
                      <a:pt x="651" y="1328"/>
                    </a:lnTo>
                    <a:lnTo>
                      <a:pt x="645" y="1327"/>
                    </a:lnTo>
                    <a:lnTo>
                      <a:pt x="638" y="1324"/>
                    </a:lnTo>
                    <a:lnTo>
                      <a:pt x="633" y="1321"/>
                    </a:lnTo>
                    <a:lnTo>
                      <a:pt x="623" y="1312"/>
                    </a:lnTo>
                    <a:lnTo>
                      <a:pt x="613" y="1300"/>
                    </a:lnTo>
                    <a:lnTo>
                      <a:pt x="605" y="1290"/>
                    </a:lnTo>
                    <a:lnTo>
                      <a:pt x="597" y="1282"/>
                    </a:lnTo>
                    <a:lnTo>
                      <a:pt x="590" y="1273"/>
                    </a:lnTo>
                    <a:lnTo>
                      <a:pt x="584" y="1262"/>
                    </a:lnTo>
                    <a:lnTo>
                      <a:pt x="574" y="1268"/>
                    </a:lnTo>
                    <a:lnTo>
                      <a:pt x="565" y="1273"/>
                    </a:lnTo>
                    <a:lnTo>
                      <a:pt x="556" y="1277"/>
                    </a:lnTo>
                    <a:lnTo>
                      <a:pt x="548" y="1281"/>
                    </a:lnTo>
                    <a:lnTo>
                      <a:pt x="537" y="1284"/>
                    </a:lnTo>
                    <a:lnTo>
                      <a:pt x="528" y="1286"/>
                    </a:lnTo>
                    <a:lnTo>
                      <a:pt x="518" y="1287"/>
                    </a:lnTo>
                    <a:lnTo>
                      <a:pt x="507" y="1287"/>
                    </a:lnTo>
                    <a:lnTo>
                      <a:pt x="496" y="1286"/>
                    </a:lnTo>
                    <a:lnTo>
                      <a:pt x="485" y="1283"/>
                    </a:lnTo>
                    <a:lnTo>
                      <a:pt x="476" y="1281"/>
                    </a:lnTo>
                    <a:lnTo>
                      <a:pt x="465" y="1280"/>
                    </a:lnTo>
                    <a:lnTo>
                      <a:pt x="458" y="1280"/>
                    </a:lnTo>
                    <a:lnTo>
                      <a:pt x="452" y="1282"/>
                    </a:lnTo>
                    <a:lnTo>
                      <a:pt x="447" y="1284"/>
                    </a:lnTo>
                    <a:lnTo>
                      <a:pt x="442" y="1286"/>
                    </a:lnTo>
                    <a:lnTo>
                      <a:pt x="437" y="1288"/>
                    </a:lnTo>
                    <a:lnTo>
                      <a:pt x="431" y="1290"/>
                    </a:lnTo>
                    <a:lnTo>
                      <a:pt x="425" y="1292"/>
                    </a:lnTo>
                    <a:lnTo>
                      <a:pt x="418" y="1292"/>
                    </a:lnTo>
                    <a:lnTo>
                      <a:pt x="415" y="1291"/>
                    </a:lnTo>
                    <a:lnTo>
                      <a:pt x="412" y="1289"/>
                    </a:lnTo>
                    <a:lnTo>
                      <a:pt x="410" y="1285"/>
                    </a:lnTo>
                    <a:lnTo>
                      <a:pt x="408" y="1282"/>
                    </a:lnTo>
                    <a:lnTo>
                      <a:pt x="399" y="1272"/>
                    </a:lnTo>
                    <a:lnTo>
                      <a:pt x="390" y="1262"/>
                    </a:lnTo>
                    <a:lnTo>
                      <a:pt x="381" y="1253"/>
                    </a:lnTo>
                    <a:lnTo>
                      <a:pt x="372" y="1245"/>
                    </a:lnTo>
                    <a:lnTo>
                      <a:pt x="360" y="1239"/>
                    </a:lnTo>
                    <a:lnTo>
                      <a:pt x="348" y="1233"/>
                    </a:lnTo>
                    <a:lnTo>
                      <a:pt x="332" y="1224"/>
                    </a:lnTo>
                    <a:lnTo>
                      <a:pt x="318" y="1216"/>
                    </a:lnTo>
                    <a:lnTo>
                      <a:pt x="303" y="1208"/>
                    </a:lnTo>
                    <a:lnTo>
                      <a:pt x="286" y="1200"/>
                    </a:lnTo>
                    <a:lnTo>
                      <a:pt x="285" y="1205"/>
                    </a:lnTo>
                    <a:lnTo>
                      <a:pt x="284" y="1211"/>
                    </a:lnTo>
                    <a:lnTo>
                      <a:pt x="287" y="1222"/>
                    </a:lnTo>
                    <a:lnTo>
                      <a:pt x="291" y="1233"/>
                    </a:lnTo>
                    <a:lnTo>
                      <a:pt x="296" y="1253"/>
                    </a:lnTo>
                    <a:lnTo>
                      <a:pt x="300" y="1270"/>
                    </a:lnTo>
                    <a:lnTo>
                      <a:pt x="302" y="1288"/>
                    </a:lnTo>
                    <a:lnTo>
                      <a:pt x="304" y="1309"/>
                    </a:lnTo>
                    <a:lnTo>
                      <a:pt x="284" y="1304"/>
                    </a:lnTo>
                    <a:lnTo>
                      <a:pt x="254" y="1310"/>
                    </a:lnTo>
                    <a:lnTo>
                      <a:pt x="229" y="1316"/>
                    </a:lnTo>
                    <a:lnTo>
                      <a:pt x="204" y="1322"/>
                    </a:lnTo>
                    <a:lnTo>
                      <a:pt x="175" y="1329"/>
                    </a:lnTo>
                    <a:lnTo>
                      <a:pt x="164" y="1332"/>
                    </a:lnTo>
                    <a:lnTo>
                      <a:pt x="154" y="1335"/>
                    </a:lnTo>
                    <a:lnTo>
                      <a:pt x="145" y="1338"/>
                    </a:lnTo>
                    <a:lnTo>
                      <a:pt x="133" y="1342"/>
                    </a:lnTo>
                    <a:lnTo>
                      <a:pt x="121" y="1346"/>
                    </a:lnTo>
                    <a:lnTo>
                      <a:pt x="109" y="1351"/>
                    </a:lnTo>
                    <a:lnTo>
                      <a:pt x="104" y="1355"/>
                    </a:lnTo>
                    <a:lnTo>
                      <a:pt x="101" y="1360"/>
                    </a:lnTo>
                    <a:lnTo>
                      <a:pt x="98" y="1365"/>
                    </a:lnTo>
                    <a:lnTo>
                      <a:pt x="97" y="1371"/>
                    </a:lnTo>
                    <a:lnTo>
                      <a:pt x="98" y="1378"/>
                    </a:lnTo>
                    <a:lnTo>
                      <a:pt x="99" y="1384"/>
                    </a:lnTo>
                    <a:lnTo>
                      <a:pt x="100" y="1390"/>
                    </a:lnTo>
                    <a:lnTo>
                      <a:pt x="103" y="1396"/>
                    </a:lnTo>
                    <a:lnTo>
                      <a:pt x="102" y="1402"/>
                    </a:lnTo>
                    <a:lnTo>
                      <a:pt x="103" y="1406"/>
                    </a:lnTo>
                    <a:lnTo>
                      <a:pt x="106" y="1410"/>
                    </a:lnTo>
                    <a:lnTo>
                      <a:pt x="109" y="1413"/>
                    </a:lnTo>
                    <a:lnTo>
                      <a:pt x="113" y="1414"/>
                    </a:lnTo>
                    <a:lnTo>
                      <a:pt x="116" y="1415"/>
                    </a:lnTo>
                    <a:lnTo>
                      <a:pt x="125" y="1416"/>
                    </a:lnTo>
                    <a:lnTo>
                      <a:pt x="133" y="1418"/>
                    </a:lnTo>
                    <a:lnTo>
                      <a:pt x="148" y="1423"/>
                    </a:lnTo>
                    <a:lnTo>
                      <a:pt x="160" y="1429"/>
                    </a:lnTo>
                    <a:lnTo>
                      <a:pt x="165" y="1433"/>
                    </a:lnTo>
                    <a:lnTo>
                      <a:pt x="169" y="1438"/>
                    </a:lnTo>
                    <a:lnTo>
                      <a:pt x="171" y="1444"/>
                    </a:lnTo>
                    <a:lnTo>
                      <a:pt x="172" y="1451"/>
                    </a:lnTo>
                    <a:lnTo>
                      <a:pt x="172" y="1457"/>
                    </a:lnTo>
                    <a:lnTo>
                      <a:pt x="170" y="1463"/>
                    </a:lnTo>
                    <a:lnTo>
                      <a:pt x="168" y="1469"/>
                    </a:lnTo>
                    <a:lnTo>
                      <a:pt x="166" y="1474"/>
                    </a:lnTo>
                    <a:lnTo>
                      <a:pt x="164" y="1479"/>
                    </a:lnTo>
                    <a:lnTo>
                      <a:pt x="162" y="1485"/>
                    </a:lnTo>
                    <a:lnTo>
                      <a:pt x="160" y="1490"/>
                    </a:lnTo>
                    <a:lnTo>
                      <a:pt x="160" y="1497"/>
                    </a:lnTo>
                    <a:lnTo>
                      <a:pt x="160" y="1559"/>
                    </a:lnTo>
                    <a:lnTo>
                      <a:pt x="156" y="1562"/>
                    </a:lnTo>
                    <a:lnTo>
                      <a:pt x="152" y="1564"/>
                    </a:lnTo>
                    <a:lnTo>
                      <a:pt x="149" y="1566"/>
                    </a:lnTo>
                    <a:lnTo>
                      <a:pt x="144" y="1567"/>
                    </a:lnTo>
                    <a:lnTo>
                      <a:pt x="135" y="1564"/>
                    </a:lnTo>
                    <a:lnTo>
                      <a:pt x="128" y="1559"/>
                    </a:lnTo>
                    <a:lnTo>
                      <a:pt x="111" y="1552"/>
                    </a:lnTo>
                    <a:lnTo>
                      <a:pt x="96" y="1544"/>
                    </a:lnTo>
                    <a:lnTo>
                      <a:pt x="88" y="1541"/>
                    </a:lnTo>
                    <a:lnTo>
                      <a:pt x="79" y="1539"/>
                    </a:lnTo>
                    <a:lnTo>
                      <a:pt x="70" y="1537"/>
                    </a:lnTo>
                    <a:lnTo>
                      <a:pt x="61" y="1537"/>
                    </a:lnTo>
                    <a:lnTo>
                      <a:pt x="57" y="1537"/>
                    </a:lnTo>
                    <a:lnTo>
                      <a:pt x="55" y="1538"/>
                    </a:lnTo>
                    <a:lnTo>
                      <a:pt x="52" y="1541"/>
                    </a:lnTo>
                    <a:lnTo>
                      <a:pt x="51" y="1543"/>
                    </a:lnTo>
                    <a:lnTo>
                      <a:pt x="48" y="1550"/>
                    </a:lnTo>
                    <a:lnTo>
                      <a:pt x="46" y="1557"/>
                    </a:lnTo>
                    <a:lnTo>
                      <a:pt x="41" y="1568"/>
                    </a:lnTo>
                    <a:lnTo>
                      <a:pt x="37" y="1579"/>
                    </a:lnTo>
                    <a:lnTo>
                      <a:pt x="33" y="1588"/>
                    </a:lnTo>
                    <a:lnTo>
                      <a:pt x="28" y="1599"/>
                    </a:lnTo>
                    <a:lnTo>
                      <a:pt x="20" y="1613"/>
                    </a:lnTo>
                    <a:lnTo>
                      <a:pt x="15" y="1626"/>
                    </a:lnTo>
                    <a:lnTo>
                      <a:pt x="8" y="1640"/>
                    </a:lnTo>
                    <a:lnTo>
                      <a:pt x="0" y="1654"/>
                    </a:lnTo>
                    <a:lnTo>
                      <a:pt x="0" y="1654"/>
                    </a:lnTo>
                    <a:lnTo>
                      <a:pt x="7" y="1660"/>
                    </a:lnTo>
                    <a:lnTo>
                      <a:pt x="14" y="1666"/>
                    </a:lnTo>
                    <a:lnTo>
                      <a:pt x="25" y="1674"/>
                    </a:lnTo>
                    <a:lnTo>
                      <a:pt x="35" y="1682"/>
                    </a:lnTo>
                    <a:lnTo>
                      <a:pt x="47" y="1701"/>
                    </a:lnTo>
                    <a:lnTo>
                      <a:pt x="55" y="1717"/>
                    </a:lnTo>
                    <a:lnTo>
                      <a:pt x="60" y="1725"/>
                    </a:lnTo>
                    <a:lnTo>
                      <a:pt x="65" y="1733"/>
                    </a:lnTo>
                    <a:lnTo>
                      <a:pt x="70" y="1741"/>
                    </a:lnTo>
                    <a:lnTo>
                      <a:pt x="77" y="1751"/>
                    </a:lnTo>
                    <a:lnTo>
                      <a:pt x="100" y="1774"/>
                    </a:lnTo>
                    <a:lnTo>
                      <a:pt x="119" y="1795"/>
                    </a:lnTo>
                    <a:lnTo>
                      <a:pt x="128" y="1807"/>
                    </a:lnTo>
                    <a:lnTo>
                      <a:pt x="135" y="1819"/>
                    </a:lnTo>
                    <a:lnTo>
                      <a:pt x="144" y="1833"/>
                    </a:lnTo>
                    <a:lnTo>
                      <a:pt x="151" y="1848"/>
                    </a:lnTo>
                    <a:lnTo>
                      <a:pt x="157" y="1860"/>
                    </a:lnTo>
                    <a:lnTo>
                      <a:pt x="162" y="1870"/>
                    </a:lnTo>
                    <a:lnTo>
                      <a:pt x="162" y="1870"/>
                    </a:lnTo>
                    <a:lnTo>
                      <a:pt x="175" y="1854"/>
                    </a:lnTo>
                    <a:lnTo>
                      <a:pt x="189" y="1840"/>
                    </a:lnTo>
                    <a:lnTo>
                      <a:pt x="204" y="1828"/>
                    </a:lnTo>
                    <a:lnTo>
                      <a:pt x="219" y="1814"/>
                    </a:lnTo>
                    <a:lnTo>
                      <a:pt x="226" y="1806"/>
                    </a:lnTo>
                    <a:lnTo>
                      <a:pt x="234" y="1799"/>
                    </a:lnTo>
                    <a:lnTo>
                      <a:pt x="245" y="1789"/>
                    </a:lnTo>
                    <a:lnTo>
                      <a:pt x="254" y="1781"/>
                    </a:lnTo>
                    <a:lnTo>
                      <a:pt x="264" y="1772"/>
                    </a:lnTo>
                    <a:lnTo>
                      <a:pt x="273" y="1762"/>
                    </a:lnTo>
                    <a:lnTo>
                      <a:pt x="281" y="1754"/>
                    </a:lnTo>
                    <a:lnTo>
                      <a:pt x="288" y="1748"/>
                    </a:lnTo>
                    <a:lnTo>
                      <a:pt x="292" y="1745"/>
                    </a:lnTo>
                    <a:lnTo>
                      <a:pt x="296" y="1743"/>
                    </a:lnTo>
                    <a:lnTo>
                      <a:pt x="301" y="1741"/>
                    </a:lnTo>
                    <a:lnTo>
                      <a:pt x="307" y="1741"/>
                    </a:lnTo>
                    <a:lnTo>
                      <a:pt x="318" y="1741"/>
                    </a:lnTo>
                    <a:lnTo>
                      <a:pt x="328" y="1745"/>
                    </a:lnTo>
                    <a:lnTo>
                      <a:pt x="332" y="1747"/>
                    </a:lnTo>
                    <a:lnTo>
                      <a:pt x="336" y="1749"/>
                    </a:lnTo>
                    <a:lnTo>
                      <a:pt x="340" y="1753"/>
                    </a:lnTo>
                    <a:lnTo>
                      <a:pt x="343" y="1757"/>
                    </a:lnTo>
                    <a:lnTo>
                      <a:pt x="349" y="1767"/>
                    </a:lnTo>
                    <a:lnTo>
                      <a:pt x="355" y="1777"/>
                    </a:lnTo>
                    <a:lnTo>
                      <a:pt x="361" y="1786"/>
                    </a:lnTo>
                    <a:lnTo>
                      <a:pt x="369" y="1795"/>
                    </a:lnTo>
                    <a:lnTo>
                      <a:pt x="369" y="1795"/>
                    </a:lnTo>
                    <a:lnTo>
                      <a:pt x="378" y="1793"/>
                    </a:lnTo>
                    <a:lnTo>
                      <a:pt x="386" y="1790"/>
                    </a:lnTo>
                    <a:lnTo>
                      <a:pt x="394" y="1788"/>
                    </a:lnTo>
                    <a:lnTo>
                      <a:pt x="403" y="1787"/>
                    </a:lnTo>
                    <a:lnTo>
                      <a:pt x="413" y="1788"/>
                    </a:lnTo>
                    <a:lnTo>
                      <a:pt x="422" y="1789"/>
                    </a:lnTo>
                    <a:lnTo>
                      <a:pt x="431" y="1791"/>
                    </a:lnTo>
                    <a:lnTo>
                      <a:pt x="439" y="1793"/>
                    </a:lnTo>
                    <a:lnTo>
                      <a:pt x="448" y="1794"/>
                    </a:lnTo>
                    <a:lnTo>
                      <a:pt x="456" y="1796"/>
                    </a:lnTo>
                    <a:lnTo>
                      <a:pt x="465" y="1798"/>
                    </a:lnTo>
                    <a:lnTo>
                      <a:pt x="475" y="1799"/>
                    </a:lnTo>
                    <a:lnTo>
                      <a:pt x="490" y="1798"/>
                    </a:lnTo>
                    <a:lnTo>
                      <a:pt x="504" y="1795"/>
                    </a:lnTo>
                    <a:lnTo>
                      <a:pt x="516" y="1791"/>
                    </a:lnTo>
                    <a:lnTo>
                      <a:pt x="528" y="1787"/>
                    </a:lnTo>
                    <a:lnTo>
                      <a:pt x="551" y="1776"/>
                    </a:lnTo>
                    <a:lnTo>
                      <a:pt x="576" y="1762"/>
                    </a:lnTo>
                    <a:lnTo>
                      <a:pt x="589" y="1756"/>
                    </a:lnTo>
                    <a:lnTo>
                      <a:pt x="602" y="1751"/>
                    </a:lnTo>
                    <a:lnTo>
                      <a:pt x="614" y="1747"/>
                    </a:lnTo>
                    <a:lnTo>
                      <a:pt x="628" y="1741"/>
                    </a:lnTo>
                    <a:lnTo>
                      <a:pt x="636" y="1736"/>
                    </a:lnTo>
                    <a:lnTo>
                      <a:pt x="643" y="1731"/>
                    </a:lnTo>
                    <a:lnTo>
                      <a:pt x="646" y="1729"/>
                    </a:lnTo>
                    <a:lnTo>
                      <a:pt x="650" y="1727"/>
                    </a:lnTo>
                    <a:lnTo>
                      <a:pt x="654" y="1726"/>
                    </a:lnTo>
                    <a:lnTo>
                      <a:pt x="660" y="1725"/>
                    </a:lnTo>
                    <a:lnTo>
                      <a:pt x="663" y="1726"/>
                    </a:lnTo>
                    <a:lnTo>
                      <a:pt x="666" y="1726"/>
                    </a:lnTo>
                    <a:lnTo>
                      <a:pt x="669" y="1728"/>
                    </a:lnTo>
                    <a:lnTo>
                      <a:pt x="672" y="1730"/>
                    </a:lnTo>
                    <a:lnTo>
                      <a:pt x="676" y="1734"/>
                    </a:lnTo>
                    <a:lnTo>
                      <a:pt x="679" y="1740"/>
                    </a:lnTo>
                    <a:lnTo>
                      <a:pt x="684" y="1755"/>
                    </a:lnTo>
                    <a:lnTo>
                      <a:pt x="688" y="1770"/>
                    </a:lnTo>
                    <a:lnTo>
                      <a:pt x="693" y="1790"/>
                    </a:lnTo>
                    <a:lnTo>
                      <a:pt x="698" y="1810"/>
                    </a:lnTo>
                    <a:lnTo>
                      <a:pt x="700" y="1820"/>
                    </a:lnTo>
                    <a:lnTo>
                      <a:pt x="703" y="1830"/>
                    </a:lnTo>
                    <a:lnTo>
                      <a:pt x="706" y="1839"/>
                    </a:lnTo>
                    <a:lnTo>
                      <a:pt x="711" y="1849"/>
                    </a:lnTo>
                    <a:lnTo>
                      <a:pt x="724" y="1847"/>
                    </a:lnTo>
                    <a:lnTo>
                      <a:pt x="735" y="1843"/>
                    </a:lnTo>
                    <a:lnTo>
                      <a:pt x="745" y="1838"/>
                    </a:lnTo>
                    <a:lnTo>
                      <a:pt x="755" y="1833"/>
                    </a:lnTo>
                    <a:lnTo>
                      <a:pt x="775" y="1819"/>
                    </a:lnTo>
                    <a:lnTo>
                      <a:pt x="797" y="1804"/>
                    </a:lnTo>
                    <a:lnTo>
                      <a:pt x="811" y="1792"/>
                    </a:lnTo>
                    <a:lnTo>
                      <a:pt x="825" y="1782"/>
                    </a:lnTo>
                    <a:lnTo>
                      <a:pt x="837" y="1771"/>
                    </a:lnTo>
                    <a:lnTo>
                      <a:pt x="848" y="1761"/>
                    </a:lnTo>
                    <a:lnTo>
                      <a:pt x="859" y="1749"/>
                    </a:lnTo>
                    <a:lnTo>
                      <a:pt x="869" y="1736"/>
                    </a:lnTo>
                    <a:lnTo>
                      <a:pt x="879" y="1723"/>
                    </a:lnTo>
                    <a:lnTo>
                      <a:pt x="890" y="1708"/>
                    </a:lnTo>
                    <a:lnTo>
                      <a:pt x="899" y="1695"/>
                    </a:lnTo>
                    <a:lnTo>
                      <a:pt x="908" y="1683"/>
                    </a:lnTo>
                    <a:lnTo>
                      <a:pt x="917" y="1673"/>
                    </a:lnTo>
                    <a:lnTo>
                      <a:pt x="928" y="1663"/>
                    </a:lnTo>
                    <a:lnTo>
                      <a:pt x="935" y="1659"/>
                    </a:lnTo>
                    <a:lnTo>
                      <a:pt x="942" y="1656"/>
                    </a:lnTo>
                    <a:lnTo>
                      <a:pt x="950" y="1654"/>
                    </a:lnTo>
                    <a:lnTo>
                      <a:pt x="957" y="1653"/>
                    </a:lnTo>
                    <a:lnTo>
                      <a:pt x="964" y="1651"/>
                    </a:lnTo>
                    <a:lnTo>
                      <a:pt x="971" y="1650"/>
                    </a:lnTo>
                    <a:lnTo>
                      <a:pt x="978" y="1647"/>
                    </a:lnTo>
                    <a:lnTo>
                      <a:pt x="985" y="1643"/>
                    </a:lnTo>
                    <a:lnTo>
                      <a:pt x="995" y="1635"/>
                    </a:lnTo>
                    <a:lnTo>
                      <a:pt x="1005" y="1625"/>
                    </a:lnTo>
                    <a:lnTo>
                      <a:pt x="1012" y="1615"/>
                    </a:lnTo>
                    <a:lnTo>
                      <a:pt x="1018" y="1605"/>
                    </a:lnTo>
                    <a:lnTo>
                      <a:pt x="1022" y="1594"/>
                    </a:lnTo>
                    <a:lnTo>
                      <a:pt x="1025" y="1583"/>
                    </a:lnTo>
                    <a:lnTo>
                      <a:pt x="1026" y="1569"/>
                    </a:lnTo>
                    <a:lnTo>
                      <a:pt x="1027" y="1556"/>
                    </a:lnTo>
                    <a:lnTo>
                      <a:pt x="1027" y="1538"/>
                    </a:lnTo>
                    <a:lnTo>
                      <a:pt x="1027" y="1519"/>
                    </a:lnTo>
                    <a:lnTo>
                      <a:pt x="1027" y="1501"/>
                    </a:lnTo>
                    <a:lnTo>
                      <a:pt x="1027" y="1483"/>
                    </a:lnTo>
                    <a:lnTo>
                      <a:pt x="1028" y="1469"/>
                    </a:lnTo>
                    <a:lnTo>
                      <a:pt x="1030" y="1456"/>
                    </a:lnTo>
                    <a:lnTo>
                      <a:pt x="1034" y="1445"/>
                    </a:lnTo>
                    <a:lnTo>
                      <a:pt x="1038" y="1434"/>
                    </a:lnTo>
                    <a:lnTo>
                      <a:pt x="1042" y="1424"/>
                    </a:lnTo>
                    <a:lnTo>
                      <a:pt x="1047" y="1413"/>
                    </a:lnTo>
                    <a:lnTo>
                      <a:pt x="1050" y="1399"/>
                    </a:lnTo>
                    <a:lnTo>
                      <a:pt x="1052" y="1386"/>
                    </a:lnTo>
                    <a:lnTo>
                      <a:pt x="1056" y="1358"/>
                    </a:lnTo>
                    <a:lnTo>
                      <a:pt x="1059" y="1331"/>
                    </a:lnTo>
                    <a:lnTo>
                      <a:pt x="1063" y="1307"/>
                    </a:lnTo>
                    <a:lnTo>
                      <a:pt x="1067" y="1283"/>
                    </a:lnTo>
                    <a:lnTo>
                      <a:pt x="1073" y="1260"/>
                    </a:lnTo>
                    <a:lnTo>
                      <a:pt x="1080" y="1236"/>
                    </a:lnTo>
                    <a:lnTo>
                      <a:pt x="1090" y="1212"/>
                    </a:lnTo>
                    <a:lnTo>
                      <a:pt x="1102" y="1186"/>
                    </a:lnTo>
                    <a:lnTo>
                      <a:pt x="1107" y="1177"/>
                    </a:lnTo>
                    <a:lnTo>
                      <a:pt x="1113" y="1170"/>
                    </a:lnTo>
                    <a:lnTo>
                      <a:pt x="1121" y="1164"/>
                    </a:lnTo>
                    <a:lnTo>
                      <a:pt x="1129" y="1159"/>
                    </a:lnTo>
                    <a:lnTo>
                      <a:pt x="1144" y="1149"/>
                    </a:lnTo>
                    <a:lnTo>
                      <a:pt x="1161" y="1138"/>
                    </a:lnTo>
                    <a:lnTo>
                      <a:pt x="1166" y="1132"/>
                    </a:lnTo>
                    <a:lnTo>
                      <a:pt x="1170" y="1128"/>
                    </a:lnTo>
                    <a:lnTo>
                      <a:pt x="1173" y="1122"/>
                    </a:lnTo>
                    <a:lnTo>
                      <a:pt x="1176" y="1117"/>
                    </a:lnTo>
                    <a:lnTo>
                      <a:pt x="1179" y="1105"/>
                    </a:lnTo>
                    <a:lnTo>
                      <a:pt x="1181" y="1093"/>
                    </a:lnTo>
                    <a:lnTo>
                      <a:pt x="1183" y="1080"/>
                    </a:lnTo>
                    <a:lnTo>
                      <a:pt x="1187" y="1069"/>
                    </a:lnTo>
                    <a:lnTo>
                      <a:pt x="1190" y="1064"/>
                    </a:lnTo>
                    <a:lnTo>
                      <a:pt x="1193" y="1059"/>
                    </a:lnTo>
                    <a:lnTo>
                      <a:pt x="1198" y="1055"/>
                    </a:lnTo>
                    <a:lnTo>
                      <a:pt x="1203" y="1052"/>
                    </a:lnTo>
                    <a:lnTo>
                      <a:pt x="1211" y="1049"/>
                    </a:lnTo>
                    <a:lnTo>
                      <a:pt x="1219" y="1047"/>
                    </a:lnTo>
                    <a:lnTo>
                      <a:pt x="1226" y="1046"/>
                    </a:lnTo>
                    <a:lnTo>
                      <a:pt x="1234" y="1045"/>
                    </a:lnTo>
                    <a:lnTo>
                      <a:pt x="1241" y="1045"/>
                    </a:lnTo>
                    <a:lnTo>
                      <a:pt x="1249" y="1045"/>
                    </a:lnTo>
                    <a:lnTo>
                      <a:pt x="1257" y="1044"/>
                    </a:lnTo>
                    <a:lnTo>
                      <a:pt x="1265" y="1042"/>
                    </a:lnTo>
                    <a:lnTo>
                      <a:pt x="1275" y="1038"/>
                    </a:lnTo>
                    <a:lnTo>
                      <a:pt x="1283" y="1033"/>
                    </a:lnTo>
                    <a:lnTo>
                      <a:pt x="1292" y="1029"/>
                    </a:lnTo>
                    <a:lnTo>
                      <a:pt x="1299" y="1022"/>
                    </a:lnTo>
                    <a:lnTo>
                      <a:pt x="1312" y="1010"/>
                    </a:lnTo>
                    <a:lnTo>
                      <a:pt x="1327" y="997"/>
                    </a:lnTo>
                    <a:lnTo>
                      <a:pt x="1336" y="990"/>
                    </a:lnTo>
                    <a:lnTo>
                      <a:pt x="1344" y="982"/>
                    </a:lnTo>
                    <a:lnTo>
                      <a:pt x="1352" y="974"/>
                    </a:lnTo>
                    <a:lnTo>
                      <a:pt x="1359" y="965"/>
                    </a:lnTo>
                    <a:lnTo>
                      <a:pt x="1371" y="950"/>
                    </a:lnTo>
                    <a:lnTo>
                      <a:pt x="1382" y="934"/>
                    </a:lnTo>
                    <a:lnTo>
                      <a:pt x="1394" y="918"/>
                    </a:lnTo>
                    <a:lnTo>
                      <a:pt x="1407" y="903"/>
                    </a:lnTo>
                    <a:lnTo>
                      <a:pt x="1414" y="896"/>
                    </a:lnTo>
                    <a:lnTo>
                      <a:pt x="1422" y="889"/>
                    </a:lnTo>
                    <a:lnTo>
                      <a:pt x="1430" y="883"/>
                    </a:lnTo>
                    <a:lnTo>
                      <a:pt x="1440" y="877"/>
                    </a:lnTo>
                    <a:lnTo>
                      <a:pt x="1440" y="877"/>
                    </a:lnTo>
                    <a:lnTo>
                      <a:pt x="1431" y="864"/>
                    </a:lnTo>
                    <a:lnTo>
                      <a:pt x="1423" y="851"/>
                    </a:lnTo>
                    <a:lnTo>
                      <a:pt x="1416" y="839"/>
                    </a:lnTo>
                    <a:lnTo>
                      <a:pt x="1410" y="827"/>
                    </a:lnTo>
                    <a:lnTo>
                      <a:pt x="1406" y="815"/>
                    </a:lnTo>
                    <a:lnTo>
                      <a:pt x="1402" y="801"/>
                    </a:lnTo>
                    <a:lnTo>
                      <a:pt x="1400" y="787"/>
                    </a:lnTo>
                    <a:lnTo>
                      <a:pt x="1399" y="772"/>
                    </a:lnTo>
                    <a:lnTo>
                      <a:pt x="1400" y="764"/>
                    </a:lnTo>
                    <a:lnTo>
                      <a:pt x="1401" y="757"/>
                    </a:lnTo>
                    <a:lnTo>
                      <a:pt x="1403" y="750"/>
                    </a:lnTo>
                    <a:lnTo>
                      <a:pt x="1407" y="744"/>
                    </a:lnTo>
                    <a:lnTo>
                      <a:pt x="1414" y="732"/>
                    </a:lnTo>
                    <a:lnTo>
                      <a:pt x="1422" y="721"/>
                    </a:lnTo>
                    <a:lnTo>
                      <a:pt x="1430" y="710"/>
                    </a:lnTo>
                    <a:lnTo>
                      <a:pt x="1437" y="699"/>
                    </a:lnTo>
                    <a:lnTo>
                      <a:pt x="1440" y="692"/>
                    </a:lnTo>
                    <a:lnTo>
                      <a:pt x="1442" y="685"/>
                    </a:lnTo>
                    <a:lnTo>
                      <a:pt x="1443" y="678"/>
                    </a:lnTo>
                    <a:lnTo>
                      <a:pt x="1444" y="671"/>
                    </a:lnTo>
                    <a:lnTo>
                      <a:pt x="1443" y="664"/>
                    </a:lnTo>
                    <a:lnTo>
                      <a:pt x="1443" y="657"/>
                    </a:lnTo>
                    <a:lnTo>
                      <a:pt x="1441" y="651"/>
                    </a:lnTo>
                    <a:lnTo>
                      <a:pt x="1439" y="646"/>
                    </a:lnTo>
                    <a:lnTo>
                      <a:pt x="1435" y="634"/>
                    </a:lnTo>
                    <a:lnTo>
                      <a:pt x="1430" y="624"/>
                    </a:lnTo>
                    <a:lnTo>
                      <a:pt x="1425" y="614"/>
                    </a:lnTo>
                    <a:lnTo>
                      <a:pt x="1420" y="603"/>
                    </a:lnTo>
                    <a:lnTo>
                      <a:pt x="1418" y="597"/>
                    </a:lnTo>
                    <a:lnTo>
                      <a:pt x="1417" y="591"/>
                    </a:lnTo>
                    <a:lnTo>
                      <a:pt x="1416" y="584"/>
                    </a:lnTo>
                    <a:lnTo>
                      <a:pt x="1416" y="577"/>
                    </a:lnTo>
                    <a:lnTo>
                      <a:pt x="1416" y="571"/>
                    </a:lnTo>
                    <a:lnTo>
                      <a:pt x="1418" y="566"/>
                    </a:lnTo>
                    <a:lnTo>
                      <a:pt x="1420" y="561"/>
                    </a:lnTo>
                    <a:lnTo>
                      <a:pt x="1422" y="556"/>
                    </a:lnTo>
                    <a:lnTo>
                      <a:pt x="1428" y="547"/>
                    </a:lnTo>
                    <a:lnTo>
                      <a:pt x="1434" y="536"/>
                    </a:lnTo>
                    <a:lnTo>
                      <a:pt x="1446" y="506"/>
                    </a:lnTo>
                    <a:lnTo>
                      <a:pt x="1456" y="480"/>
                    </a:lnTo>
                    <a:lnTo>
                      <a:pt x="1466" y="452"/>
                    </a:lnTo>
                    <a:lnTo>
                      <a:pt x="1475" y="422"/>
                    </a:lnTo>
                    <a:lnTo>
                      <a:pt x="1479" y="409"/>
                    </a:lnTo>
                    <a:lnTo>
                      <a:pt x="1481" y="397"/>
                    </a:lnTo>
                    <a:lnTo>
                      <a:pt x="1483" y="385"/>
                    </a:lnTo>
                    <a:lnTo>
                      <a:pt x="1484" y="374"/>
                    </a:lnTo>
                    <a:lnTo>
                      <a:pt x="1485" y="362"/>
                    </a:lnTo>
                    <a:lnTo>
                      <a:pt x="1487" y="351"/>
                    </a:lnTo>
                    <a:lnTo>
                      <a:pt x="1490" y="339"/>
                    </a:lnTo>
                    <a:lnTo>
                      <a:pt x="1493" y="326"/>
                    </a:lnTo>
                    <a:lnTo>
                      <a:pt x="1503" y="290"/>
                    </a:lnTo>
                    <a:lnTo>
                      <a:pt x="1512" y="259"/>
                    </a:lnTo>
                    <a:lnTo>
                      <a:pt x="1522" y="227"/>
                    </a:lnTo>
                    <a:lnTo>
                      <a:pt x="1532" y="191"/>
                    </a:lnTo>
                    <a:lnTo>
                      <a:pt x="1539" y="170"/>
                    </a:lnTo>
                    <a:lnTo>
                      <a:pt x="1545" y="151"/>
                    </a:lnTo>
                    <a:lnTo>
                      <a:pt x="1549" y="141"/>
                    </a:lnTo>
                    <a:lnTo>
                      <a:pt x="1554" y="133"/>
                    </a:lnTo>
                    <a:lnTo>
                      <a:pt x="1560" y="124"/>
                    </a:lnTo>
                    <a:lnTo>
                      <a:pt x="1568" y="116"/>
                    </a:lnTo>
                    <a:lnTo>
                      <a:pt x="1579" y="108"/>
                    </a:lnTo>
                    <a:lnTo>
                      <a:pt x="1589" y="101"/>
                    </a:lnTo>
                    <a:lnTo>
                      <a:pt x="1593" y="98"/>
                    </a:lnTo>
                    <a:lnTo>
                      <a:pt x="1596" y="94"/>
                    </a:lnTo>
                    <a:lnTo>
                      <a:pt x="1599" y="88"/>
                    </a:lnTo>
                    <a:lnTo>
                      <a:pt x="1599" y="82"/>
                    </a:lnTo>
                    <a:lnTo>
                      <a:pt x="1599" y="76"/>
                    </a:lnTo>
                    <a:lnTo>
                      <a:pt x="1597" y="72"/>
                    </a:lnTo>
                    <a:lnTo>
                      <a:pt x="1595" y="67"/>
                    </a:lnTo>
                    <a:lnTo>
                      <a:pt x="1592" y="63"/>
                    </a:lnTo>
                    <a:lnTo>
                      <a:pt x="1589" y="59"/>
                    </a:lnTo>
                    <a:lnTo>
                      <a:pt x="1587" y="54"/>
                    </a:lnTo>
                    <a:lnTo>
                      <a:pt x="1585" y="49"/>
                    </a:lnTo>
                    <a:lnTo>
                      <a:pt x="1584" y="44"/>
                    </a:lnTo>
                    <a:lnTo>
                      <a:pt x="1584" y="38"/>
                    </a:lnTo>
                    <a:lnTo>
                      <a:pt x="1585" y="31"/>
                    </a:lnTo>
                    <a:lnTo>
                      <a:pt x="1585" y="31"/>
                    </a:lnTo>
                    <a:lnTo>
                      <a:pt x="1576" y="25"/>
                    </a:lnTo>
                    <a:lnTo>
                      <a:pt x="1569" y="19"/>
                    </a:lnTo>
                    <a:lnTo>
                      <a:pt x="1562" y="15"/>
                    </a:lnTo>
                    <a:lnTo>
                      <a:pt x="1554" y="12"/>
                    </a:lnTo>
                    <a:lnTo>
                      <a:pt x="1538" y="8"/>
                    </a:lnTo>
                    <a:lnTo>
                      <a:pt x="1519" y="5"/>
                    </a:lnTo>
                    <a:lnTo>
                      <a:pt x="1511" y="3"/>
                    </a:lnTo>
                    <a:lnTo>
                      <a:pt x="1503" y="1"/>
                    </a:lnTo>
                    <a:lnTo>
                      <a:pt x="1496" y="0"/>
                    </a:lnTo>
                    <a:lnTo>
                      <a:pt x="1488" y="0"/>
                    </a:lnTo>
                    <a:lnTo>
                      <a:pt x="1478" y="1"/>
                    </a:lnTo>
                    <a:lnTo>
                      <a:pt x="1468" y="2"/>
                    </a:lnTo>
                    <a:lnTo>
                      <a:pt x="1429" y="5"/>
                    </a:lnTo>
                    <a:lnTo>
                      <a:pt x="1394" y="6"/>
                    </a:lnTo>
                    <a:lnTo>
                      <a:pt x="1361" y="9"/>
                    </a:lnTo>
                    <a:lnTo>
                      <a:pt x="1322" y="12"/>
                    </a:lnTo>
                    <a:lnTo>
                      <a:pt x="1314" y="13"/>
                    </a:lnTo>
                    <a:lnTo>
                      <a:pt x="1307" y="15"/>
                    </a:lnTo>
                    <a:lnTo>
                      <a:pt x="1300" y="16"/>
                    </a:lnTo>
                    <a:lnTo>
                      <a:pt x="1292" y="17"/>
                    </a:lnTo>
                    <a:lnTo>
                      <a:pt x="1262" y="21"/>
                    </a:lnTo>
                    <a:lnTo>
                      <a:pt x="1236" y="26"/>
                    </a:lnTo>
                    <a:lnTo>
                      <a:pt x="1223" y="30"/>
                    </a:lnTo>
                    <a:lnTo>
                      <a:pt x="1212" y="36"/>
                    </a:lnTo>
                    <a:lnTo>
                      <a:pt x="1206" y="40"/>
                    </a:lnTo>
                    <a:lnTo>
                      <a:pt x="1201" y="44"/>
                    </a:lnTo>
                    <a:lnTo>
                      <a:pt x="1196" y="49"/>
                    </a:lnTo>
                    <a:lnTo>
                      <a:pt x="1190" y="54"/>
                    </a:lnTo>
                    <a:lnTo>
                      <a:pt x="1179" y="67"/>
                    </a:lnTo>
                    <a:lnTo>
                      <a:pt x="1168" y="80"/>
                    </a:lnTo>
                    <a:lnTo>
                      <a:pt x="1159" y="94"/>
                    </a:lnTo>
                    <a:lnTo>
                      <a:pt x="1151" y="106"/>
                    </a:lnTo>
                    <a:lnTo>
                      <a:pt x="1142" y="118"/>
                    </a:lnTo>
                    <a:lnTo>
                      <a:pt x="1133" y="129"/>
                    </a:lnTo>
                    <a:lnTo>
                      <a:pt x="1121" y="141"/>
                    </a:lnTo>
                    <a:lnTo>
                      <a:pt x="1107" y="153"/>
                    </a:lnTo>
                    <a:lnTo>
                      <a:pt x="1107" y="153"/>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3" name="Soudan du Sud">
                <a:extLst>
                  <a:ext uri="{FF2B5EF4-FFF2-40B4-BE49-F238E27FC236}">
                    <a16:creationId xmlns:a16="http://schemas.microsoft.com/office/drawing/2014/main" id="{092336BD-D69F-2F80-B393-048042CB7C83}"/>
                  </a:ext>
                </a:extLst>
              </p:cNvPr>
              <p:cNvSpPr>
                <a:spLocks/>
              </p:cNvSpPr>
              <p:nvPr/>
            </p:nvSpPr>
            <p:spPr bwMode="auto">
              <a:xfrm>
                <a:off x="9684840" y="2950231"/>
                <a:ext cx="829279" cy="634155"/>
              </a:xfrm>
              <a:custGeom>
                <a:avLst/>
                <a:gdLst>
                  <a:gd name="T0" fmla="*/ 2 w 2486"/>
                  <a:gd name="T1" fmla="*/ 927 h 1907"/>
                  <a:gd name="T2" fmla="*/ 49 w 2486"/>
                  <a:gd name="T3" fmla="*/ 973 h 1907"/>
                  <a:gd name="T4" fmla="*/ 195 w 2486"/>
                  <a:gd name="T5" fmla="*/ 1013 h 1907"/>
                  <a:gd name="T6" fmla="*/ 318 w 2486"/>
                  <a:gd name="T7" fmla="*/ 1152 h 1907"/>
                  <a:gd name="T8" fmla="*/ 410 w 2486"/>
                  <a:gd name="T9" fmla="*/ 1216 h 1907"/>
                  <a:gd name="T10" fmla="*/ 424 w 2486"/>
                  <a:gd name="T11" fmla="*/ 1317 h 1907"/>
                  <a:gd name="T12" fmla="*/ 537 w 2486"/>
                  <a:gd name="T13" fmla="*/ 1377 h 1907"/>
                  <a:gd name="T14" fmla="*/ 597 w 2486"/>
                  <a:gd name="T15" fmla="*/ 1428 h 1907"/>
                  <a:gd name="T16" fmla="*/ 674 w 2486"/>
                  <a:gd name="T17" fmla="*/ 1520 h 1907"/>
                  <a:gd name="T18" fmla="*/ 693 w 2486"/>
                  <a:gd name="T19" fmla="*/ 1632 h 1907"/>
                  <a:gd name="T20" fmla="*/ 840 w 2486"/>
                  <a:gd name="T21" fmla="*/ 1714 h 1907"/>
                  <a:gd name="T22" fmla="*/ 923 w 2486"/>
                  <a:gd name="T23" fmla="*/ 1733 h 1907"/>
                  <a:gd name="T24" fmla="*/ 1057 w 2486"/>
                  <a:gd name="T25" fmla="*/ 1717 h 1907"/>
                  <a:gd name="T26" fmla="*/ 1121 w 2486"/>
                  <a:gd name="T27" fmla="*/ 1688 h 1907"/>
                  <a:gd name="T28" fmla="*/ 1181 w 2486"/>
                  <a:gd name="T29" fmla="*/ 1723 h 1907"/>
                  <a:gd name="T30" fmla="*/ 1216 w 2486"/>
                  <a:gd name="T31" fmla="*/ 1812 h 1907"/>
                  <a:gd name="T32" fmla="*/ 1309 w 2486"/>
                  <a:gd name="T33" fmla="*/ 1863 h 1907"/>
                  <a:gd name="T34" fmla="*/ 1337 w 2486"/>
                  <a:gd name="T35" fmla="*/ 1903 h 1907"/>
                  <a:gd name="T36" fmla="*/ 1477 w 2486"/>
                  <a:gd name="T37" fmla="*/ 1894 h 1907"/>
                  <a:gd name="T38" fmla="*/ 1728 w 2486"/>
                  <a:gd name="T39" fmla="*/ 1889 h 1907"/>
                  <a:gd name="T40" fmla="*/ 1858 w 2486"/>
                  <a:gd name="T41" fmla="*/ 1864 h 1907"/>
                  <a:gd name="T42" fmla="*/ 1981 w 2486"/>
                  <a:gd name="T43" fmla="*/ 1836 h 1907"/>
                  <a:gd name="T44" fmla="*/ 2087 w 2486"/>
                  <a:gd name="T45" fmla="*/ 1764 h 1907"/>
                  <a:gd name="T46" fmla="*/ 2224 w 2486"/>
                  <a:gd name="T47" fmla="*/ 1627 h 1907"/>
                  <a:gd name="T48" fmla="*/ 2352 w 2486"/>
                  <a:gd name="T49" fmla="*/ 1570 h 1907"/>
                  <a:gd name="T50" fmla="*/ 2486 w 2486"/>
                  <a:gd name="T51" fmla="*/ 1598 h 1907"/>
                  <a:gd name="T52" fmla="*/ 2356 w 2486"/>
                  <a:gd name="T53" fmla="*/ 1481 h 1907"/>
                  <a:gd name="T54" fmla="*/ 2318 w 2486"/>
                  <a:gd name="T55" fmla="*/ 1398 h 1907"/>
                  <a:gd name="T56" fmla="*/ 2268 w 2486"/>
                  <a:gd name="T57" fmla="*/ 1239 h 1907"/>
                  <a:gd name="T58" fmla="*/ 2184 w 2486"/>
                  <a:gd name="T59" fmla="*/ 1156 h 1907"/>
                  <a:gd name="T60" fmla="*/ 2057 w 2486"/>
                  <a:gd name="T61" fmla="*/ 1056 h 1907"/>
                  <a:gd name="T62" fmla="*/ 1934 w 2486"/>
                  <a:gd name="T63" fmla="*/ 1008 h 1907"/>
                  <a:gd name="T64" fmla="*/ 1872 w 2486"/>
                  <a:gd name="T65" fmla="*/ 960 h 1907"/>
                  <a:gd name="T66" fmla="*/ 1911 w 2486"/>
                  <a:gd name="T67" fmla="*/ 868 h 1907"/>
                  <a:gd name="T68" fmla="*/ 2000 w 2486"/>
                  <a:gd name="T69" fmla="*/ 825 h 1907"/>
                  <a:gd name="T70" fmla="*/ 2080 w 2486"/>
                  <a:gd name="T71" fmla="*/ 830 h 1907"/>
                  <a:gd name="T72" fmla="*/ 2098 w 2486"/>
                  <a:gd name="T73" fmla="*/ 532 h 1907"/>
                  <a:gd name="T74" fmla="*/ 2010 w 2486"/>
                  <a:gd name="T75" fmla="*/ 409 h 1907"/>
                  <a:gd name="T76" fmla="*/ 1905 w 2486"/>
                  <a:gd name="T77" fmla="*/ 332 h 1907"/>
                  <a:gd name="T78" fmla="*/ 1886 w 2486"/>
                  <a:gd name="T79" fmla="*/ 142 h 1907"/>
                  <a:gd name="T80" fmla="*/ 1846 w 2486"/>
                  <a:gd name="T81" fmla="*/ 6 h 1907"/>
                  <a:gd name="T82" fmla="*/ 1785 w 2486"/>
                  <a:gd name="T83" fmla="*/ 26 h 1907"/>
                  <a:gd name="T84" fmla="*/ 1679 w 2486"/>
                  <a:gd name="T85" fmla="*/ 42 h 1907"/>
                  <a:gd name="T86" fmla="*/ 1724 w 2486"/>
                  <a:gd name="T87" fmla="*/ 131 h 1907"/>
                  <a:gd name="T88" fmla="*/ 1716 w 2486"/>
                  <a:gd name="T89" fmla="*/ 261 h 1907"/>
                  <a:gd name="T90" fmla="*/ 1600 w 2486"/>
                  <a:gd name="T91" fmla="*/ 395 h 1907"/>
                  <a:gd name="T92" fmla="*/ 1519 w 2486"/>
                  <a:gd name="T93" fmla="*/ 497 h 1907"/>
                  <a:gd name="T94" fmla="*/ 1361 w 2486"/>
                  <a:gd name="T95" fmla="*/ 494 h 1907"/>
                  <a:gd name="T96" fmla="*/ 1159 w 2486"/>
                  <a:gd name="T97" fmla="*/ 453 h 1907"/>
                  <a:gd name="T98" fmla="*/ 1124 w 2486"/>
                  <a:gd name="T99" fmla="*/ 518 h 1907"/>
                  <a:gd name="T100" fmla="*/ 1080 w 2486"/>
                  <a:gd name="T101" fmla="*/ 553 h 1907"/>
                  <a:gd name="T102" fmla="*/ 990 w 2486"/>
                  <a:gd name="T103" fmla="*/ 593 h 1907"/>
                  <a:gd name="T104" fmla="*/ 945 w 2486"/>
                  <a:gd name="T105" fmla="*/ 634 h 1907"/>
                  <a:gd name="T106" fmla="*/ 824 w 2486"/>
                  <a:gd name="T107" fmla="*/ 625 h 1907"/>
                  <a:gd name="T108" fmla="*/ 786 w 2486"/>
                  <a:gd name="T109" fmla="*/ 558 h 1907"/>
                  <a:gd name="T110" fmla="*/ 640 w 2486"/>
                  <a:gd name="T111" fmla="*/ 560 h 1907"/>
                  <a:gd name="T112" fmla="*/ 421 w 2486"/>
                  <a:gd name="T113" fmla="*/ 560 h 1907"/>
                  <a:gd name="T114" fmla="*/ 295 w 2486"/>
                  <a:gd name="T115" fmla="*/ 454 h 1907"/>
                  <a:gd name="T116" fmla="*/ 204 w 2486"/>
                  <a:gd name="T117" fmla="*/ 442 h 1907"/>
                  <a:gd name="T118" fmla="*/ 133 w 2486"/>
                  <a:gd name="T119" fmla="*/ 587 h 1907"/>
                  <a:gd name="T120" fmla="*/ 60 w 2486"/>
                  <a:gd name="T121" fmla="*/ 725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86" h="1907">
                    <a:moveTo>
                      <a:pt x="14" y="858"/>
                    </a:moveTo>
                    <a:lnTo>
                      <a:pt x="15" y="862"/>
                    </a:lnTo>
                    <a:lnTo>
                      <a:pt x="16" y="867"/>
                    </a:lnTo>
                    <a:lnTo>
                      <a:pt x="13" y="875"/>
                    </a:lnTo>
                    <a:lnTo>
                      <a:pt x="8" y="882"/>
                    </a:lnTo>
                    <a:lnTo>
                      <a:pt x="5" y="890"/>
                    </a:lnTo>
                    <a:lnTo>
                      <a:pt x="2" y="898"/>
                    </a:lnTo>
                    <a:lnTo>
                      <a:pt x="1" y="906"/>
                    </a:lnTo>
                    <a:lnTo>
                      <a:pt x="0" y="914"/>
                    </a:lnTo>
                    <a:lnTo>
                      <a:pt x="1" y="920"/>
                    </a:lnTo>
                    <a:lnTo>
                      <a:pt x="2" y="927"/>
                    </a:lnTo>
                    <a:lnTo>
                      <a:pt x="3" y="932"/>
                    </a:lnTo>
                    <a:lnTo>
                      <a:pt x="6" y="938"/>
                    </a:lnTo>
                    <a:lnTo>
                      <a:pt x="9" y="944"/>
                    </a:lnTo>
                    <a:lnTo>
                      <a:pt x="12" y="949"/>
                    </a:lnTo>
                    <a:lnTo>
                      <a:pt x="16" y="954"/>
                    </a:lnTo>
                    <a:lnTo>
                      <a:pt x="21" y="959"/>
                    </a:lnTo>
                    <a:lnTo>
                      <a:pt x="25" y="962"/>
                    </a:lnTo>
                    <a:lnTo>
                      <a:pt x="31" y="966"/>
                    </a:lnTo>
                    <a:lnTo>
                      <a:pt x="37" y="969"/>
                    </a:lnTo>
                    <a:lnTo>
                      <a:pt x="43" y="971"/>
                    </a:lnTo>
                    <a:lnTo>
                      <a:pt x="49" y="973"/>
                    </a:lnTo>
                    <a:lnTo>
                      <a:pt x="55" y="975"/>
                    </a:lnTo>
                    <a:lnTo>
                      <a:pt x="62" y="976"/>
                    </a:lnTo>
                    <a:lnTo>
                      <a:pt x="68" y="976"/>
                    </a:lnTo>
                    <a:lnTo>
                      <a:pt x="153" y="976"/>
                    </a:lnTo>
                    <a:lnTo>
                      <a:pt x="158" y="977"/>
                    </a:lnTo>
                    <a:lnTo>
                      <a:pt x="162" y="978"/>
                    </a:lnTo>
                    <a:lnTo>
                      <a:pt x="165" y="981"/>
                    </a:lnTo>
                    <a:lnTo>
                      <a:pt x="169" y="984"/>
                    </a:lnTo>
                    <a:lnTo>
                      <a:pt x="175" y="991"/>
                    </a:lnTo>
                    <a:lnTo>
                      <a:pt x="181" y="999"/>
                    </a:lnTo>
                    <a:lnTo>
                      <a:pt x="195" y="1013"/>
                    </a:lnTo>
                    <a:lnTo>
                      <a:pt x="208" y="1024"/>
                    </a:lnTo>
                    <a:lnTo>
                      <a:pt x="219" y="1036"/>
                    </a:lnTo>
                    <a:lnTo>
                      <a:pt x="231" y="1051"/>
                    </a:lnTo>
                    <a:lnTo>
                      <a:pt x="245" y="1070"/>
                    </a:lnTo>
                    <a:lnTo>
                      <a:pt x="258" y="1087"/>
                    </a:lnTo>
                    <a:lnTo>
                      <a:pt x="272" y="1103"/>
                    </a:lnTo>
                    <a:lnTo>
                      <a:pt x="288" y="1121"/>
                    </a:lnTo>
                    <a:lnTo>
                      <a:pt x="295" y="1130"/>
                    </a:lnTo>
                    <a:lnTo>
                      <a:pt x="303" y="1137"/>
                    </a:lnTo>
                    <a:lnTo>
                      <a:pt x="311" y="1144"/>
                    </a:lnTo>
                    <a:lnTo>
                      <a:pt x="318" y="1152"/>
                    </a:lnTo>
                    <a:lnTo>
                      <a:pt x="330" y="1165"/>
                    </a:lnTo>
                    <a:lnTo>
                      <a:pt x="341" y="1177"/>
                    </a:lnTo>
                    <a:lnTo>
                      <a:pt x="347" y="1183"/>
                    </a:lnTo>
                    <a:lnTo>
                      <a:pt x="353" y="1188"/>
                    </a:lnTo>
                    <a:lnTo>
                      <a:pt x="360" y="1192"/>
                    </a:lnTo>
                    <a:lnTo>
                      <a:pt x="368" y="1196"/>
                    </a:lnTo>
                    <a:lnTo>
                      <a:pt x="376" y="1200"/>
                    </a:lnTo>
                    <a:lnTo>
                      <a:pt x="384" y="1204"/>
                    </a:lnTo>
                    <a:lnTo>
                      <a:pt x="391" y="1208"/>
                    </a:lnTo>
                    <a:lnTo>
                      <a:pt x="399" y="1212"/>
                    </a:lnTo>
                    <a:lnTo>
                      <a:pt x="410" y="1216"/>
                    </a:lnTo>
                    <a:lnTo>
                      <a:pt x="420" y="1222"/>
                    </a:lnTo>
                    <a:lnTo>
                      <a:pt x="424" y="1225"/>
                    </a:lnTo>
                    <a:lnTo>
                      <a:pt x="427" y="1230"/>
                    </a:lnTo>
                    <a:lnTo>
                      <a:pt x="429" y="1235"/>
                    </a:lnTo>
                    <a:lnTo>
                      <a:pt x="430" y="1241"/>
                    </a:lnTo>
                    <a:lnTo>
                      <a:pt x="428" y="1257"/>
                    </a:lnTo>
                    <a:lnTo>
                      <a:pt x="426" y="1272"/>
                    </a:lnTo>
                    <a:lnTo>
                      <a:pt x="423" y="1288"/>
                    </a:lnTo>
                    <a:lnTo>
                      <a:pt x="422" y="1305"/>
                    </a:lnTo>
                    <a:lnTo>
                      <a:pt x="423" y="1311"/>
                    </a:lnTo>
                    <a:lnTo>
                      <a:pt x="424" y="1317"/>
                    </a:lnTo>
                    <a:lnTo>
                      <a:pt x="427" y="1322"/>
                    </a:lnTo>
                    <a:lnTo>
                      <a:pt x="430" y="1326"/>
                    </a:lnTo>
                    <a:lnTo>
                      <a:pt x="440" y="1334"/>
                    </a:lnTo>
                    <a:lnTo>
                      <a:pt x="451" y="1342"/>
                    </a:lnTo>
                    <a:lnTo>
                      <a:pt x="462" y="1349"/>
                    </a:lnTo>
                    <a:lnTo>
                      <a:pt x="471" y="1356"/>
                    </a:lnTo>
                    <a:lnTo>
                      <a:pt x="481" y="1362"/>
                    </a:lnTo>
                    <a:lnTo>
                      <a:pt x="492" y="1367"/>
                    </a:lnTo>
                    <a:lnTo>
                      <a:pt x="508" y="1372"/>
                    </a:lnTo>
                    <a:lnTo>
                      <a:pt x="523" y="1375"/>
                    </a:lnTo>
                    <a:lnTo>
                      <a:pt x="537" y="1377"/>
                    </a:lnTo>
                    <a:lnTo>
                      <a:pt x="555" y="1380"/>
                    </a:lnTo>
                    <a:lnTo>
                      <a:pt x="560" y="1381"/>
                    </a:lnTo>
                    <a:lnTo>
                      <a:pt x="566" y="1381"/>
                    </a:lnTo>
                    <a:lnTo>
                      <a:pt x="571" y="1383"/>
                    </a:lnTo>
                    <a:lnTo>
                      <a:pt x="575" y="1385"/>
                    </a:lnTo>
                    <a:lnTo>
                      <a:pt x="578" y="1389"/>
                    </a:lnTo>
                    <a:lnTo>
                      <a:pt x="580" y="1395"/>
                    </a:lnTo>
                    <a:lnTo>
                      <a:pt x="581" y="1401"/>
                    </a:lnTo>
                    <a:lnTo>
                      <a:pt x="583" y="1406"/>
                    </a:lnTo>
                    <a:lnTo>
                      <a:pt x="590" y="1418"/>
                    </a:lnTo>
                    <a:lnTo>
                      <a:pt x="597" y="1428"/>
                    </a:lnTo>
                    <a:lnTo>
                      <a:pt x="606" y="1438"/>
                    </a:lnTo>
                    <a:lnTo>
                      <a:pt x="617" y="1448"/>
                    </a:lnTo>
                    <a:lnTo>
                      <a:pt x="622" y="1451"/>
                    </a:lnTo>
                    <a:lnTo>
                      <a:pt x="627" y="1453"/>
                    </a:lnTo>
                    <a:lnTo>
                      <a:pt x="630" y="1458"/>
                    </a:lnTo>
                    <a:lnTo>
                      <a:pt x="632" y="1463"/>
                    </a:lnTo>
                    <a:lnTo>
                      <a:pt x="642" y="1475"/>
                    </a:lnTo>
                    <a:lnTo>
                      <a:pt x="651" y="1487"/>
                    </a:lnTo>
                    <a:lnTo>
                      <a:pt x="659" y="1498"/>
                    </a:lnTo>
                    <a:lnTo>
                      <a:pt x="669" y="1513"/>
                    </a:lnTo>
                    <a:lnTo>
                      <a:pt x="674" y="1520"/>
                    </a:lnTo>
                    <a:lnTo>
                      <a:pt x="678" y="1527"/>
                    </a:lnTo>
                    <a:lnTo>
                      <a:pt x="680" y="1530"/>
                    </a:lnTo>
                    <a:lnTo>
                      <a:pt x="681" y="1534"/>
                    </a:lnTo>
                    <a:lnTo>
                      <a:pt x="682" y="1538"/>
                    </a:lnTo>
                    <a:lnTo>
                      <a:pt x="682" y="1543"/>
                    </a:lnTo>
                    <a:lnTo>
                      <a:pt x="682" y="1565"/>
                    </a:lnTo>
                    <a:lnTo>
                      <a:pt x="682" y="1585"/>
                    </a:lnTo>
                    <a:lnTo>
                      <a:pt x="682" y="1604"/>
                    </a:lnTo>
                    <a:lnTo>
                      <a:pt x="682" y="1627"/>
                    </a:lnTo>
                    <a:lnTo>
                      <a:pt x="682" y="1627"/>
                    </a:lnTo>
                    <a:lnTo>
                      <a:pt x="693" y="1632"/>
                    </a:lnTo>
                    <a:lnTo>
                      <a:pt x="705" y="1637"/>
                    </a:lnTo>
                    <a:lnTo>
                      <a:pt x="716" y="1642"/>
                    </a:lnTo>
                    <a:lnTo>
                      <a:pt x="728" y="1650"/>
                    </a:lnTo>
                    <a:lnTo>
                      <a:pt x="732" y="1655"/>
                    </a:lnTo>
                    <a:lnTo>
                      <a:pt x="736" y="1660"/>
                    </a:lnTo>
                    <a:lnTo>
                      <a:pt x="741" y="1661"/>
                    </a:lnTo>
                    <a:lnTo>
                      <a:pt x="746" y="1662"/>
                    </a:lnTo>
                    <a:lnTo>
                      <a:pt x="770" y="1678"/>
                    </a:lnTo>
                    <a:lnTo>
                      <a:pt x="792" y="1690"/>
                    </a:lnTo>
                    <a:lnTo>
                      <a:pt x="814" y="1702"/>
                    </a:lnTo>
                    <a:lnTo>
                      <a:pt x="840" y="1714"/>
                    </a:lnTo>
                    <a:lnTo>
                      <a:pt x="858" y="1725"/>
                    </a:lnTo>
                    <a:lnTo>
                      <a:pt x="874" y="1734"/>
                    </a:lnTo>
                    <a:lnTo>
                      <a:pt x="882" y="1738"/>
                    </a:lnTo>
                    <a:lnTo>
                      <a:pt x="891" y="1741"/>
                    </a:lnTo>
                    <a:lnTo>
                      <a:pt x="901" y="1742"/>
                    </a:lnTo>
                    <a:lnTo>
                      <a:pt x="912" y="1743"/>
                    </a:lnTo>
                    <a:lnTo>
                      <a:pt x="915" y="1743"/>
                    </a:lnTo>
                    <a:lnTo>
                      <a:pt x="918" y="1741"/>
                    </a:lnTo>
                    <a:lnTo>
                      <a:pt x="920" y="1739"/>
                    </a:lnTo>
                    <a:lnTo>
                      <a:pt x="921" y="1736"/>
                    </a:lnTo>
                    <a:lnTo>
                      <a:pt x="923" y="1733"/>
                    </a:lnTo>
                    <a:lnTo>
                      <a:pt x="925" y="1730"/>
                    </a:lnTo>
                    <a:lnTo>
                      <a:pt x="927" y="1727"/>
                    </a:lnTo>
                    <a:lnTo>
                      <a:pt x="930" y="1725"/>
                    </a:lnTo>
                    <a:lnTo>
                      <a:pt x="935" y="1725"/>
                    </a:lnTo>
                    <a:lnTo>
                      <a:pt x="940" y="1725"/>
                    </a:lnTo>
                    <a:lnTo>
                      <a:pt x="948" y="1723"/>
                    </a:lnTo>
                    <a:lnTo>
                      <a:pt x="956" y="1719"/>
                    </a:lnTo>
                    <a:lnTo>
                      <a:pt x="964" y="1717"/>
                    </a:lnTo>
                    <a:lnTo>
                      <a:pt x="972" y="1717"/>
                    </a:lnTo>
                    <a:lnTo>
                      <a:pt x="1043" y="1717"/>
                    </a:lnTo>
                    <a:lnTo>
                      <a:pt x="1057" y="1717"/>
                    </a:lnTo>
                    <a:lnTo>
                      <a:pt x="1070" y="1718"/>
                    </a:lnTo>
                    <a:lnTo>
                      <a:pt x="1076" y="1718"/>
                    </a:lnTo>
                    <a:lnTo>
                      <a:pt x="1082" y="1718"/>
                    </a:lnTo>
                    <a:lnTo>
                      <a:pt x="1089" y="1716"/>
                    </a:lnTo>
                    <a:lnTo>
                      <a:pt x="1096" y="1714"/>
                    </a:lnTo>
                    <a:lnTo>
                      <a:pt x="1101" y="1711"/>
                    </a:lnTo>
                    <a:lnTo>
                      <a:pt x="1106" y="1707"/>
                    </a:lnTo>
                    <a:lnTo>
                      <a:pt x="1110" y="1702"/>
                    </a:lnTo>
                    <a:lnTo>
                      <a:pt x="1113" y="1697"/>
                    </a:lnTo>
                    <a:lnTo>
                      <a:pt x="1117" y="1692"/>
                    </a:lnTo>
                    <a:lnTo>
                      <a:pt x="1121" y="1688"/>
                    </a:lnTo>
                    <a:lnTo>
                      <a:pt x="1123" y="1686"/>
                    </a:lnTo>
                    <a:lnTo>
                      <a:pt x="1126" y="1685"/>
                    </a:lnTo>
                    <a:lnTo>
                      <a:pt x="1129" y="1684"/>
                    </a:lnTo>
                    <a:lnTo>
                      <a:pt x="1132" y="1684"/>
                    </a:lnTo>
                    <a:lnTo>
                      <a:pt x="1143" y="1687"/>
                    </a:lnTo>
                    <a:lnTo>
                      <a:pt x="1153" y="1691"/>
                    </a:lnTo>
                    <a:lnTo>
                      <a:pt x="1166" y="1693"/>
                    </a:lnTo>
                    <a:lnTo>
                      <a:pt x="1181" y="1694"/>
                    </a:lnTo>
                    <a:lnTo>
                      <a:pt x="1181" y="1704"/>
                    </a:lnTo>
                    <a:lnTo>
                      <a:pt x="1181" y="1713"/>
                    </a:lnTo>
                    <a:lnTo>
                      <a:pt x="1181" y="1723"/>
                    </a:lnTo>
                    <a:lnTo>
                      <a:pt x="1181" y="1734"/>
                    </a:lnTo>
                    <a:lnTo>
                      <a:pt x="1181" y="1743"/>
                    </a:lnTo>
                    <a:lnTo>
                      <a:pt x="1183" y="1752"/>
                    </a:lnTo>
                    <a:lnTo>
                      <a:pt x="1185" y="1761"/>
                    </a:lnTo>
                    <a:lnTo>
                      <a:pt x="1188" y="1769"/>
                    </a:lnTo>
                    <a:lnTo>
                      <a:pt x="1191" y="1778"/>
                    </a:lnTo>
                    <a:lnTo>
                      <a:pt x="1195" y="1786"/>
                    </a:lnTo>
                    <a:lnTo>
                      <a:pt x="1199" y="1793"/>
                    </a:lnTo>
                    <a:lnTo>
                      <a:pt x="1204" y="1800"/>
                    </a:lnTo>
                    <a:lnTo>
                      <a:pt x="1210" y="1806"/>
                    </a:lnTo>
                    <a:lnTo>
                      <a:pt x="1216" y="1812"/>
                    </a:lnTo>
                    <a:lnTo>
                      <a:pt x="1223" y="1818"/>
                    </a:lnTo>
                    <a:lnTo>
                      <a:pt x="1230" y="1823"/>
                    </a:lnTo>
                    <a:lnTo>
                      <a:pt x="1247" y="1834"/>
                    </a:lnTo>
                    <a:lnTo>
                      <a:pt x="1264" y="1842"/>
                    </a:lnTo>
                    <a:lnTo>
                      <a:pt x="1275" y="1846"/>
                    </a:lnTo>
                    <a:lnTo>
                      <a:pt x="1286" y="1849"/>
                    </a:lnTo>
                    <a:lnTo>
                      <a:pt x="1291" y="1851"/>
                    </a:lnTo>
                    <a:lnTo>
                      <a:pt x="1295" y="1853"/>
                    </a:lnTo>
                    <a:lnTo>
                      <a:pt x="1301" y="1856"/>
                    </a:lnTo>
                    <a:lnTo>
                      <a:pt x="1306" y="1860"/>
                    </a:lnTo>
                    <a:lnTo>
                      <a:pt x="1309" y="1863"/>
                    </a:lnTo>
                    <a:lnTo>
                      <a:pt x="1311" y="1867"/>
                    </a:lnTo>
                    <a:lnTo>
                      <a:pt x="1312" y="1871"/>
                    </a:lnTo>
                    <a:lnTo>
                      <a:pt x="1314" y="1875"/>
                    </a:lnTo>
                    <a:lnTo>
                      <a:pt x="1315" y="1879"/>
                    </a:lnTo>
                    <a:lnTo>
                      <a:pt x="1316" y="1883"/>
                    </a:lnTo>
                    <a:lnTo>
                      <a:pt x="1318" y="1888"/>
                    </a:lnTo>
                    <a:lnTo>
                      <a:pt x="1321" y="1891"/>
                    </a:lnTo>
                    <a:lnTo>
                      <a:pt x="1325" y="1895"/>
                    </a:lnTo>
                    <a:lnTo>
                      <a:pt x="1329" y="1898"/>
                    </a:lnTo>
                    <a:lnTo>
                      <a:pt x="1333" y="1901"/>
                    </a:lnTo>
                    <a:lnTo>
                      <a:pt x="1337" y="1903"/>
                    </a:lnTo>
                    <a:lnTo>
                      <a:pt x="1342" y="1904"/>
                    </a:lnTo>
                    <a:lnTo>
                      <a:pt x="1346" y="1906"/>
                    </a:lnTo>
                    <a:lnTo>
                      <a:pt x="1351" y="1906"/>
                    </a:lnTo>
                    <a:lnTo>
                      <a:pt x="1358" y="1907"/>
                    </a:lnTo>
                    <a:lnTo>
                      <a:pt x="1374" y="1906"/>
                    </a:lnTo>
                    <a:lnTo>
                      <a:pt x="1389" y="1905"/>
                    </a:lnTo>
                    <a:lnTo>
                      <a:pt x="1403" y="1904"/>
                    </a:lnTo>
                    <a:lnTo>
                      <a:pt x="1417" y="1902"/>
                    </a:lnTo>
                    <a:lnTo>
                      <a:pt x="1445" y="1898"/>
                    </a:lnTo>
                    <a:lnTo>
                      <a:pt x="1477" y="1894"/>
                    </a:lnTo>
                    <a:lnTo>
                      <a:pt x="1477" y="1894"/>
                    </a:lnTo>
                    <a:lnTo>
                      <a:pt x="1488" y="1888"/>
                    </a:lnTo>
                    <a:lnTo>
                      <a:pt x="1499" y="1882"/>
                    </a:lnTo>
                    <a:lnTo>
                      <a:pt x="1504" y="1879"/>
                    </a:lnTo>
                    <a:lnTo>
                      <a:pt x="1510" y="1877"/>
                    </a:lnTo>
                    <a:lnTo>
                      <a:pt x="1516" y="1876"/>
                    </a:lnTo>
                    <a:lnTo>
                      <a:pt x="1523" y="1875"/>
                    </a:lnTo>
                    <a:lnTo>
                      <a:pt x="1696" y="1904"/>
                    </a:lnTo>
                    <a:lnTo>
                      <a:pt x="1706" y="1902"/>
                    </a:lnTo>
                    <a:lnTo>
                      <a:pt x="1715" y="1898"/>
                    </a:lnTo>
                    <a:lnTo>
                      <a:pt x="1722" y="1894"/>
                    </a:lnTo>
                    <a:lnTo>
                      <a:pt x="1728" y="1889"/>
                    </a:lnTo>
                    <a:lnTo>
                      <a:pt x="1735" y="1883"/>
                    </a:lnTo>
                    <a:lnTo>
                      <a:pt x="1742" y="1878"/>
                    </a:lnTo>
                    <a:lnTo>
                      <a:pt x="1749" y="1874"/>
                    </a:lnTo>
                    <a:lnTo>
                      <a:pt x="1759" y="1870"/>
                    </a:lnTo>
                    <a:lnTo>
                      <a:pt x="1767" y="1868"/>
                    </a:lnTo>
                    <a:lnTo>
                      <a:pt x="1774" y="1867"/>
                    </a:lnTo>
                    <a:lnTo>
                      <a:pt x="1781" y="1867"/>
                    </a:lnTo>
                    <a:lnTo>
                      <a:pt x="1790" y="1867"/>
                    </a:lnTo>
                    <a:lnTo>
                      <a:pt x="1815" y="1866"/>
                    </a:lnTo>
                    <a:lnTo>
                      <a:pt x="1836" y="1865"/>
                    </a:lnTo>
                    <a:lnTo>
                      <a:pt x="1858" y="1864"/>
                    </a:lnTo>
                    <a:lnTo>
                      <a:pt x="1883" y="1862"/>
                    </a:lnTo>
                    <a:lnTo>
                      <a:pt x="1897" y="1860"/>
                    </a:lnTo>
                    <a:lnTo>
                      <a:pt x="1909" y="1857"/>
                    </a:lnTo>
                    <a:lnTo>
                      <a:pt x="1921" y="1853"/>
                    </a:lnTo>
                    <a:lnTo>
                      <a:pt x="1935" y="1850"/>
                    </a:lnTo>
                    <a:lnTo>
                      <a:pt x="1943" y="1848"/>
                    </a:lnTo>
                    <a:lnTo>
                      <a:pt x="1950" y="1847"/>
                    </a:lnTo>
                    <a:lnTo>
                      <a:pt x="1958" y="1846"/>
                    </a:lnTo>
                    <a:lnTo>
                      <a:pt x="1966" y="1844"/>
                    </a:lnTo>
                    <a:lnTo>
                      <a:pt x="1974" y="1841"/>
                    </a:lnTo>
                    <a:lnTo>
                      <a:pt x="1981" y="1836"/>
                    </a:lnTo>
                    <a:lnTo>
                      <a:pt x="1989" y="1830"/>
                    </a:lnTo>
                    <a:lnTo>
                      <a:pt x="1997" y="1826"/>
                    </a:lnTo>
                    <a:lnTo>
                      <a:pt x="2014" y="1818"/>
                    </a:lnTo>
                    <a:lnTo>
                      <a:pt x="2029" y="1811"/>
                    </a:lnTo>
                    <a:lnTo>
                      <a:pt x="2045" y="1804"/>
                    </a:lnTo>
                    <a:lnTo>
                      <a:pt x="2062" y="1795"/>
                    </a:lnTo>
                    <a:lnTo>
                      <a:pt x="2062" y="1795"/>
                    </a:lnTo>
                    <a:lnTo>
                      <a:pt x="2069" y="1788"/>
                    </a:lnTo>
                    <a:lnTo>
                      <a:pt x="2075" y="1780"/>
                    </a:lnTo>
                    <a:lnTo>
                      <a:pt x="2081" y="1772"/>
                    </a:lnTo>
                    <a:lnTo>
                      <a:pt x="2087" y="1764"/>
                    </a:lnTo>
                    <a:lnTo>
                      <a:pt x="2105" y="1746"/>
                    </a:lnTo>
                    <a:lnTo>
                      <a:pt x="2121" y="1730"/>
                    </a:lnTo>
                    <a:lnTo>
                      <a:pt x="2138" y="1714"/>
                    </a:lnTo>
                    <a:lnTo>
                      <a:pt x="2154" y="1696"/>
                    </a:lnTo>
                    <a:lnTo>
                      <a:pt x="2166" y="1684"/>
                    </a:lnTo>
                    <a:lnTo>
                      <a:pt x="2176" y="1672"/>
                    </a:lnTo>
                    <a:lnTo>
                      <a:pt x="2186" y="1660"/>
                    </a:lnTo>
                    <a:lnTo>
                      <a:pt x="2199" y="1650"/>
                    </a:lnTo>
                    <a:lnTo>
                      <a:pt x="2209" y="1641"/>
                    </a:lnTo>
                    <a:lnTo>
                      <a:pt x="2219" y="1632"/>
                    </a:lnTo>
                    <a:lnTo>
                      <a:pt x="2224" y="1627"/>
                    </a:lnTo>
                    <a:lnTo>
                      <a:pt x="2229" y="1623"/>
                    </a:lnTo>
                    <a:lnTo>
                      <a:pt x="2234" y="1620"/>
                    </a:lnTo>
                    <a:lnTo>
                      <a:pt x="2240" y="1617"/>
                    </a:lnTo>
                    <a:lnTo>
                      <a:pt x="2251" y="1613"/>
                    </a:lnTo>
                    <a:lnTo>
                      <a:pt x="2261" y="1608"/>
                    </a:lnTo>
                    <a:lnTo>
                      <a:pt x="2284" y="1595"/>
                    </a:lnTo>
                    <a:lnTo>
                      <a:pt x="2304" y="1582"/>
                    </a:lnTo>
                    <a:lnTo>
                      <a:pt x="2315" y="1577"/>
                    </a:lnTo>
                    <a:lnTo>
                      <a:pt x="2326" y="1573"/>
                    </a:lnTo>
                    <a:lnTo>
                      <a:pt x="2339" y="1571"/>
                    </a:lnTo>
                    <a:lnTo>
                      <a:pt x="2352" y="1570"/>
                    </a:lnTo>
                    <a:lnTo>
                      <a:pt x="2359" y="1571"/>
                    </a:lnTo>
                    <a:lnTo>
                      <a:pt x="2365" y="1574"/>
                    </a:lnTo>
                    <a:lnTo>
                      <a:pt x="2371" y="1577"/>
                    </a:lnTo>
                    <a:lnTo>
                      <a:pt x="2377" y="1580"/>
                    </a:lnTo>
                    <a:lnTo>
                      <a:pt x="2392" y="1584"/>
                    </a:lnTo>
                    <a:lnTo>
                      <a:pt x="2406" y="1587"/>
                    </a:lnTo>
                    <a:lnTo>
                      <a:pt x="2418" y="1590"/>
                    </a:lnTo>
                    <a:lnTo>
                      <a:pt x="2431" y="1592"/>
                    </a:lnTo>
                    <a:lnTo>
                      <a:pt x="2458" y="1595"/>
                    </a:lnTo>
                    <a:lnTo>
                      <a:pt x="2486" y="1598"/>
                    </a:lnTo>
                    <a:lnTo>
                      <a:pt x="2486" y="1598"/>
                    </a:lnTo>
                    <a:lnTo>
                      <a:pt x="2486" y="1503"/>
                    </a:lnTo>
                    <a:lnTo>
                      <a:pt x="2467" y="1502"/>
                    </a:lnTo>
                    <a:lnTo>
                      <a:pt x="2450" y="1498"/>
                    </a:lnTo>
                    <a:lnTo>
                      <a:pt x="2433" y="1495"/>
                    </a:lnTo>
                    <a:lnTo>
                      <a:pt x="2414" y="1491"/>
                    </a:lnTo>
                    <a:lnTo>
                      <a:pt x="2403" y="1489"/>
                    </a:lnTo>
                    <a:lnTo>
                      <a:pt x="2394" y="1487"/>
                    </a:lnTo>
                    <a:lnTo>
                      <a:pt x="2383" y="1486"/>
                    </a:lnTo>
                    <a:lnTo>
                      <a:pt x="2372" y="1484"/>
                    </a:lnTo>
                    <a:lnTo>
                      <a:pt x="2364" y="1483"/>
                    </a:lnTo>
                    <a:lnTo>
                      <a:pt x="2356" y="1481"/>
                    </a:lnTo>
                    <a:lnTo>
                      <a:pt x="2352" y="1480"/>
                    </a:lnTo>
                    <a:lnTo>
                      <a:pt x="2348" y="1479"/>
                    </a:lnTo>
                    <a:lnTo>
                      <a:pt x="2345" y="1476"/>
                    </a:lnTo>
                    <a:lnTo>
                      <a:pt x="2342" y="1474"/>
                    </a:lnTo>
                    <a:lnTo>
                      <a:pt x="2336" y="1467"/>
                    </a:lnTo>
                    <a:lnTo>
                      <a:pt x="2332" y="1460"/>
                    </a:lnTo>
                    <a:lnTo>
                      <a:pt x="2328" y="1453"/>
                    </a:lnTo>
                    <a:lnTo>
                      <a:pt x="2326" y="1444"/>
                    </a:lnTo>
                    <a:lnTo>
                      <a:pt x="2323" y="1429"/>
                    </a:lnTo>
                    <a:lnTo>
                      <a:pt x="2320" y="1411"/>
                    </a:lnTo>
                    <a:lnTo>
                      <a:pt x="2318" y="1398"/>
                    </a:lnTo>
                    <a:lnTo>
                      <a:pt x="2314" y="1385"/>
                    </a:lnTo>
                    <a:lnTo>
                      <a:pt x="2310" y="1375"/>
                    </a:lnTo>
                    <a:lnTo>
                      <a:pt x="2305" y="1364"/>
                    </a:lnTo>
                    <a:lnTo>
                      <a:pt x="2301" y="1354"/>
                    </a:lnTo>
                    <a:lnTo>
                      <a:pt x="2296" y="1343"/>
                    </a:lnTo>
                    <a:lnTo>
                      <a:pt x="2291" y="1331"/>
                    </a:lnTo>
                    <a:lnTo>
                      <a:pt x="2287" y="1318"/>
                    </a:lnTo>
                    <a:lnTo>
                      <a:pt x="2281" y="1290"/>
                    </a:lnTo>
                    <a:lnTo>
                      <a:pt x="2276" y="1263"/>
                    </a:lnTo>
                    <a:lnTo>
                      <a:pt x="2272" y="1251"/>
                    </a:lnTo>
                    <a:lnTo>
                      <a:pt x="2268" y="1239"/>
                    </a:lnTo>
                    <a:lnTo>
                      <a:pt x="2265" y="1233"/>
                    </a:lnTo>
                    <a:lnTo>
                      <a:pt x="2262" y="1227"/>
                    </a:lnTo>
                    <a:lnTo>
                      <a:pt x="2258" y="1220"/>
                    </a:lnTo>
                    <a:lnTo>
                      <a:pt x="2253" y="1214"/>
                    </a:lnTo>
                    <a:lnTo>
                      <a:pt x="2248" y="1211"/>
                    </a:lnTo>
                    <a:lnTo>
                      <a:pt x="2243" y="1209"/>
                    </a:lnTo>
                    <a:lnTo>
                      <a:pt x="2232" y="1199"/>
                    </a:lnTo>
                    <a:lnTo>
                      <a:pt x="2223" y="1189"/>
                    </a:lnTo>
                    <a:lnTo>
                      <a:pt x="2209" y="1176"/>
                    </a:lnTo>
                    <a:lnTo>
                      <a:pt x="2197" y="1166"/>
                    </a:lnTo>
                    <a:lnTo>
                      <a:pt x="2184" y="1156"/>
                    </a:lnTo>
                    <a:lnTo>
                      <a:pt x="2171" y="1144"/>
                    </a:lnTo>
                    <a:lnTo>
                      <a:pt x="2157" y="1132"/>
                    </a:lnTo>
                    <a:lnTo>
                      <a:pt x="2145" y="1121"/>
                    </a:lnTo>
                    <a:lnTo>
                      <a:pt x="2140" y="1115"/>
                    </a:lnTo>
                    <a:lnTo>
                      <a:pt x="2133" y="1110"/>
                    </a:lnTo>
                    <a:lnTo>
                      <a:pt x="2127" y="1105"/>
                    </a:lnTo>
                    <a:lnTo>
                      <a:pt x="2119" y="1100"/>
                    </a:lnTo>
                    <a:lnTo>
                      <a:pt x="2102" y="1090"/>
                    </a:lnTo>
                    <a:lnTo>
                      <a:pt x="2086" y="1080"/>
                    </a:lnTo>
                    <a:lnTo>
                      <a:pt x="2072" y="1070"/>
                    </a:lnTo>
                    <a:lnTo>
                      <a:pt x="2057" y="1056"/>
                    </a:lnTo>
                    <a:lnTo>
                      <a:pt x="2046" y="1047"/>
                    </a:lnTo>
                    <a:lnTo>
                      <a:pt x="2034" y="1040"/>
                    </a:lnTo>
                    <a:lnTo>
                      <a:pt x="2024" y="1034"/>
                    </a:lnTo>
                    <a:lnTo>
                      <a:pt x="2013" y="1030"/>
                    </a:lnTo>
                    <a:lnTo>
                      <a:pt x="2002" y="1026"/>
                    </a:lnTo>
                    <a:lnTo>
                      <a:pt x="1990" y="1023"/>
                    </a:lnTo>
                    <a:lnTo>
                      <a:pt x="1977" y="1020"/>
                    </a:lnTo>
                    <a:lnTo>
                      <a:pt x="1963" y="1018"/>
                    </a:lnTo>
                    <a:lnTo>
                      <a:pt x="1951" y="1015"/>
                    </a:lnTo>
                    <a:lnTo>
                      <a:pt x="1940" y="1011"/>
                    </a:lnTo>
                    <a:lnTo>
                      <a:pt x="1934" y="1008"/>
                    </a:lnTo>
                    <a:lnTo>
                      <a:pt x="1930" y="1004"/>
                    </a:lnTo>
                    <a:lnTo>
                      <a:pt x="1924" y="1001"/>
                    </a:lnTo>
                    <a:lnTo>
                      <a:pt x="1919" y="996"/>
                    </a:lnTo>
                    <a:lnTo>
                      <a:pt x="1916" y="991"/>
                    </a:lnTo>
                    <a:lnTo>
                      <a:pt x="1914" y="986"/>
                    </a:lnTo>
                    <a:lnTo>
                      <a:pt x="1900" y="979"/>
                    </a:lnTo>
                    <a:lnTo>
                      <a:pt x="1886" y="973"/>
                    </a:lnTo>
                    <a:lnTo>
                      <a:pt x="1880" y="969"/>
                    </a:lnTo>
                    <a:lnTo>
                      <a:pt x="1875" y="965"/>
                    </a:lnTo>
                    <a:lnTo>
                      <a:pt x="1873" y="963"/>
                    </a:lnTo>
                    <a:lnTo>
                      <a:pt x="1872" y="960"/>
                    </a:lnTo>
                    <a:lnTo>
                      <a:pt x="1870" y="957"/>
                    </a:lnTo>
                    <a:lnTo>
                      <a:pt x="1870" y="953"/>
                    </a:lnTo>
                    <a:lnTo>
                      <a:pt x="1873" y="947"/>
                    </a:lnTo>
                    <a:lnTo>
                      <a:pt x="1876" y="942"/>
                    </a:lnTo>
                    <a:lnTo>
                      <a:pt x="1880" y="928"/>
                    </a:lnTo>
                    <a:lnTo>
                      <a:pt x="1885" y="916"/>
                    </a:lnTo>
                    <a:lnTo>
                      <a:pt x="1890" y="904"/>
                    </a:lnTo>
                    <a:lnTo>
                      <a:pt x="1896" y="890"/>
                    </a:lnTo>
                    <a:lnTo>
                      <a:pt x="1900" y="882"/>
                    </a:lnTo>
                    <a:lnTo>
                      <a:pt x="1905" y="874"/>
                    </a:lnTo>
                    <a:lnTo>
                      <a:pt x="1911" y="868"/>
                    </a:lnTo>
                    <a:lnTo>
                      <a:pt x="1917" y="862"/>
                    </a:lnTo>
                    <a:lnTo>
                      <a:pt x="1923" y="857"/>
                    </a:lnTo>
                    <a:lnTo>
                      <a:pt x="1932" y="853"/>
                    </a:lnTo>
                    <a:lnTo>
                      <a:pt x="1939" y="848"/>
                    </a:lnTo>
                    <a:lnTo>
                      <a:pt x="1948" y="844"/>
                    </a:lnTo>
                    <a:lnTo>
                      <a:pt x="1961" y="837"/>
                    </a:lnTo>
                    <a:lnTo>
                      <a:pt x="1972" y="831"/>
                    </a:lnTo>
                    <a:lnTo>
                      <a:pt x="1978" y="829"/>
                    </a:lnTo>
                    <a:lnTo>
                      <a:pt x="1985" y="827"/>
                    </a:lnTo>
                    <a:lnTo>
                      <a:pt x="1992" y="826"/>
                    </a:lnTo>
                    <a:lnTo>
                      <a:pt x="2000" y="825"/>
                    </a:lnTo>
                    <a:lnTo>
                      <a:pt x="2007" y="826"/>
                    </a:lnTo>
                    <a:lnTo>
                      <a:pt x="2013" y="827"/>
                    </a:lnTo>
                    <a:lnTo>
                      <a:pt x="2018" y="829"/>
                    </a:lnTo>
                    <a:lnTo>
                      <a:pt x="2024" y="830"/>
                    </a:lnTo>
                    <a:lnTo>
                      <a:pt x="2029" y="832"/>
                    </a:lnTo>
                    <a:lnTo>
                      <a:pt x="2035" y="834"/>
                    </a:lnTo>
                    <a:lnTo>
                      <a:pt x="2041" y="835"/>
                    </a:lnTo>
                    <a:lnTo>
                      <a:pt x="2049" y="836"/>
                    </a:lnTo>
                    <a:lnTo>
                      <a:pt x="2060" y="835"/>
                    </a:lnTo>
                    <a:lnTo>
                      <a:pt x="2070" y="833"/>
                    </a:lnTo>
                    <a:lnTo>
                      <a:pt x="2080" y="830"/>
                    </a:lnTo>
                    <a:lnTo>
                      <a:pt x="2088" y="825"/>
                    </a:lnTo>
                    <a:lnTo>
                      <a:pt x="2107" y="816"/>
                    </a:lnTo>
                    <a:lnTo>
                      <a:pt x="2126" y="805"/>
                    </a:lnTo>
                    <a:lnTo>
                      <a:pt x="2126" y="585"/>
                    </a:lnTo>
                    <a:lnTo>
                      <a:pt x="2125" y="575"/>
                    </a:lnTo>
                    <a:lnTo>
                      <a:pt x="2124" y="563"/>
                    </a:lnTo>
                    <a:lnTo>
                      <a:pt x="2124" y="563"/>
                    </a:lnTo>
                    <a:lnTo>
                      <a:pt x="2120" y="557"/>
                    </a:lnTo>
                    <a:lnTo>
                      <a:pt x="2113" y="547"/>
                    </a:lnTo>
                    <a:lnTo>
                      <a:pt x="2105" y="538"/>
                    </a:lnTo>
                    <a:lnTo>
                      <a:pt x="2098" y="532"/>
                    </a:lnTo>
                    <a:lnTo>
                      <a:pt x="2090" y="522"/>
                    </a:lnTo>
                    <a:lnTo>
                      <a:pt x="2082" y="513"/>
                    </a:lnTo>
                    <a:lnTo>
                      <a:pt x="2073" y="503"/>
                    </a:lnTo>
                    <a:lnTo>
                      <a:pt x="2065" y="493"/>
                    </a:lnTo>
                    <a:lnTo>
                      <a:pt x="2058" y="484"/>
                    </a:lnTo>
                    <a:lnTo>
                      <a:pt x="2052" y="475"/>
                    </a:lnTo>
                    <a:lnTo>
                      <a:pt x="2046" y="466"/>
                    </a:lnTo>
                    <a:lnTo>
                      <a:pt x="2040" y="456"/>
                    </a:lnTo>
                    <a:lnTo>
                      <a:pt x="2035" y="447"/>
                    </a:lnTo>
                    <a:lnTo>
                      <a:pt x="2023" y="428"/>
                    </a:lnTo>
                    <a:lnTo>
                      <a:pt x="2010" y="409"/>
                    </a:lnTo>
                    <a:lnTo>
                      <a:pt x="2001" y="396"/>
                    </a:lnTo>
                    <a:lnTo>
                      <a:pt x="1990" y="387"/>
                    </a:lnTo>
                    <a:lnTo>
                      <a:pt x="1979" y="378"/>
                    </a:lnTo>
                    <a:lnTo>
                      <a:pt x="1969" y="371"/>
                    </a:lnTo>
                    <a:lnTo>
                      <a:pt x="1960" y="364"/>
                    </a:lnTo>
                    <a:lnTo>
                      <a:pt x="1949" y="357"/>
                    </a:lnTo>
                    <a:lnTo>
                      <a:pt x="1938" y="351"/>
                    </a:lnTo>
                    <a:lnTo>
                      <a:pt x="1925" y="344"/>
                    </a:lnTo>
                    <a:lnTo>
                      <a:pt x="1912" y="338"/>
                    </a:lnTo>
                    <a:lnTo>
                      <a:pt x="1908" y="335"/>
                    </a:lnTo>
                    <a:lnTo>
                      <a:pt x="1905" y="332"/>
                    </a:lnTo>
                    <a:lnTo>
                      <a:pt x="1903" y="329"/>
                    </a:lnTo>
                    <a:lnTo>
                      <a:pt x="1903" y="325"/>
                    </a:lnTo>
                    <a:lnTo>
                      <a:pt x="1903" y="316"/>
                    </a:lnTo>
                    <a:lnTo>
                      <a:pt x="1905" y="306"/>
                    </a:lnTo>
                    <a:lnTo>
                      <a:pt x="1905" y="293"/>
                    </a:lnTo>
                    <a:lnTo>
                      <a:pt x="1905" y="280"/>
                    </a:lnTo>
                    <a:lnTo>
                      <a:pt x="1905" y="267"/>
                    </a:lnTo>
                    <a:lnTo>
                      <a:pt x="1904" y="255"/>
                    </a:lnTo>
                    <a:lnTo>
                      <a:pt x="1901" y="229"/>
                    </a:lnTo>
                    <a:lnTo>
                      <a:pt x="1900" y="203"/>
                    </a:lnTo>
                    <a:lnTo>
                      <a:pt x="1886" y="142"/>
                    </a:lnTo>
                    <a:lnTo>
                      <a:pt x="1884" y="128"/>
                    </a:lnTo>
                    <a:lnTo>
                      <a:pt x="1883" y="110"/>
                    </a:lnTo>
                    <a:lnTo>
                      <a:pt x="1884" y="93"/>
                    </a:lnTo>
                    <a:lnTo>
                      <a:pt x="1886" y="78"/>
                    </a:lnTo>
                    <a:lnTo>
                      <a:pt x="1887" y="58"/>
                    </a:lnTo>
                    <a:lnTo>
                      <a:pt x="1887" y="40"/>
                    </a:lnTo>
                    <a:lnTo>
                      <a:pt x="1887" y="22"/>
                    </a:lnTo>
                    <a:lnTo>
                      <a:pt x="1886" y="3"/>
                    </a:lnTo>
                    <a:lnTo>
                      <a:pt x="1873" y="4"/>
                    </a:lnTo>
                    <a:lnTo>
                      <a:pt x="1859" y="5"/>
                    </a:lnTo>
                    <a:lnTo>
                      <a:pt x="1846" y="6"/>
                    </a:lnTo>
                    <a:lnTo>
                      <a:pt x="1833" y="6"/>
                    </a:lnTo>
                    <a:lnTo>
                      <a:pt x="1821" y="3"/>
                    </a:lnTo>
                    <a:lnTo>
                      <a:pt x="1809" y="0"/>
                    </a:lnTo>
                    <a:lnTo>
                      <a:pt x="1803" y="0"/>
                    </a:lnTo>
                    <a:lnTo>
                      <a:pt x="1799" y="1"/>
                    </a:lnTo>
                    <a:lnTo>
                      <a:pt x="1797" y="2"/>
                    </a:lnTo>
                    <a:lnTo>
                      <a:pt x="1795" y="4"/>
                    </a:lnTo>
                    <a:lnTo>
                      <a:pt x="1794" y="6"/>
                    </a:lnTo>
                    <a:lnTo>
                      <a:pt x="1793" y="9"/>
                    </a:lnTo>
                    <a:lnTo>
                      <a:pt x="1789" y="19"/>
                    </a:lnTo>
                    <a:lnTo>
                      <a:pt x="1785" y="26"/>
                    </a:lnTo>
                    <a:lnTo>
                      <a:pt x="1779" y="32"/>
                    </a:lnTo>
                    <a:lnTo>
                      <a:pt x="1772" y="37"/>
                    </a:lnTo>
                    <a:lnTo>
                      <a:pt x="1765" y="41"/>
                    </a:lnTo>
                    <a:lnTo>
                      <a:pt x="1757" y="44"/>
                    </a:lnTo>
                    <a:lnTo>
                      <a:pt x="1747" y="46"/>
                    </a:lnTo>
                    <a:lnTo>
                      <a:pt x="1737" y="47"/>
                    </a:lnTo>
                    <a:lnTo>
                      <a:pt x="1728" y="47"/>
                    </a:lnTo>
                    <a:lnTo>
                      <a:pt x="1718" y="47"/>
                    </a:lnTo>
                    <a:lnTo>
                      <a:pt x="1708" y="47"/>
                    </a:lnTo>
                    <a:lnTo>
                      <a:pt x="1698" y="45"/>
                    </a:lnTo>
                    <a:lnTo>
                      <a:pt x="1679" y="42"/>
                    </a:lnTo>
                    <a:lnTo>
                      <a:pt x="1664" y="38"/>
                    </a:lnTo>
                    <a:lnTo>
                      <a:pt x="1665" y="45"/>
                    </a:lnTo>
                    <a:lnTo>
                      <a:pt x="1664" y="53"/>
                    </a:lnTo>
                    <a:lnTo>
                      <a:pt x="1669" y="63"/>
                    </a:lnTo>
                    <a:lnTo>
                      <a:pt x="1675" y="74"/>
                    </a:lnTo>
                    <a:lnTo>
                      <a:pt x="1683" y="83"/>
                    </a:lnTo>
                    <a:lnTo>
                      <a:pt x="1692" y="92"/>
                    </a:lnTo>
                    <a:lnTo>
                      <a:pt x="1702" y="102"/>
                    </a:lnTo>
                    <a:lnTo>
                      <a:pt x="1710" y="111"/>
                    </a:lnTo>
                    <a:lnTo>
                      <a:pt x="1718" y="120"/>
                    </a:lnTo>
                    <a:lnTo>
                      <a:pt x="1724" y="131"/>
                    </a:lnTo>
                    <a:lnTo>
                      <a:pt x="1727" y="139"/>
                    </a:lnTo>
                    <a:lnTo>
                      <a:pt x="1729" y="150"/>
                    </a:lnTo>
                    <a:lnTo>
                      <a:pt x="1730" y="163"/>
                    </a:lnTo>
                    <a:lnTo>
                      <a:pt x="1731" y="177"/>
                    </a:lnTo>
                    <a:lnTo>
                      <a:pt x="1730" y="205"/>
                    </a:lnTo>
                    <a:lnTo>
                      <a:pt x="1728" y="227"/>
                    </a:lnTo>
                    <a:lnTo>
                      <a:pt x="1727" y="232"/>
                    </a:lnTo>
                    <a:lnTo>
                      <a:pt x="1726" y="239"/>
                    </a:lnTo>
                    <a:lnTo>
                      <a:pt x="1724" y="245"/>
                    </a:lnTo>
                    <a:lnTo>
                      <a:pt x="1722" y="250"/>
                    </a:lnTo>
                    <a:lnTo>
                      <a:pt x="1716" y="261"/>
                    </a:lnTo>
                    <a:lnTo>
                      <a:pt x="1709" y="271"/>
                    </a:lnTo>
                    <a:lnTo>
                      <a:pt x="1701" y="281"/>
                    </a:lnTo>
                    <a:lnTo>
                      <a:pt x="1690" y="292"/>
                    </a:lnTo>
                    <a:lnTo>
                      <a:pt x="1680" y="302"/>
                    </a:lnTo>
                    <a:lnTo>
                      <a:pt x="1670" y="311"/>
                    </a:lnTo>
                    <a:lnTo>
                      <a:pt x="1649" y="330"/>
                    </a:lnTo>
                    <a:lnTo>
                      <a:pt x="1628" y="351"/>
                    </a:lnTo>
                    <a:lnTo>
                      <a:pt x="1619" y="361"/>
                    </a:lnTo>
                    <a:lnTo>
                      <a:pt x="1611" y="372"/>
                    </a:lnTo>
                    <a:lnTo>
                      <a:pt x="1605" y="383"/>
                    </a:lnTo>
                    <a:lnTo>
                      <a:pt x="1600" y="395"/>
                    </a:lnTo>
                    <a:lnTo>
                      <a:pt x="1589" y="412"/>
                    </a:lnTo>
                    <a:lnTo>
                      <a:pt x="1579" y="427"/>
                    </a:lnTo>
                    <a:lnTo>
                      <a:pt x="1571" y="442"/>
                    </a:lnTo>
                    <a:lnTo>
                      <a:pt x="1563" y="456"/>
                    </a:lnTo>
                    <a:lnTo>
                      <a:pt x="1559" y="463"/>
                    </a:lnTo>
                    <a:lnTo>
                      <a:pt x="1554" y="469"/>
                    </a:lnTo>
                    <a:lnTo>
                      <a:pt x="1549" y="475"/>
                    </a:lnTo>
                    <a:lnTo>
                      <a:pt x="1543" y="481"/>
                    </a:lnTo>
                    <a:lnTo>
                      <a:pt x="1536" y="487"/>
                    </a:lnTo>
                    <a:lnTo>
                      <a:pt x="1529" y="492"/>
                    </a:lnTo>
                    <a:lnTo>
                      <a:pt x="1519" y="497"/>
                    </a:lnTo>
                    <a:lnTo>
                      <a:pt x="1509" y="502"/>
                    </a:lnTo>
                    <a:lnTo>
                      <a:pt x="1498" y="506"/>
                    </a:lnTo>
                    <a:lnTo>
                      <a:pt x="1487" y="509"/>
                    </a:lnTo>
                    <a:lnTo>
                      <a:pt x="1475" y="510"/>
                    </a:lnTo>
                    <a:lnTo>
                      <a:pt x="1462" y="512"/>
                    </a:lnTo>
                    <a:lnTo>
                      <a:pt x="1450" y="512"/>
                    </a:lnTo>
                    <a:lnTo>
                      <a:pt x="1437" y="512"/>
                    </a:lnTo>
                    <a:lnTo>
                      <a:pt x="1424" y="509"/>
                    </a:lnTo>
                    <a:lnTo>
                      <a:pt x="1411" y="507"/>
                    </a:lnTo>
                    <a:lnTo>
                      <a:pt x="1385" y="502"/>
                    </a:lnTo>
                    <a:lnTo>
                      <a:pt x="1361" y="494"/>
                    </a:lnTo>
                    <a:lnTo>
                      <a:pt x="1337" y="487"/>
                    </a:lnTo>
                    <a:lnTo>
                      <a:pt x="1316" y="479"/>
                    </a:lnTo>
                    <a:lnTo>
                      <a:pt x="1284" y="467"/>
                    </a:lnTo>
                    <a:lnTo>
                      <a:pt x="1256" y="457"/>
                    </a:lnTo>
                    <a:lnTo>
                      <a:pt x="1242" y="452"/>
                    </a:lnTo>
                    <a:lnTo>
                      <a:pt x="1226" y="448"/>
                    </a:lnTo>
                    <a:lnTo>
                      <a:pt x="1211" y="444"/>
                    </a:lnTo>
                    <a:lnTo>
                      <a:pt x="1195" y="441"/>
                    </a:lnTo>
                    <a:lnTo>
                      <a:pt x="1178" y="446"/>
                    </a:lnTo>
                    <a:lnTo>
                      <a:pt x="1165" y="451"/>
                    </a:lnTo>
                    <a:lnTo>
                      <a:pt x="1159" y="453"/>
                    </a:lnTo>
                    <a:lnTo>
                      <a:pt x="1153" y="458"/>
                    </a:lnTo>
                    <a:lnTo>
                      <a:pt x="1148" y="461"/>
                    </a:lnTo>
                    <a:lnTo>
                      <a:pt x="1143" y="465"/>
                    </a:lnTo>
                    <a:lnTo>
                      <a:pt x="1139" y="469"/>
                    </a:lnTo>
                    <a:lnTo>
                      <a:pt x="1135" y="474"/>
                    </a:lnTo>
                    <a:lnTo>
                      <a:pt x="1132" y="479"/>
                    </a:lnTo>
                    <a:lnTo>
                      <a:pt x="1129" y="485"/>
                    </a:lnTo>
                    <a:lnTo>
                      <a:pt x="1127" y="492"/>
                    </a:lnTo>
                    <a:lnTo>
                      <a:pt x="1126" y="499"/>
                    </a:lnTo>
                    <a:lnTo>
                      <a:pt x="1124" y="508"/>
                    </a:lnTo>
                    <a:lnTo>
                      <a:pt x="1124" y="518"/>
                    </a:lnTo>
                    <a:lnTo>
                      <a:pt x="1130" y="522"/>
                    </a:lnTo>
                    <a:lnTo>
                      <a:pt x="1133" y="526"/>
                    </a:lnTo>
                    <a:lnTo>
                      <a:pt x="1133" y="530"/>
                    </a:lnTo>
                    <a:lnTo>
                      <a:pt x="1132" y="533"/>
                    </a:lnTo>
                    <a:lnTo>
                      <a:pt x="1130" y="536"/>
                    </a:lnTo>
                    <a:lnTo>
                      <a:pt x="1126" y="539"/>
                    </a:lnTo>
                    <a:lnTo>
                      <a:pt x="1120" y="542"/>
                    </a:lnTo>
                    <a:lnTo>
                      <a:pt x="1115" y="544"/>
                    </a:lnTo>
                    <a:lnTo>
                      <a:pt x="1102" y="548"/>
                    </a:lnTo>
                    <a:lnTo>
                      <a:pt x="1090" y="551"/>
                    </a:lnTo>
                    <a:lnTo>
                      <a:pt x="1080" y="553"/>
                    </a:lnTo>
                    <a:lnTo>
                      <a:pt x="1073" y="554"/>
                    </a:lnTo>
                    <a:lnTo>
                      <a:pt x="1043" y="554"/>
                    </a:lnTo>
                    <a:lnTo>
                      <a:pt x="1020" y="556"/>
                    </a:lnTo>
                    <a:lnTo>
                      <a:pt x="1015" y="557"/>
                    </a:lnTo>
                    <a:lnTo>
                      <a:pt x="1009" y="559"/>
                    </a:lnTo>
                    <a:lnTo>
                      <a:pt x="1005" y="562"/>
                    </a:lnTo>
                    <a:lnTo>
                      <a:pt x="1001" y="567"/>
                    </a:lnTo>
                    <a:lnTo>
                      <a:pt x="997" y="571"/>
                    </a:lnTo>
                    <a:lnTo>
                      <a:pt x="994" y="577"/>
                    </a:lnTo>
                    <a:lnTo>
                      <a:pt x="992" y="584"/>
                    </a:lnTo>
                    <a:lnTo>
                      <a:pt x="990" y="593"/>
                    </a:lnTo>
                    <a:lnTo>
                      <a:pt x="988" y="601"/>
                    </a:lnTo>
                    <a:lnTo>
                      <a:pt x="985" y="609"/>
                    </a:lnTo>
                    <a:lnTo>
                      <a:pt x="982" y="616"/>
                    </a:lnTo>
                    <a:lnTo>
                      <a:pt x="978" y="623"/>
                    </a:lnTo>
                    <a:lnTo>
                      <a:pt x="974" y="628"/>
                    </a:lnTo>
                    <a:lnTo>
                      <a:pt x="970" y="632"/>
                    </a:lnTo>
                    <a:lnTo>
                      <a:pt x="965" y="636"/>
                    </a:lnTo>
                    <a:lnTo>
                      <a:pt x="959" y="639"/>
                    </a:lnTo>
                    <a:lnTo>
                      <a:pt x="955" y="637"/>
                    </a:lnTo>
                    <a:lnTo>
                      <a:pt x="950" y="635"/>
                    </a:lnTo>
                    <a:lnTo>
                      <a:pt x="945" y="634"/>
                    </a:lnTo>
                    <a:lnTo>
                      <a:pt x="940" y="634"/>
                    </a:lnTo>
                    <a:lnTo>
                      <a:pt x="931" y="635"/>
                    </a:lnTo>
                    <a:lnTo>
                      <a:pt x="924" y="637"/>
                    </a:lnTo>
                    <a:lnTo>
                      <a:pt x="917" y="638"/>
                    </a:lnTo>
                    <a:lnTo>
                      <a:pt x="908" y="639"/>
                    </a:lnTo>
                    <a:lnTo>
                      <a:pt x="881" y="639"/>
                    </a:lnTo>
                    <a:lnTo>
                      <a:pt x="857" y="638"/>
                    </a:lnTo>
                    <a:lnTo>
                      <a:pt x="845" y="636"/>
                    </a:lnTo>
                    <a:lnTo>
                      <a:pt x="834" y="632"/>
                    </a:lnTo>
                    <a:lnTo>
                      <a:pt x="829" y="629"/>
                    </a:lnTo>
                    <a:lnTo>
                      <a:pt x="824" y="625"/>
                    </a:lnTo>
                    <a:lnTo>
                      <a:pt x="820" y="620"/>
                    </a:lnTo>
                    <a:lnTo>
                      <a:pt x="816" y="615"/>
                    </a:lnTo>
                    <a:lnTo>
                      <a:pt x="812" y="609"/>
                    </a:lnTo>
                    <a:lnTo>
                      <a:pt x="809" y="602"/>
                    </a:lnTo>
                    <a:lnTo>
                      <a:pt x="807" y="596"/>
                    </a:lnTo>
                    <a:lnTo>
                      <a:pt x="806" y="589"/>
                    </a:lnTo>
                    <a:lnTo>
                      <a:pt x="804" y="582"/>
                    </a:lnTo>
                    <a:lnTo>
                      <a:pt x="801" y="576"/>
                    </a:lnTo>
                    <a:lnTo>
                      <a:pt x="798" y="570"/>
                    </a:lnTo>
                    <a:lnTo>
                      <a:pt x="793" y="563"/>
                    </a:lnTo>
                    <a:lnTo>
                      <a:pt x="786" y="558"/>
                    </a:lnTo>
                    <a:lnTo>
                      <a:pt x="778" y="554"/>
                    </a:lnTo>
                    <a:lnTo>
                      <a:pt x="771" y="550"/>
                    </a:lnTo>
                    <a:lnTo>
                      <a:pt x="764" y="548"/>
                    </a:lnTo>
                    <a:lnTo>
                      <a:pt x="756" y="546"/>
                    </a:lnTo>
                    <a:lnTo>
                      <a:pt x="748" y="545"/>
                    </a:lnTo>
                    <a:lnTo>
                      <a:pt x="740" y="545"/>
                    </a:lnTo>
                    <a:lnTo>
                      <a:pt x="731" y="545"/>
                    </a:lnTo>
                    <a:lnTo>
                      <a:pt x="700" y="549"/>
                    </a:lnTo>
                    <a:lnTo>
                      <a:pt x="671" y="555"/>
                    </a:lnTo>
                    <a:lnTo>
                      <a:pt x="655" y="557"/>
                    </a:lnTo>
                    <a:lnTo>
                      <a:pt x="640" y="560"/>
                    </a:lnTo>
                    <a:lnTo>
                      <a:pt x="625" y="562"/>
                    </a:lnTo>
                    <a:lnTo>
                      <a:pt x="611" y="563"/>
                    </a:lnTo>
                    <a:lnTo>
                      <a:pt x="586" y="564"/>
                    </a:lnTo>
                    <a:lnTo>
                      <a:pt x="564" y="564"/>
                    </a:lnTo>
                    <a:lnTo>
                      <a:pt x="543" y="564"/>
                    </a:lnTo>
                    <a:lnTo>
                      <a:pt x="523" y="563"/>
                    </a:lnTo>
                    <a:lnTo>
                      <a:pt x="503" y="562"/>
                    </a:lnTo>
                    <a:lnTo>
                      <a:pt x="482" y="562"/>
                    </a:lnTo>
                    <a:lnTo>
                      <a:pt x="460" y="561"/>
                    </a:lnTo>
                    <a:lnTo>
                      <a:pt x="435" y="561"/>
                    </a:lnTo>
                    <a:lnTo>
                      <a:pt x="421" y="560"/>
                    </a:lnTo>
                    <a:lnTo>
                      <a:pt x="409" y="557"/>
                    </a:lnTo>
                    <a:lnTo>
                      <a:pt x="397" y="553"/>
                    </a:lnTo>
                    <a:lnTo>
                      <a:pt x="386" y="548"/>
                    </a:lnTo>
                    <a:lnTo>
                      <a:pt x="375" y="541"/>
                    </a:lnTo>
                    <a:lnTo>
                      <a:pt x="366" y="533"/>
                    </a:lnTo>
                    <a:lnTo>
                      <a:pt x="358" y="525"/>
                    </a:lnTo>
                    <a:lnTo>
                      <a:pt x="349" y="516"/>
                    </a:lnTo>
                    <a:lnTo>
                      <a:pt x="333" y="495"/>
                    </a:lnTo>
                    <a:lnTo>
                      <a:pt x="314" y="475"/>
                    </a:lnTo>
                    <a:lnTo>
                      <a:pt x="305" y="465"/>
                    </a:lnTo>
                    <a:lnTo>
                      <a:pt x="295" y="454"/>
                    </a:lnTo>
                    <a:lnTo>
                      <a:pt x="284" y="445"/>
                    </a:lnTo>
                    <a:lnTo>
                      <a:pt x="272" y="437"/>
                    </a:lnTo>
                    <a:lnTo>
                      <a:pt x="267" y="433"/>
                    </a:lnTo>
                    <a:lnTo>
                      <a:pt x="260" y="431"/>
                    </a:lnTo>
                    <a:lnTo>
                      <a:pt x="254" y="430"/>
                    </a:lnTo>
                    <a:lnTo>
                      <a:pt x="248" y="429"/>
                    </a:lnTo>
                    <a:lnTo>
                      <a:pt x="238" y="430"/>
                    </a:lnTo>
                    <a:lnTo>
                      <a:pt x="229" y="432"/>
                    </a:lnTo>
                    <a:lnTo>
                      <a:pt x="220" y="435"/>
                    </a:lnTo>
                    <a:lnTo>
                      <a:pt x="211" y="438"/>
                    </a:lnTo>
                    <a:lnTo>
                      <a:pt x="204" y="442"/>
                    </a:lnTo>
                    <a:lnTo>
                      <a:pt x="198" y="446"/>
                    </a:lnTo>
                    <a:lnTo>
                      <a:pt x="191" y="452"/>
                    </a:lnTo>
                    <a:lnTo>
                      <a:pt x="185" y="460"/>
                    </a:lnTo>
                    <a:lnTo>
                      <a:pt x="174" y="475"/>
                    </a:lnTo>
                    <a:lnTo>
                      <a:pt x="163" y="493"/>
                    </a:lnTo>
                    <a:lnTo>
                      <a:pt x="153" y="513"/>
                    </a:lnTo>
                    <a:lnTo>
                      <a:pt x="144" y="531"/>
                    </a:lnTo>
                    <a:lnTo>
                      <a:pt x="139" y="548"/>
                    </a:lnTo>
                    <a:lnTo>
                      <a:pt x="135" y="563"/>
                    </a:lnTo>
                    <a:lnTo>
                      <a:pt x="135" y="576"/>
                    </a:lnTo>
                    <a:lnTo>
                      <a:pt x="133" y="587"/>
                    </a:lnTo>
                    <a:lnTo>
                      <a:pt x="130" y="597"/>
                    </a:lnTo>
                    <a:lnTo>
                      <a:pt x="126" y="606"/>
                    </a:lnTo>
                    <a:lnTo>
                      <a:pt x="118" y="626"/>
                    </a:lnTo>
                    <a:lnTo>
                      <a:pt x="109" y="646"/>
                    </a:lnTo>
                    <a:lnTo>
                      <a:pt x="105" y="659"/>
                    </a:lnTo>
                    <a:lnTo>
                      <a:pt x="101" y="671"/>
                    </a:lnTo>
                    <a:lnTo>
                      <a:pt x="95" y="683"/>
                    </a:lnTo>
                    <a:lnTo>
                      <a:pt x="87" y="692"/>
                    </a:lnTo>
                    <a:lnTo>
                      <a:pt x="81" y="701"/>
                    </a:lnTo>
                    <a:lnTo>
                      <a:pt x="75" y="709"/>
                    </a:lnTo>
                    <a:lnTo>
                      <a:pt x="60" y="725"/>
                    </a:lnTo>
                    <a:lnTo>
                      <a:pt x="44" y="742"/>
                    </a:lnTo>
                    <a:lnTo>
                      <a:pt x="38" y="749"/>
                    </a:lnTo>
                    <a:lnTo>
                      <a:pt x="33" y="756"/>
                    </a:lnTo>
                    <a:lnTo>
                      <a:pt x="30" y="763"/>
                    </a:lnTo>
                    <a:lnTo>
                      <a:pt x="28" y="771"/>
                    </a:lnTo>
                    <a:lnTo>
                      <a:pt x="24" y="787"/>
                    </a:lnTo>
                    <a:lnTo>
                      <a:pt x="18" y="802"/>
                    </a:lnTo>
                    <a:lnTo>
                      <a:pt x="14" y="858"/>
                    </a:lnTo>
                    <a:lnTo>
                      <a:pt x="14" y="858"/>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4" name="Ethiopie">
                <a:extLst>
                  <a:ext uri="{FF2B5EF4-FFF2-40B4-BE49-F238E27FC236}">
                    <a16:creationId xmlns:a16="http://schemas.microsoft.com/office/drawing/2014/main" id="{61E005FD-E463-9A24-9D9A-A807D9059A24}"/>
                  </a:ext>
                </a:extLst>
              </p:cNvPr>
              <p:cNvSpPr>
                <a:spLocks/>
              </p:cNvSpPr>
              <p:nvPr/>
            </p:nvSpPr>
            <p:spPr bwMode="auto">
              <a:xfrm>
                <a:off x="10305057" y="2755108"/>
                <a:ext cx="1066216" cy="829279"/>
              </a:xfrm>
              <a:custGeom>
                <a:avLst/>
                <a:gdLst>
                  <a:gd name="T0" fmla="*/ 657 w 3198"/>
                  <a:gd name="T1" fmla="*/ 317 h 2493"/>
                  <a:gd name="T2" fmla="*/ 626 w 3198"/>
                  <a:gd name="T3" fmla="*/ 416 h 2493"/>
                  <a:gd name="T4" fmla="*/ 576 w 3198"/>
                  <a:gd name="T5" fmla="*/ 479 h 2493"/>
                  <a:gd name="T6" fmla="*/ 479 w 3198"/>
                  <a:gd name="T7" fmla="*/ 572 h 2493"/>
                  <a:gd name="T8" fmla="*/ 410 w 3198"/>
                  <a:gd name="T9" fmla="*/ 659 h 2493"/>
                  <a:gd name="T10" fmla="*/ 389 w 3198"/>
                  <a:gd name="T11" fmla="*/ 845 h 2493"/>
                  <a:gd name="T12" fmla="*/ 376 w 3198"/>
                  <a:gd name="T13" fmla="*/ 914 h 2493"/>
                  <a:gd name="T14" fmla="*/ 307 w 3198"/>
                  <a:gd name="T15" fmla="*/ 942 h 2493"/>
                  <a:gd name="T16" fmla="*/ 279 w 3198"/>
                  <a:gd name="T17" fmla="*/ 1083 h 2493"/>
                  <a:gd name="T18" fmla="*/ 255 w 3198"/>
                  <a:gd name="T19" fmla="*/ 1156 h 2493"/>
                  <a:gd name="T20" fmla="*/ 171 w 3198"/>
                  <a:gd name="T21" fmla="*/ 1416 h 2493"/>
                  <a:gd name="T22" fmla="*/ 115 w 3198"/>
                  <a:gd name="T23" fmla="*/ 1408 h 2493"/>
                  <a:gd name="T24" fmla="*/ 41 w 3198"/>
                  <a:gd name="T25" fmla="*/ 1449 h 2493"/>
                  <a:gd name="T26" fmla="*/ 0 w 3198"/>
                  <a:gd name="T27" fmla="*/ 1534 h 2493"/>
                  <a:gd name="T28" fmla="*/ 46 w 3198"/>
                  <a:gd name="T29" fmla="*/ 1572 h 2493"/>
                  <a:gd name="T30" fmla="*/ 120 w 3198"/>
                  <a:gd name="T31" fmla="*/ 1604 h 2493"/>
                  <a:gd name="T32" fmla="*/ 232 w 3198"/>
                  <a:gd name="T33" fmla="*/ 1671 h 2493"/>
                  <a:gd name="T34" fmla="*/ 327 w 3198"/>
                  <a:gd name="T35" fmla="*/ 1747 h 2493"/>
                  <a:gd name="T36" fmla="*/ 395 w 3198"/>
                  <a:gd name="T37" fmla="*/ 1814 h 2493"/>
                  <a:gd name="T38" fmla="*/ 435 w 3198"/>
                  <a:gd name="T39" fmla="*/ 1945 h 2493"/>
                  <a:gd name="T40" fmla="*/ 466 w 3198"/>
                  <a:gd name="T41" fmla="*/ 2048 h 2493"/>
                  <a:gd name="T42" fmla="*/ 524 w 3198"/>
                  <a:gd name="T43" fmla="*/ 2068 h 2493"/>
                  <a:gd name="T44" fmla="*/ 625 w 3198"/>
                  <a:gd name="T45" fmla="*/ 2181 h 2493"/>
                  <a:gd name="T46" fmla="*/ 761 w 3198"/>
                  <a:gd name="T47" fmla="*/ 2199 h 2493"/>
                  <a:gd name="T48" fmla="*/ 904 w 3198"/>
                  <a:gd name="T49" fmla="*/ 2288 h 2493"/>
                  <a:gd name="T50" fmla="*/ 983 w 3198"/>
                  <a:gd name="T51" fmla="*/ 2367 h 2493"/>
                  <a:gd name="T52" fmla="*/ 1075 w 3198"/>
                  <a:gd name="T53" fmla="*/ 2440 h 2493"/>
                  <a:gd name="T54" fmla="*/ 1474 w 3198"/>
                  <a:gd name="T55" fmla="*/ 2393 h 2493"/>
                  <a:gd name="T56" fmla="*/ 1549 w 3198"/>
                  <a:gd name="T57" fmla="*/ 2354 h 2493"/>
                  <a:gd name="T58" fmla="*/ 1702 w 3198"/>
                  <a:gd name="T59" fmla="*/ 2297 h 2493"/>
                  <a:gd name="T60" fmla="*/ 1744 w 3198"/>
                  <a:gd name="T61" fmla="*/ 2332 h 2493"/>
                  <a:gd name="T62" fmla="*/ 1818 w 3198"/>
                  <a:gd name="T63" fmla="*/ 2374 h 2493"/>
                  <a:gd name="T64" fmla="*/ 1937 w 3198"/>
                  <a:gd name="T65" fmla="*/ 2357 h 2493"/>
                  <a:gd name="T66" fmla="*/ 1969 w 3198"/>
                  <a:gd name="T67" fmla="*/ 2322 h 2493"/>
                  <a:gd name="T68" fmla="*/ 2031 w 3198"/>
                  <a:gd name="T69" fmla="*/ 2318 h 2493"/>
                  <a:gd name="T70" fmla="*/ 2134 w 3198"/>
                  <a:gd name="T71" fmla="*/ 2299 h 2493"/>
                  <a:gd name="T72" fmla="*/ 2245 w 3198"/>
                  <a:gd name="T73" fmla="*/ 2209 h 2493"/>
                  <a:gd name="T74" fmla="*/ 2344 w 3198"/>
                  <a:gd name="T75" fmla="*/ 2169 h 2493"/>
                  <a:gd name="T76" fmla="*/ 2517 w 3198"/>
                  <a:gd name="T77" fmla="*/ 2163 h 2493"/>
                  <a:gd name="T78" fmla="*/ 2175 w 3198"/>
                  <a:gd name="T79" fmla="*/ 1131 h 2493"/>
                  <a:gd name="T80" fmla="*/ 2144 w 3198"/>
                  <a:gd name="T81" fmla="*/ 1056 h 2493"/>
                  <a:gd name="T82" fmla="*/ 2063 w 3198"/>
                  <a:gd name="T83" fmla="*/ 956 h 2493"/>
                  <a:gd name="T84" fmla="*/ 2077 w 3198"/>
                  <a:gd name="T85" fmla="*/ 841 h 2493"/>
                  <a:gd name="T86" fmla="*/ 1948 w 3198"/>
                  <a:gd name="T87" fmla="*/ 807 h 2493"/>
                  <a:gd name="T88" fmla="*/ 1900 w 3198"/>
                  <a:gd name="T89" fmla="*/ 844 h 2493"/>
                  <a:gd name="T90" fmla="*/ 1871 w 3198"/>
                  <a:gd name="T91" fmla="*/ 782 h 2493"/>
                  <a:gd name="T92" fmla="*/ 1871 w 3198"/>
                  <a:gd name="T93" fmla="*/ 707 h 2493"/>
                  <a:gd name="T94" fmla="*/ 1915 w 3198"/>
                  <a:gd name="T95" fmla="*/ 627 h 2493"/>
                  <a:gd name="T96" fmla="*/ 1952 w 3198"/>
                  <a:gd name="T97" fmla="*/ 562 h 2493"/>
                  <a:gd name="T98" fmla="*/ 1948 w 3198"/>
                  <a:gd name="T99" fmla="*/ 491 h 2493"/>
                  <a:gd name="T100" fmla="*/ 1812 w 3198"/>
                  <a:gd name="T101" fmla="*/ 402 h 2493"/>
                  <a:gd name="T102" fmla="*/ 1639 w 3198"/>
                  <a:gd name="T103" fmla="*/ 307 h 2493"/>
                  <a:gd name="T104" fmla="*/ 1501 w 3198"/>
                  <a:gd name="T105" fmla="*/ 206 h 2493"/>
                  <a:gd name="T106" fmla="*/ 1391 w 3198"/>
                  <a:gd name="T107" fmla="*/ 124 h 2493"/>
                  <a:gd name="T108" fmla="*/ 1209 w 3198"/>
                  <a:gd name="T109" fmla="*/ 30 h 2493"/>
                  <a:gd name="T110" fmla="*/ 1089 w 3198"/>
                  <a:gd name="T111" fmla="*/ 31 h 2493"/>
                  <a:gd name="T112" fmla="*/ 1008 w 3198"/>
                  <a:gd name="T113" fmla="*/ 0 h 2493"/>
                  <a:gd name="T114" fmla="*/ 945 w 3198"/>
                  <a:gd name="T115" fmla="*/ 64 h 2493"/>
                  <a:gd name="T116" fmla="*/ 881 w 3198"/>
                  <a:gd name="T117" fmla="*/ 124 h 2493"/>
                  <a:gd name="T118" fmla="*/ 762 w 3198"/>
                  <a:gd name="T119" fmla="*/ 112 h 2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98" h="2493">
                    <a:moveTo>
                      <a:pt x="665" y="131"/>
                    </a:moveTo>
                    <a:lnTo>
                      <a:pt x="666" y="228"/>
                    </a:lnTo>
                    <a:lnTo>
                      <a:pt x="666" y="247"/>
                    </a:lnTo>
                    <a:lnTo>
                      <a:pt x="667" y="264"/>
                    </a:lnTo>
                    <a:lnTo>
                      <a:pt x="667" y="273"/>
                    </a:lnTo>
                    <a:lnTo>
                      <a:pt x="666" y="281"/>
                    </a:lnTo>
                    <a:lnTo>
                      <a:pt x="665" y="290"/>
                    </a:lnTo>
                    <a:lnTo>
                      <a:pt x="663" y="300"/>
                    </a:lnTo>
                    <a:lnTo>
                      <a:pt x="657" y="317"/>
                    </a:lnTo>
                    <a:lnTo>
                      <a:pt x="651" y="333"/>
                    </a:lnTo>
                    <a:lnTo>
                      <a:pt x="648" y="340"/>
                    </a:lnTo>
                    <a:lnTo>
                      <a:pt x="645" y="347"/>
                    </a:lnTo>
                    <a:lnTo>
                      <a:pt x="642" y="355"/>
                    </a:lnTo>
                    <a:lnTo>
                      <a:pt x="640" y="364"/>
                    </a:lnTo>
                    <a:lnTo>
                      <a:pt x="637" y="379"/>
                    </a:lnTo>
                    <a:lnTo>
                      <a:pt x="634" y="391"/>
                    </a:lnTo>
                    <a:lnTo>
                      <a:pt x="630" y="403"/>
                    </a:lnTo>
                    <a:lnTo>
                      <a:pt x="626" y="416"/>
                    </a:lnTo>
                    <a:lnTo>
                      <a:pt x="624" y="426"/>
                    </a:lnTo>
                    <a:lnTo>
                      <a:pt x="621" y="437"/>
                    </a:lnTo>
                    <a:lnTo>
                      <a:pt x="618" y="446"/>
                    </a:lnTo>
                    <a:lnTo>
                      <a:pt x="613" y="454"/>
                    </a:lnTo>
                    <a:lnTo>
                      <a:pt x="608" y="461"/>
                    </a:lnTo>
                    <a:lnTo>
                      <a:pt x="602" y="467"/>
                    </a:lnTo>
                    <a:lnTo>
                      <a:pt x="595" y="472"/>
                    </a:lnTo>
                    <a:lnTo>
                      <a:pt x="586" y="476"/>
                    </a:lnTo>
                    <a:lnTo>
                      <a:pt x="576" y="479"/>
                    </a:lnTo>
                    <a:lnTo>
                      <a:pt x="566" y="483"/>
                    </a:lnTo>
                    <a:lnTo>
                      <a:pt x="558" y="488"/>
                    </a:lnTo>
                    <a:lnTo>
                      <a:pt x="550" y="492"/>
                    </a:lnTo>
                    <a:lnTo>
                      <a:pt x="536" y="502"/>
                    </a:lnTo>
                    <a:lnTo>
                      <a:pt x="523" y="513"/>
                    </a:lnTo>
                    <a:lnTo>
                      <a:pt x="511" y="525"/>
                    </a:lnTo>
                    <a:lnTo>
                      <a:pt x="500" y="539"/>
                    </a:lnTo>
                    <a:lnTo>
                      <a:pt x="490" y="555"/>
                    </a:lnTo>
                    <a:lnTo>
                      <a:pt x="479" y="572"/>
                    </a:lnTo>
                    <a:lnTo>
                      <a:pt x="472" y="586"/>
                    </a:lnTo>
                    <a:lnTo>
                      <a:pt x="465" y="599"/>
                    </a:lnTo>
                    <a:lnTo>
                      <a:pt x="461" y="605"/>
                    </a:lnTo>
                    <a:lnTo>
                      <a:pt x="456" y="610"/>
                    </a:lnTo>
                    <a:lnTo>
                      <a:pt x="451" y="616"/>
                    </a:lnTo>
                    <a:lnTo>
                      <a:pt x="445" y="621"/>
                    </a:lnTo>
                    <a:lnTo>
                      <a:pt x="429" y="636"/>
                    </a:lnTo>
                    <a:lnTo>
                      <a:pt x="415" y="650"/>
                    </a:lnTo>
                    <a:lnTo>
                      <a:pt x="410" y="659"/>
                    </a:lnTo>
                    <a:lnTo>
                      <a:pt x="406" y="667"/>
                    </a:lnTo>
                    <a:lnTo>
                      <a:pt x="402" y="677"/>
                    </a:lnTo>
                    <a:lnTo>
                      <a:pt x="401" y="688"/>
                    </a:lnTo>
                    <a:lnTo>
                      <a:pt x="401" y="762"/>
                    </a:lnTo>
                    <a:lnTo>
                      <a:pt x="400" y="781"/>
                    </a:lnTo>
                    <a:lnTo>
                      <a:pt x="397" y="798"/>
                    </a:lnTo>
                    <a:lnTo>
                      <a:pt x="394" y="814"/>
                    </a:lnTo>
                    <a:lnTo>
                      <a:pt x="391" y="834"/>
                    </a:lnTo>
                    <a:lnTo>
                      <a:pt x="389" y="845"/>
                    </a:lnTo>
                    <a:lnTo>
                      <a:pt x="387" y="854"/>
                    </a:lnTo>
                    <a:lnTo>
                      <a:pt x="385" y="864"/>
                    </a:lnTo>
                    <a:lnTo>
                      <a:pt x="383" y="876"/>
                    </a:lnTo>
                    <a:lnTo>
                      <a:pt x="383" y="884"/>
                    </a:lnTo>
                    <a:lnTo>
                      <a:pt x="383" y="891"/>
                    </a:lnTo>
                    <a:lnTo>
                      <a:pt x="382" y="899"/>
                    </a:lnTo>
                    <a:lnTo>
                      <a:pt x="381" y="906"/>
                    </a:lnTo>
                    <a:lnTo>
                      <a:pt x="378" y="911"/>
                    </a:lnTo>
                    <a:lnTo>
                      <a:pt x="376" y="914"/>
                    </a:lnTo>
                    <a:lnTo>
                      <a:pt x="372" y="917"/>
                    </a:lnTo>
                    <a:lnTo>
                      <a:pt x="368" y="919"/>
                    </a:lnTo>
                    <a:lnTo>
                      <a:pt x="358" y="921"/>
                    </a:lnTo>
                    <a:lnTo>
                      <a:pt x="348" y="924"/>
                    </a:lnTo>
                    <a:lnTo>
                      <a:pt x="338" y="928"/>
                    </a:lnTo>
                    <a:lnTo>
                      <a:pt x="331" y="931"/>
                    </a:lnTo>
                    <a:lnTo>
                      <a:pt x="324" y="934"/>
                    </a:lnTo>
                    <a:lnTo>
                      <a:pt x="316" y="938"/>
                    </a:lnTo>
                    <a:lnTo>
                      <a:pt x="307" y="942"/>
                    </a:lnTo>
                    <a:lnTo>
                      <a:pt x="300" y="948"/>
                    </a:lnTo>
                    <a:lnTo>
                      <a:pt x="294" y="954"/>
                    </a:lnTo>
                    <a:lnTo>
                      <a:pt x="289" y="962"/>
                    </a:lnTo>
                    <a:lnTo>
                      <a:pt x="284" y="970"/>
                    </a:lnTo>
                    <a:lnTo>
                      <a:pt x="281" y="979"/>
                    </a:lnTo>
                    <a:lnTo>
                      <a:pt x="280" y="989"/>
                    </a:lnTo>
                    <a:lnTo>
                      <a:pt x="279" y="999"/>
                    </a:lnTo>
                    <a:lnTo>
                      <a:pt x="279" y="1073"/>
                    </a:lnTo>
                    <a:lnTo>
                      <a:pt x="279" y="1083"/>
                    </a:lnTo>
                    <a:lnTo>
                      <a:pt x="276" y="1093"/>
                    </a:lnTo>
                    <a:lnTo>
                      <a:pt x="273" y="1101"/>
                    </a:lnTo>
                    <a:lnTo>
                      <a:pt x="269" y="1109"/>
                    </a:lnTo>
                    <a:lnTo>
                      <a:pt x="264" y="1117"/>
                    </a:lnTo>
                    <a:lnTo>
                      <a:pt x="260" y="1125"/>
                    </a:lnTo>
                    <a:lnTo>
                      <a:pt x="257" y="1134"/>
                    </a:lnTo>
                    <a:lnTo>
                      <a:pt x="254" y="1144"/>
                    </a:lnTo>
                    <a:lnTo>
                      <a:pt x="254" y="1144"/>
                    </a:lnTo>
                    <a:lnTo>
                      <a:pt x="255" y="1156"/>
                    </a:lnTo>
                    <a:lnTo>
                      <a:pt x="256" y="1166"/>
                    </a:lnTo>
                    <a:lnTo>
                      <a:pt x="256" y="1386"/>
                    </a:lnTo>
                    <a:lnTo>
                      <a:pt x="237" y="1397"/>
                    </a:lnTo>
                    <a:lnTo>
                      <a:pt x="218" y="1406"/>
                    </a:lnTo>
                    <a:lnTo>
                      <a:pt x="210" y="1411"/>
                    </a:lnTo>
                    <a:lnTo>
                      <a:pt x="200" y="1414"/>
                    </a:lnTo>
                    <a:lnTo>
                      <a:pt x="190" y="1416"/>
                    </a:lnTo>
                    <a:lnTo>
                      <a:pt x="179" y="1417"/>
                    </a:lnTo>
                    <a:lnTo>
                      <a:pt x="171" y="1416"/>
                    </a:lnTo>
                    <a:lnTo>
                      <a:pt x="165" y="1415"/>
                    </a:lnTo>
                    <a:lnTo>
                      <a:pt x="159" y="1413"/>
                    </a:lnTo>
                    <a:lnTo>
                      <a:pt x="154" y="1411"/>
                    </a:lnTo>
                    <a:lnTo>
                      <a:pt x="148" y="1410"/>
                    </a:lnTo>
                    <a:lnTo>
                      <a:pt x="143" y="1408"/>
                    </a:lnTo>
                    <a:lnTo>
                      <a:pt x="137" y="1407"/>
                    </a:lnTo>
                    <a:lnTo>
                      <a:pt x="130" y="1406"/>
                    </a:lnTo>
                    <a:lnTo>
                      <a:pt x="122" y="1407"/>
                    </a:lnTo>
                    <a:lnTo>
                      <a:pt x="115" y="1408"/>
                    </a:lnTo>
                    <a:lnTo>
                      <a:pt x="108" y="1410"/>
                    </a:lnTo>
                    <a:lnTo>
                      <a:pt x="102" y="1412"/>
                    </a:lnTo>
                    <a:lnTo>
                      <a:pt x="91" y="1418"/>
                    </a:lnTo>
                    <a:lnTo>
                      <a:pt x="78" y="1425"/>
                    </a:lnTo>
                    <a:lnTo>
                      <a:pt x="69" y="1429"/>
                    </a:lnTo>
                    <a:lnTo>
                      <a:pt x="62" y="1434"/>
                    </a:lnTo>
                    <a:lnTo>
                      <a:pt x="53" y="1438"/>
                    </a:lnTo>
                    <a:lnTo>
                      <a:pt x="47" y="1443"/>
                    </a:lnTo>
                    <a:lnTo>
                      <a:pt x="41" y="1449"/>
                    </a:lnTo>
                    <a:lnTo>
                      <a:pt x="35" y="1455"/>
                    </a:lnTo>
                    <a:lnTo>
                      <a:pt x="30" y="1463"/>
                    </a:lnTo>
                    <a:lnTo>
                      <a:pt x="26" y="1471"/>
                    </a:lnTo>
                    <a:lnTo>
                      <a:pt x="20" y="1485"/>
                    </a:lnTo>
                    <a:lnTo>
                      <a:pt x="15" y="1497"/>
                    </a:lnTo>
                    <a:lnTo>
                      <a:pt x="10" y="1509"/>
                    </a:lnTo>
                    <a:lnTo>
                      <a:pt x="6" y="1523"/>
                    </a:lnTo>
                    <a:lnTo>
                      <a:pt x="3" y="1528"/>
                    </a:lnTo>
                    <a:lnTo>
                      <a:pt x="0" y="1534"/>
                    </a:lnTo>
                    <a:lnTo>
                      <a:pt x="0" y="1538"/>
                    </a:lnTo>
                    <a:lnTo>
                      <a:pt x="2" y="1541"/>
                    </a:lnTo>
                    <a:lnTo>
                      <a:pt x="3" y="1544"/>
                    </a:lnTo>
                    <a:lnTo>
                      <a:pt x="5" y="1546"/>
                    </a:lnTo>
                    <a:lnTo>
                      <a:pt x="10" y="1550"/>
                    </a:lnTo>
                    <a:lnTo>
                      <a:pt x="16" y="1554"/>
                    </a:lnTo>
                    <a:lnTo>
                      <a:pt x="30" y="1560"/>
                    </a:lnTo>
                    <a:lnTo>
                      <a:pt x="44" y="1567"/>
                    </a:lnTo>
                    <a:lnTo>
                      <a:pt x="46" y="1572"/>
                    </a:lnTo>
                    <a:lnTo>
                      <a:pt x="49" y="1577"/>
                    </a:lnTo>
                    <a:lnTo>
                      <a:pt x="54" y="1582"/>
                    </a:lnTo>
                    <a:lnTo>
                      <a:pt x="60" y="1585"/>
                    </a:lnTo>
                    <a:lnTo>
                      <a:pt x="64" y="1589"/>
                    </a:lnTo>
                    <a:lnTo>
                      <a:pt x="70" y="1592"/>
                    </a:lnTo>
                    <a:lnTo>
                      <a:pt x="81" y="1596"/>
                    </a:lnTo>
                    <a:lnTo>
                      <a:pt x="93" y="1599"/>
                    </a:lnTo>
                    <a:lnTo>
                      <a:pt x="107" y="1601"/>
                    </a:lnTo>
                    <a:lnTo>
                      <a:pt x="120" y="1604"/>
                    </a:lnTo>
                    <a:lnTo>
                      <a:pt x="132" y="1607"/>
                    </a:lnTo>
                    <a:lnTo>
                      <a:pt x="143" y="1611"/>
                    </a:lnTo>
                    <a:lnTo>
                      <a:pt x="154" y="1615"/>
                    </a:lnTo>
                    <a:lnTo>
                      <a:pt x="164" y="1621"/>
                    </a:lnTo>
                    <a:lnTo>
                      <a:pt x="176" y="1628"/>
                    </a:lnTo>
                    <a:lnTo>
                      <a:pt x="187" y="1637"/>
                    </a:lnTo>
                    <a:lnTo>
                      <a:pt x="202" y="1651"/>
                    </a:lnTo>
                    <a:lnTo>
                      <a:pt x="216" y="1661"/>
                    </a:lnTo>
                    <a:lnTo>
                      <a:pt x="232" y="1671"/>
                    </a:lnTo>
                    <a:lnTo>
                      <a:pt x="249" y="1681"/>
                    </a:lnTo>
                    <a:lnTo>
                      <a:pt x="257" y="1686"/>
                    </a:lnTo>
                    <a:lnTo>
                      <a:pt x="263" y="1691"/>
                    </a:lnTo>
                    <a:lnTo>
                      <a:pt x="270" y="1696"/>
                    </a:lnTo>
                    <a:lnTo>
                      <a:pt x="275" y="1702"/>
                    </a:lnTo>
                    <a:lnTo>
                      <a:pt x="287" y="1713"/>
                    </a:lnTo>
                    <a:lnTo>
                      <a:pt x="301" y="1725"/>
                    </a:lnTo>
                    <a:lnTo>
                      <a:pt x="314" y="1737"/>
                    </a:lnTo>
                    <a:lnTo>
                      <a:pt x="327" y="1747"/>
                    </a:lnTo>
                    <a:lnTo>
                      <a:pt x="339" y="1757"/>
                    </a:lnTo>
                    <a:lnTo>
                      <a:pt x="353" y="1770"/>
                    </a:lnTo>
                    <a:lnTo>
                      <a:pt x="362" y="1780"/>
                    </a:lnTo>
                    <a:lnTo>
                      <a:pt x="373" y="1790"/>
                    </a:lnTo>
                    <a:lnTo>
                      <a:pt x="378" y="1792"/>
                    </a:lnTo>
                    <a:lnTo>
                      <a:pt x="383" y="1795"/>
                    </a:lnTo>
                    <a:lnTo>
                      <a:pt x="388" y="1801"/>
                    </a:lnTo>
                    <a:lnTo>
                      <a:pt x="392" y="1808"/>
                    </a:lnTo>
                    <a:lnTo>
                      <a:pt x="395" y="1814"/>
                    </a:lnTo>
                    <a:lnTo>
                      <a:pt x="398" y="1820"/>
                    </a:lnTo>
                    <a:lnTo>
                      <a:pt x="402" y="1832"/>
                    </a:lnTo>
                    <a:lnTo>
                      <a:pt x="406" y="1844"/>
                    </a:lnTo>
                    <a:lnTo>
                      <a:pt x="411" y="1871"/>
                    </a:lnTo>
                    <a:lnTo>
                      <a:pt x="417" y="1899"/>
                    </a:lnTo>
                    <a:lnTo>
                      <a:pt x="421" y="1912"/>
                    </a:lnTo>
                    <a:lnTo>
                      <a:pt x="426" y="1924"/>
                    </a:lnTo>
                    <a:lnTo>
                      <a:pt x="431" y="1935"/>
                    </a:lnTo>
                    <a:lnTo>
                      <a:pt x="435" y="1945"/>
                    </a:lnTo>
                    <a:lnTo>
                      <a:pt x="440" y="1956"/>
                    </a:lnTo>
                    <a:lnTo>
                      <a:pt x="444" y="1966"/>
                    </a:lnTo>
                    <a:lnTo>
                      <a:pt x="448" y="1979"/>
                    </a:lnTo>
                    <a:lnTo>
                      <a:pt x="450" y="1992"/>
                    </a:lnTo>
                    <a:lnTo>
                      <a:pt x="453" y="2010"/>
                    </a:lnTo>
                    <a:lnTo>
                      <a:pt x="456" y="2025"/>
                    </a:lnTo>
                    <a:lnTo>
                      <a:pt x="458" y="2034"/>
                    </a:lnTo>
                    <a:lnTo>
                      <a:pt x="462" y="2041"/>
                    </a:lnTo>
                    <a:lnTo>
                      <a:pt x="466" y="2048"/>
                    </a:lnTo>
                    <a:lnTo>
                      <a:pt x="472" y="2055"/>
                    </a:lnTo>
                    <a:lnTo>
                      <a:pt x="475" y="2057"/>
                    </a:lnTo>
                    <a:lnTo>
                      <a:pt x="478" y="2060"/>
                    </a:lnTo>
                    <a:lnTo>
                      <a:pt x="482" y="2061"/>
                    </a:lnTo>
                    <a:lnTo>
                      <a:pt x="486" y="2062"/>
                    </a:lnTo>
                    <a:lnTo>
                      <a:pt x="494" y="2064"/>
                    </a:lnTo>
                    <a:lnTo>
                      <a:pt x="502" y="2065"/>
                    </a:lnTo>
                    <a:lnTo>
                      <a:pt x="513" y="2067"/>
                    </a:lnTo>
                    <a:lnTo>
                      <a:pt x="524" y="2068"/>
                    </a:lnTo>
                    <a:lnTo>
                      <a:pt x="533" y="2070"/>
                    </a:lnTo>
                    <a:lnTo>
                      <a:pt x="544" y="2072"/>
                    </a:lnTo>
                    <a:lnTo>
                      <a:pt x="563" y="2076"/>
                    </a:lnTo>
                    <a:lnTo>
                      <a:pt x="580" y="2079"/>
                    </a:lnTo>
                    <a:lnTo>
                      <a:pt x="597" y="2083"/>
                    </a:lnTo>
                    <a:lnTo>
                      <a:pt x="616" y="2084"/>
                    </a:lnTo>
                    <a:lnTo>
                      <a:pt x="616" y="2179"/>
                    </a:lnTo>
                    <a:lnTo>
                      <a:pt x="616" y="2179"/>
                    </a:lnTo>
                    <a:lnTo>
                      <a:pt x="625" y="2181"/>
                    </a:lnTo>
                    <a:lnTo>
                      <a:pt x="635" y="2184"/>
                    </a:lnTo>
                    <a:lnTo>
                      <a:pt x="644" y="2188"/>
                    </a:lnTo>
                    <a:lnTo>
                      <a:pt x="653" y="2189"/>
                    </a:lnTo>
                    <a:lnTo>
                      <a:pt x="704" y="2189"/>
                    </a:lnTo>
                    <a:lnTo>
                      <a:pt x="715" y="2189"/>
                    </a:lnTo>
                    <a:lnTo>
                      <a:pt x="724" y="2190"/>
                    </a:lnTo>
                    <a:lnTo>
                      <a:pt x="734" y="2191"/>
                    </a:lnTo>
                    <a:lnTo>
                      <a:pt x="743" y="2194"/>
                    </a:lnTo>
                    <a:lnTo>
                      <a:pt x="761" y="2199"/>
                    </a:lnTo>
                    <a:lnTo>
                      <a:pt x="777" y="2206"/>
                    </a:lnTo>
                    <a:lnTo>
                      <a:pt x="792" y="2214"/>
                    </a:lnTo>
                    <a:lnTo>
                      <a:pt x="809" y="2224"/>
                    </a:lnTo>
                    <a:lnTo>
                      <a:pt x="825" y="2234"/>
                    </a:lnTo>
                    <a:lnTo>
                      <a:pt x="842" y="2246"/>
                    </a:lnTo>
                    <a:lnTo>
                      <a:pt x="858" y="2257"/>
                    </a:lnTo>
                    <a:lnTo>
                      <a:pt x="874" y="2266"/>
                    </a:lnTo>
                    <a:lnTo>
                      <a:pt x="888" y="2276"/>
                    </a:lnTo>
                    <a:lnTo>
                      <a:pt x="904" y="2288"/>
                    </a:lnTo>
                    <a:lnTo>
                      <a:pt x="912" y="2297"/>
                    </a:lnTo>
                    <a:lnTo>
                      <a:pt x="919" y="2309"/>
                    </a:lnTo>
                    <a:lnTo>
                      <a:pt x="927" y="2316"/>
                    </a:lnTo>
                    <a:lnTo>
                      <a:pt x="935" y="2321"/>
                    </a:lnTo>
                    <a:lnTo>
                      <a:pt x="943" y="2326"/>
                    </a:lnTo>
                    <a:lnTo>
                      <a:pt x="950" y="2332"/>
                    </a:lnTo>
                    <a:lnTo>
                      <a:pt x="962" y="2344"/>
                    </a:lnTo>
                    <a:lnTo>
                      <a:pt x="972" y="2354"/>
                    </a:lnTo>
                    <a:lnTo>
                      <a:pt x="983" y="2367"/>
                    </a:lnTo>
                    <a:lnTo>
                      <a:pt x="995" y="2379"/>
                    </a:lnTo>
                    <a:lnTo>
                      <a:pt x="1003" y="2386"/>
                    </a:lnTo>
                    <a:lnTo>
                      <a:pt x="1011" y="2391"/>
                    </a:lnTo>
                    <a:lnTo>
                      <a:pt x="1019" y="2396"/>
                    </a:lnTo>
                    <a:lnTo>
                      <a:pt x="1028" y="2402"/>
                    </a:lnTo>
                    <a:lnTo>
                      <a:pt x="1042" y="2411"/>
                    </a:lnTo>
                    <a:lnTo>
                      <a:pt x="1054" y="2421"/>
                    </a:lnTo>
                    <a:lnTo>
                      <a:pt x="1065" y="2431"/>
                    </a:lnTo>
                    <a:lnTo>
                      <a:pt x="1075" y="2440"/>
                    </a:lnTo>
                    <a:lnTo>
                      <a:pt x="1095" y="2462"/>
                    </a:lnTo>
                    <a:lnTo>
                      <a:pt x="1114" y="2488"/>
                    </a:lnTo>
                    <a:lnTo>
                      <a:pt x="1417" y="2493"/>
                    </a:lnTo>
                    <a:lnTo>
                      <a:pt x="1429" y="2471"/>
                    </a:lnTo>
                    <a:lnTo>
                      <a:pt x="1442" y="2451"/>
                    </a:lnTo>
                    <a:lnTo>
                      <a:pt x="1453" y="2432"/>
                    </a:lnTo>
                    <a:lnTo>
                      <a:pt x="1466" y="2409"/>
                    </a:lnTo>
                    <a:lnTo>
                      <a:pt x="1470" y="2401"/>
                    </a:lnTo>
                    <a:lnTo>
                      <a:pt x="1474" y="2393"/>
                    </a:lnTo>
                    <a:lnTo>
                      <a:pt x="1478" y="2385"/>
                    </a:lnTo>
                    <a:lnTo>
                      <a:pt x="1484" y="2379"/>
                    </a:lnTo>
                    <a:lnTo>
                      <a:pt x="1490" y="2374"/>
                    </a:lnTo>
                    <a:lnTo>
                      <a:pt x="1496" y="2370"/>
                    </a:lnTo>
                    <a:lnTo>
                      <a:pt x="1502" y="2368"/>
                    </a:lnTo>
                    <a:lnTo>
                      <a:pt x="1508" y="2365"/>
                    </a:lnTo>
                    <a:lnTo>
                      <a:pt x="1521" y="2362"/>
                    </a:lnTo>
                    <a:lnTo>
                      <a:pt x="1536" y="2357"/>
                    </a:lnTo>
                    <a:lnTo>
                      <a:pt x="1549" y="2354"/>
                    </a:lnTo>
                    <a:lnTo>
                      <a:pt x="1562" y="2353"/>
                    </a:lnTo>
                    <a:lnTo>
                      <a:pt x="1574" y="2352"/>
                    </a:lnTo>
                    <a:lnTo>
                      <a:pt x="1587" y="2350"/>
                    </a:lnTo>
                    <a:lnTo>
                      <a:pt x="1603" y="2346"/>
                    </a:lnTo>
                    <a:lnTo>
                      <a:pt x="1618" y="2341"/>
                    </a:lnTo>
                    <a:lnTo>
                      <a:pt x="1632" y="2335"/>
                    </a:lnTo>
                    <a:lnTo>
                      <a:pt x="1646" y="2328"/>
                    </a:lnTo>
                    <a:lnTo>
                      <a:pt x="1674" y="2313"/>
                    </a:lnTo>
                    <a:lnTo>
                      <a:pt x="1702" y="2297"/>
                    </a:lnTo>
                    <a:lnTo>
                      <a:pt x="1705" y="2306"/>
                    </a:lnTo>
                    <a:lnTo>
                      <a:pt x="1710" y="2313"/>
                    </a:lnTo>
                    <a:lnTo>
                      <a:pt x="1713" y="2316"/>
                    </a:lnTo>
                    <a:lnTo>
                      <a:pt x="1716" y="2318"/>
                    </a:lnTo>
                    <a:lnTo>
                      <a:pt x="1720" y="2320"/>
                    </a:lnTo>
                    <a:lnTo>
                      <a:pt x="1725" y="2322"/>
                    </a:lnTo>
                    <a:lnTo>
                      <a:pt x="1733" y="2324"/>
                    </a:lnTo>
                    <a:lnTo>
                      <a:pt x="1739" y="2328"/>
                    </a:lnTo>
                    <a:lnTo>
                      <a:pt x="1744" y="2332"/>
                    </a:lnTo>
                    <a:lnTo>
                      <a:pt x="1748" y="2337"/>
                    </a:lnTo>
                    <a:lnTo>
                      <a:pt x="1758" y="2347"/>
                    </a:lnTo>
                    <a:lnTo>
                      <a:pt x="1769" y="2357"/>
                    </a:lnTo>
                    <a:lnTo>
                      <a:pt x="1775" y="2362"/>
                    </a:lnTo>
                    <a:lnTo>
                      <a:pt x="1782" y="2365"/>
                    </a:lnTo>
                    <a:lnTo>
                      <a:pt x="1788" y="2368"/>
                    </a:lnTo>
                    <a:lnTo>
                      <a:pt x="1794" y="2370"/>
                    </a:lnTo>
                    <a:lnTo>
                      <a:pt x="1806" y="2373"/>
                    </a:lnTo>
                    <a:lnTo>
                      <a:pt x="1818" y="2374"/>
                    </a:lnTo>
                    <a:lnTo>
                      <a:pt x="1845" y="2374"/>
                    </a:lnTo>
                    <a:lnTo>
                      <a:pt x="1874" y="2374"/>
                    </a:lnTo>
                    <a:lnTo>
                      <a:pt x="1890" y="2374"/>
                    </a:lnTo>
                    <a:lnTo>
                      <a:pt x="1905" y="2374"/>
                    </a:lnTo>
                    <a:lnTo>
                      <a:pt x="1912" y="2373"/>
                    </a:lnTo>
                    <a:lnTo>
                      <a:pt x="1919" y="2371"/>
                    </a:lnTo>
                    <a:lnTo>
                      <a:pt x="1926" y="2368"/>
                    </a:lnTo>
                    <a:lnTo>
                      <a:pt x="1932" y="2363"/>
                    </a:lnTo>
                    <a:lnTo>
                      <a:pt x="1937" y="2357"/>
                    </a:lnTo>
                    <a:lnTo>
                      <a:pt x="1941" y="2350"/>
                    </a:lnTo>
                    <a:lnTo>
                      <a:pt x="1945" y="2344"/>
                    </a:lnTo>
                    <a:lnTo>
                      <a:pt x="1948" y="2337"/>
                    </a:lnTo>
                    <a:lnTo>
                      <a:pt x="1951" y="2331"/>
                    </a:lnTo>
                    <a:lnTo>
                      <a:pt x="1956" y="2326"/>
                    </a:lnTo>
                    <a:lnTo>
                      <a:pt x="1959" y="2324"/>
                    </a:lnTo>
                    <a:lnTo>
                      <a:pt x="1962" y="2323"/>
                    </a:lnTo>
                    <a:lnTo>
                      <a:pt x="1965" y="2322"/>
                    </a:lnTo>
                    <a:lnTo>
                      <a:pt x="1969" y="2322"/>
                    </a:lnTo>
                    <a:lnTo>
                      <a:pt x="1979" y="2322"/>
                    </a:lnTo>
                    <a:lnTo>
                      <a:pt x="1988" y="2325"/>
                    </a:lnTo>
                    <a:lnTo>
                      <a:pt x="1996" y="2328"/>
                    </a:lnTo>
                    <a:lnTo>
                      <a:pt x="2004" y="2333"/>
                    </a:lnTo>
                    <a:lnTo>
                      <a:pt x="2004" y="2333"/>
                    </a:lnTo>
                    <a:lnTo>
                      <a:pt x="2012" y="2328"/>
                    </a:lnTo>
                    <a:lnTo>
                      <a:pt x="2019" y="2324"/>
                    </a:lnTo>
                    <a:lnTo>
                      <a:pt x="2025" y="2321"/>
                    </a:lnTo>
                    <a:lnTo>
                      <a:pt x="2031" y="2318"/>
                    </a:lnTo>
                    <a:lnTo>
                      <a:pt x="2042" y="2316"/>
                    </a:lnTo>
                    <a:lnTo>
                      <a:pt x="2053" y="2315"/>
                    </a:lnTo>
                    <a:lnTo>
                      <a:pt x="2064" y="2315"/>
                    </a:lnTo>
                    <a:lnTo>
                      <a:pt x="2077" y="2315"/>
                    </a:lnTo>
                    <a:lnTo>
                      <a:pt x="2091" y="2314"/>
                    </a:lnTo>
                    <a:lnTo>
                      <a:pt x="2108" y="2311"/>
                    </a:lnTo>
                    <a:lnTo>
                      <a:pt x="2118" y="2309"/>
                    </a:lnTo>
                    <a:lnTo>
                      <a:pt x="2127" y="2305"/>
                    </a:lnTo>
                    <a:lnTo>
                      <a:pt x="2134" y="2299"/>
                    </a:lnTo>
                    <a:lnTo>
                      <a:pt x="2141" y="2293"/>
                    </a:lnTo>
                    <a:lnTo>
                      <a:pt x="2154" y="2280"/>
                    </a:lnTo>
                    <a:lnTo>
                      <a:pt x="2170" y="2267"/>
                    </a:lnTo>
                    <a:lnTo>
                      <a:pt x="2184" y="2257"/>
                    </a:lnTo>
                    <a:lnTo>
                      <a:pt x="2196" y="2246"/>
                    </a:lnTo>
                    <a:lnTo>
                      <a:pt x="2207" y="2236"/>
                    </a:lnTo>
                    <a:lnTo>
                      <a:pt x="2219" y="2226"/>
                    </a:lnTo>
                    <a:lnTo>
                      <a:pt x="2232" y="2216"/>
                    </a:lnTo>
                    <a:lnTo>
                      <a:pt x="2245" y="2209"/>
                    </a:lnTo>
                    <a:lnTo>
                      <a:pt x="2257" y="2203"/>
                    </a:lnTo>
                    <a:lnTo>
                      <a:pt x="2271" y="2198"/>
                    </a:lnTo>
                    <a:lnTo>
                      <a:pt x="2282" y="2191"/>
                    </a:lnTo>
                    <a:lnTo>
                      <a:pt x="2291" y="2186"/>
                    </a:lnTo>
                    <a:lnTo>
                      <a:pt x="2302" y="2181"/>
                    </a:lnTo>
                    <a:lnTo>
                      <a:pt x="2313" y="2176"/>
                    </a:lnTo>
                    <a:lnTo>
                      <a:pt x="2324" y="2173"/>
                    </a:lnTo>
                    <a:lnTo>
                      <a:pt x="2334" y="2170"/>
                    </a:lnTo>
                    <a:lnTo>
                      <a:pt x="2344" y="2169"/>
                    </a:lnTo>
                    <a:lnTo>
                      <a:pt x="2353" y="2168"/>
                    </a:lnTo>
                    <a:lnTo>
                      <a:pt x="2373" y="2167"/>
                    </a:lnTo>
                    <a:lnTo>
                      <a:pt x="2395" y="2166"/>
                    </a:lnTo>
                    <a:lnTo>
                      <a:pt x="2413" y="2164"/>
                    </a:lnTo>
                    <a:lnTo>
                      <a:pt x="2429" y="2163"/>
                    </a:lnTo>
                    <a:lnTo>
                      <a:pt x="2444" y="2161"/>
                    </a:lnTo>
                    <a:lnTo>
                      <a:pt x="2461" y="2161"/>
                    </a:lnTo>
                    <a:lnTo>
                      <a:pt x="2491" y="2162"/>
                    </a:lnTo>
                    <a:lnTo>
                      <a:pt x="2517" y="2163"/>
                    </a:lnTo>
                    <a:lnTo>
                      <a:pt x="2544" y="2165"/>
                    </a:lnTo>
                    <a:lnTo>
                      <a:pt x="2574" y="2166"/>
                    </a:lnTo>
                    <a:lnTo>
                      <a:pt x="3198" y="1443"/>
                    </a:lnTo>
                    <a:lnTo>
                      <a:pt x="3027" y="1440"/>
                    </a:lnTo>
                    <a:lnTo>
                      <a:pt x="2180" y="1178"/>
                    </a:lnTo>
                    <a:lnTo>
                      <a:pt x="2178" y="1166"/>
                    </a:lnTo>
                    <a:lnTo>
                      <a:pt x="2176" y="1154"/>
                    </a:lnTo>
                    <a:lnTo>
                      <a:pt x="2175" y="1142"/>
                    </a:lnTo>
                    <a:lnTo>
                      <a:pt x="2175" y="1131"/>
                    </a:lnTo>
                    <a:lnTo>
                      <a:pt x="2174" y="1121"/>
                    </a:lnTo>
                    <a:lnTo>
                      <a:pt x="2173" y="1110"/>
                    </a:lnTo>
                    <a:lnTo>
                      <a:pt x="2171" y="1098"/>
                    </a:lnTo>
                    <a:lnTo>
                      <a:pt x="2167" y="1085"/>
                    </a:lnTo>
                    <a:lnTo>
                      <a:pt x="2165" y="1078"/>
                    </a:lnTo>
                    <a:lnTo>
                      <a:pt x="2162" y="1073"/>
                    </a:lnTo>
                    <a:lnTo>
                      <a:pt x="2158" y="1068"/>
                    </a:lnTo>
                    <a:lnTo>
                      <a:pt x="2154" y="1064"/>
                    </a:lnTo>
                    <a:lnTo>
                      <a:pt x="2144" y="1056"/>
                    </a:lnTo>
                    <a:lnTo>
                      <a:pt x="2134" y="1047"/>
                    </a:lnTo>
                    <a:lnTo>
                      <a:pt x="2122" y="1033"/>
                    </a:lnTo>
                    <a:lnTo>
                      <a:pt x="2113" y="1021"/>
                    </a:lnTo>
                    <a:lnTo>
                      <a:pt x="2104" y="1008"/>
                    </a:lnTo>
                    <a:lnTo>
                      <a:pt x="2093" y="995"/>
                    </a:lnTo>
                    <a:lnTo>
                      <a:pt x="2084" y="985"/>
                    </a:lnTo>
                    <a:lnTo>
                      <a:pt x="2077" y="975"/>
                    </a:lnTo>
                    <a:lnTo>
                      <a:pt x="2070" y="966"/>
                    </a:lnTo>
                    <a:lnTo>
                      <a:pt x="2063" y="956"/>
                    </a:lnTo>
                    <a:lnTo>
                      <a:pt x="2058" y="947"/>
                    </a:lnTo>
                    <a:lnTo>
                      <a:pt x="2054" y="936"/>
                    </a:lnTo>
                    <a:lnTo>
                      <a:pt x="2052" y="924"/>
                    </a:lnTo>
                    <a:lnTo>
                      <a:pt x="2051" y="911"/>
                    </a:lnTo>
                    <a:lnTo>
                      <a:pt x="2052" y="898"/>
                    </a:lnTo>
                    <a:lnTo>
                      <a:pt x="2054" y="885"/>
                    </a:lnTo>
                    <a:lnTo>
                      <a:pt x="2058" y="874"/>
                    </a:lnTo>
                    <a:lnTo>
                      <a:pt x="2063" y="862"/>
                    </a:lnTo>
                    <a:lnTo>
                      <a:pt x="2077" y="841"/>
                    </a:lnTo>
                    <a:lnTo>
                      <a:pt x="2093" y="819"/>
                    </a:lnTo>
                    <a:lnTo>
                      <a:pt x="2093" y="819"/>
                    </a:lnTo>
                    <a:lnTo>
                      <a:pt x="1990" y="788"/>
                    </a:lnTo>
                    <a:lnTo>
                      <a:pt x="1984" y="790"/>
                    </a:lnTo>
                    <a:lnTo>
                      <a:pt x="1978" y="793"/>
                    </a:lnTo>
                    <a:lnTo>
                      <a:pt x="1973" y="796"/>
                    </a:lnTo>
                    <a:lnTo>
                      <a:pt x="1967" y="800"/>
                    </a:lnTo>
                    <a:lnTo>
                      <a:pt x="1958" y="804"/>
                    </a:lnTo>
                    <a:lnTo>
                      <a:pt x="1948" y="807"/>
                    </a:lnTo>
                    <a:lnTo>
                      <a:pt x="1940" y="813"/>
                    </a:lnTo>
                    <a:lnTo>
                      <a:pt x="1932" y="820"/>
                    </a:lnTo>
                    <a:lnTo>
                      <a:pt x="1925" y="828"/>
                    </a:lnTo>
                    <a:lnTo>
                      <a:pt x="1919" y="836"/>
                    </a:lnTo>
                    <a:lnTo>
                      <a:pt x="1916" y="839"/>
                    </a:lnTo>
                    <a:lnTo>
                      <a:pt x="1912" y="842"/>
                    </a:lnTo>
                    <a:lnTo>
                      <a:pt x="1908" y="844"/>
                    </a:lnTo>
                    <a:lnTo>
                      <a:pt x="1903" y="844"/>
                    </a:lnTo>
                    <a:lnTo>
                      <a:pt x="1900" y="844"/>
                    </a:lnTo>
                    <a:lnTo>
                      <a:pt x="1897" y="843"/>
                    </a:lnTo>
                    <a:lnTo>
                      <a:pt x="1893" y="841"/>
                    </a:lnTo>
                    <a:lnTo>
                      <a:pt x="1891" y="839"/>
                    </a:lnTo>
                    <a:lnTo>
                      <a:pt x="1888" y="834"/>
                    </a:lnTo>
                    <a:lnTo>
                      <a:pt x="1885" y="828"/>
                    </a:lnTo>
                    <a:lnTo>
                      <a:pt x="1882" y="818"/>
                    </a:lnTo>
                    <a:lnTo>
                      <a:pt x="1879" y="806"/>
                    </a:lnTo>
                    <a:lnTo>
                      <a:pt x="1875" y="794"/>
                    </a:lnTo>
                    <a:lnTo>
                      <a:pt x="1871" y="782"/>
                    </a:lnTo>
                    <a:lnTo>
                      <a:pt x="1869" y="777"/>
                    </a:lnTo>
                    <a:lnTo>
                      <a:pt x="1867" y="771"/>
                    </a:lnTo>
                    <a:lnTo>
                      <a:pt x="1866" y="765"/>
                    </a:lnTo>
                    <a:lnTo>
                      <a:pt x="1866" y="757"/>
                    </a:lnTo>
                    <a:lnTo>
                      <a:pt x="1866" y="730"/>
                    </a:lnTo>
                    <a:lnTo>
                      <a:pt x="1866" y="723"/>
                    </a:lnTo>
                    <a:lnTo>
                      <a:pt x="1867" y="717"/>
                    </a:lnTo>
                    <a:lnTo>
                      <a:pt x="1869" y="712"/>
                    </a:lnTo>
                    <a:lnTo>
                      <a:pt x="1871" y="707"/>
                    </a:lnTo>
                    <a:lnTo>
                      <a:pt x="1877" y="696"/>
                    </a:lnTo>
                    <a:lnTo>
                      <a:pt x="1884" y="685"/>
                    </a:lnTo>
                    <a:lnTo>
                      <a:pt x="1886" y="679"/>
                    </a:lnTo>
                    <a:lnTo>
                      <a:pt x="1889" y="673"/>
                    </a:lnTo>
                    <a:lnTo>
                      <a:pt x="1895" y="664"/>
                    </a:lnTo>
                    <a:lnTo>
                      <a:pt x="1901" y="655"/>
                    </a:lnTo>
                    <a:lnTo>
                      <a:pt x="1906" y="645"/>
                    </a:lnTo>
                    <a:lnTo>
                      <a:pt x="1910" y="635"/>
                    </a:lnTo>
                    <a:lnTo>
                      <a:pt x="1915" y="627"/>
                    </a:lnTo>
                    <a:lnTo>
                      <a:pt x="1920" y="619"/>
                    </a:lnTo>
                    <a:lnTo>
                      <a:pt x="1924" y="608"/>
                    </a:lnTo>
                    <a:lnTo>
                      <a:pt x="1928" y="597"/>
                    </a:lnTo>
                    <a:lnTo>
                      <a:pt x="1933" y="588"/>
                    </a:lnTo>
                    <a:lnTo>
                      <a:pt x="1938" y="581"/>
                    </a:lnTo>
                    <a:lnTo>
                      <a:pt x="1943" y="573"/>
                    </a:lnTo>
                    <a:lnTo>
                      <a:pt x="1947" y="566"/>
                    </a:lnTo>
                    <a:lnTo>
                      <a:pt x="1950" y="564"/>
                    </a:lnTo>
                    <a:lnTo>
                      <a:pt x="1952" y="562"/>
                    </a:lnTo>
                    <a:lnTo>
                      <a:pt x="1957" y="557"/>
                    </a:lnTo>
                    <a:lnTo>
                      <a:pt x="1960" y="552"/>
                    </a:lnTo>
                    <a:lnTo>
                      <a:pt x="1966" y="542"/>
                    </a:lnTo>
                    <a:lnTo>
                      <a:pt x="1970" y="533"/>
                    </a:lnTo>
                    <a:lnTo>
                      <a:pt x="1974" y="525"/>
                    </a:lnTo>
                    <a:lnTo>
                      <a:pt x="1979" y="515"/>
                    </a:lnTo>
                    <a:lnTo>
                      <a:pt x="1979" y="515"/>
                    </a:lnTo>
                    <a:lnTo>
                      <a:pt x="1963" y="503"/>
                    </a:lnTo>
                    <a:lnTo>
                      <a:pt x="1948" y="491"/>
                    </a:lnTo>
                    <a:lnTo>
                      <a:pt x="1936" y="479"/>
                    </a:lnTo>
                    <a:lnTo>
                      <a:pt x="1924" y="468"/>
                    </a:lnTo>
                    <a:lnTo>
                      <a:pt x="1913" y="458"/>
                    </a:lnTo>
                    <a:lnTo>
                      <a:pt x="1900" y="448"/>
                    </a:lnTo>
                    <a:lnTo>
                      <a:pt x="1884" y="437"/>
                    </a:lnTo>
                    <a:lnTo>
                      <a:pt x="1867" y="426"/>
                    </a:lnTo>
                    <a:lnTo>
                      <a:pt x="1848" y="417"/>
                    </a:lnTo>
                    <a:lnTo>
                      <a:pt x="1829" y="410"/>
                    </a:lnTo>
                    <a:lnTo>
                      <a:pt x="1812" y="402"/>
                    </a:lnTo>
                    <a:lnTo>
                      <a:pt x="1793" y="393"/>
                    </a:lnTo>
                    <a:lnTo>
                      <a:pt x="1762" y="380"/>
                    </a:lnTo>
                    <a:lnTo>
                      <a:pt x="1735" y="368"/>
                    </a:lnTo>
                    <a:lnTo>
                      <a:pt x="1707" y="356"/>
                    </a:lnTo>
                    <a:lnTo>
                      <a:pt x="1679" y="341"/>
                    </a:lnTo>
                    <a:lnTo>
                      <a:pt x="1667" y="334"/>
                    </a:lnTo>
                    <a:lnTo>
                      <a:pt x="1657" y="326"/>
                    </a:lnTo>
                    <a:lnTo>
                      <a:pt x="1649" y="316"/>
                    </a:lnTo>
                    <a:lnTo>
                      <a:pt x="1639" y="307"/>
                    </a:lnTo>
                    <a:lnTo>
                      <a:pt x="1626" y="297"/>
                    </a:lnTo>
                    <a:lnTo>
                      <a:pt x="1614" y="287"/>
                    </a:lnTo>
                    <a:lnTo>
                      <a:pt x="1600" y="279"/>
                    </a:lnTo>
                    <a:lnTo>
                      <a:pt x="1585" y="269"/>
                    </a:lnTo>
                    <a:lnTo>
                      <a:pt x="1569" y="258"/>
                    </a:lnTo>
                    <a:lnTo>
                      <a:pt x="1554" y="248"/>
                    </a:lnTo>
                    <a:lnTo>
                      <a:pt x="1539" y="238"/>
                    </a:lnTo>
                    <a:lnTo>
                      <a:pt x="1527" y="228"/>
                    </a:lnTo>
                    <a:lnTo>
                      <a:pt x="1501" y="206"/>
                    </a:lnTo>
                    <a:lnTo>
                      <a:pt x="1471" y="183"/>
                    </a:lnTo>
                    <a:lnTo>
                      <a:pt x="1463" y="177"/>
                    </a:lnTo>
                    <a:lnTo>
                      <a:pt x="1455" y="172"/>
                    </a:lnTo>
                    <a:lnTo>
                      <a:pt x="1448" y="166"/>
                    </a:lnTo>
                    <a:lnTo>
                      <a:pt x="1440" y="160"/>
                    </a:lnTo>
                    <a:lnTo>
                      <a:pt x="1427" y="149"/>
                    </a:lnTo>
                    <a:lnTo>
                      <a:pt x="1416" y="140"/>
                    </a:lnTo>
                    <a:lnTo>
                      <a:pt x="1405" y="132"/>
                    </a:lnTo>
                    <a:lnTo>
                      <a:pt x="1391" y="124"/>
                    </a:lnTo>
                    <a:lnTo>
                      <a:pt x="1369" y="111"/>
                    </a:lnTo>
                    <a:lnTo>
                      <a:pt x="1350" y="99"/>
                    </a:lnTo>
                    <a:lnTo>
                      <a:pt x="1330" y="89"/>
                    </a:lnTo>
                    <a:lnTo>
                      <a:pt x="1308" y="77"/>
                    </a:lnTo>
                    <a:lnTo>
                      <a:pt x="1276" y="59"/>
                    </a:lnTo>
                    <a:lnTo>
                      <a:pt x="1247" y="42"/>
                    </a:lnTo>
                    <a:lnTo>
                      <a:pt x="1232" y="36"/>
                    </a:lnTo>
                    <a:lnTo>
                      <a:pt x="1217" y="32"/>
                    </a:lnTo>
                    <a:lnTo>
                      <a:pt x="1209" y="30"/>
                    </a:lnTo>
                    <a:lnTo>
                      <a:pt x="1199" y="29"/>
                    </a:lnTo>
                    <a:lnTo>
                      <a:pt x="1190" y="28"/>
                    </a:lnTo>
                    <a:lnTo>
                      <a:pt x="1181" y="27"/>
                    </a:lnTo>
                    <a:lnTo>
                      <a:pt x="1164" y="28"/>
                    </a:lnTo>
                    <a:lnTo>
                      <a:pt x="1148" y="30"/>
                    </a:lnTo>
                    <a:lnTo>
                      <a:pt x="1133" y="32"/>
                    </a:lnTo>
                    <a:lnTo>
                      <a:pt x="1116" y="33"/>
                    </a:lnTo>
                    <a:lnTo>
                      <a:pt x="1102" y="32"/>
                    </a:lnTo>
                    <a:lnTo>
                      <a:pt x="1089" y="31"/>
                    </a:lnTo>
                    <a:lnTo>
                      <a:pt x="1077" y="27"/>
                    </a:lnTo>
                    <a:lnTo>
                      <a:pt x="1064" y="22"/>
                    </a:lnTo>
                    <a:lnTo>
                      <a:pt x="1053" y="16"/>
                    </a:lnTo>
                    <a:lnTo>
                      <a:pt x="1042" y="8"/>
                    </a:lnTo>
                    <a:lnTo>
                      <a:pt x="1037" y="5"/>
                    </a:lnTo>
                    <a:lnTo>
                      <a:pt x="1031" y="2"/>
                    </a:lnTo>
                    <a:lnTo>
                      <a:pt x="1025" y="0"/>
                    </a:lnTo>
                    <a:lnTo>
                      <a:pt x="1018" y="0"/>
                    </a:lnTo>
                    <a:lnTo>
                      <a:pt x="1008" y="0"/>
                    </a:lnTo>
                    <a:lnTo>
                      <a:pt x="999" y="2"/>
                    </a:lnTo>
                    <a:lnTo>
                      <a:pt x="990" y="5"/>
                    </a:lnTo>
                    <a:lnTo>
                      <a:pt x="983" y="10"/>
                    </a:lnTo>
                    <a:lnTo>
                      <a:pt x="975" y="15"/>
                    </a:lnTo>
                    <a:lnTo>
                      <a:pt x="969" y="22"/>
                    </a:lnTo>
                    <a:lnTo>
                      <a:pt x="963" y="29"/>
                    </a:lnTo>
                    <a:lnTo>
                      <a:pt x="958" y="38"/>
                    </a:lnTo>
                    <a:lnTo>
                      <a:pt x="951" y="52"/>
                    </a:lnTo>
                    <a:lnTo>
                      <a:pt x="945" y="64"/>
                    </a:lnTo>
                    <a:lnTo>
                      <a:pt x="939" y="76"/>
                    </a:lnTo>
                    <a:lnTo>
                      <a:pt x="933" y="90"/>
                    </a:lnTo>
                    <a:lnTo>
                      <a:pt x="930" y="97"/>
                    </a:lnTo>
                    <a:lnTo>
                      <a:pt x="926" y="109"/>
                    </a:lnTo>
                    <a:lnTo>
                      <a:pt x="923" y="120"/>
                    </a:lnTo>
                    <a:lnTo>
                      <a:pt x="919" y="127"/>
                    </a:lnTo>
                    <a:lnTo>
                      <a:pt x="908" y="125"/>
                    </a:lnTo>
                    <a:lnTo>
                      <a:pt x="895" y="124"/>
                    </a:lnTo>
                    <a:lnTo>
                      <a:pt x="881" y="124"/>
                    </a:lnTo>
                    <a:lnTo>
                      <a:pt x="868" y="124"/>
                    </a:lnTo>
                    <a:lnTo>
                      <a:pt x="849" y="120"/>
                    </a:lnTo>
                    <a:lnTo>
                      <a:pt x="833" y="115"/>
                    </a:lnTo>
                    <a:lnTo>
                      <a:pt x="825" y="112"/>
                    </a:lnTo>
                    <a:lnTo>
                      <a:pt x="817" y="110"/>
                    </a:lnTo>
                    <a:lnTo>
                      <a:pt x="808" y="109"/>
                    </a:lnTo>
                    <a:lnTo>
                      <a:pt x="797" y="108"/>
                    </a:lnTo>
                    <a:lnTo>
                      <a:pt x="779" y="109"/>
                    </a:lnTo>
                    <a:lnTo>
                      <a:pt x="762" y="112"/>
                    </a:lnTo>
                    <a:lnTo>
                      <a:pt x="745" y="115"/>
                    </a:lnTo>
                    <a:lnTo>
                      <a:pt x="730" y="119"/>
                    </a:lnTo>
                    <a:lnTo>
                      <a:pt x="715" y="123"/>
                    </a:lnTo>
                    <a:lnTo>
                      <a:pt x="700" y="126"/>
                    </a:lnTo>
                    <a:lnTo>
                      <a:pt x="682" y="129"/>
                    </a:lnTo>
                    <a:lnTo>
                      <a:pt x="665" y="131"/>
                    </a:lnTo>
                    <a:lnTo>
                      <a:pt x="665" y="131"/>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5" name="Ouganda">
                <a:extLst>
                  <a:ext uri="{FF2B5EF4-FFF2-40B4-BE49-F238E27FC236}">
                    <a16:creationId xmlns:a16="http://schemas.microsoft.com/office/drawing/2014/main" id="{C66C489F-7E89-7CD7-37BE-CF9B2DB3C81C}"/>
                  </a:ext>
                </a:extLst>
              </p:cNvPr>
              <p:cNvSpPr>
                <a:spLocks/>
              </p:cNvSpPr>
              <p:nvPr/>
            </p:nvSpPr>
            <p:spPr bwMode="auto">
              <a:xfrm>
                <a:off x="10068120" y="3542574"/>
                <a:ext cx="390249" cy="404187"/>
              </a:xfrm>
              <a:custGeom>
                <a:avLst/>
                <a:gdLst>
                  <a:gd name="T0" fmla="*/ 352 w 1163"/>
                  <a:gd name="T1" fmla="*/ 84 h 1203"/>
                  <a:gd name="T2" fmla="*/ 544 w 1163"/>
                  <a:gd name="T3" fmla="*/ 109 h 1203"/>
                  <a:gd name="T4" fmla="*/ 576 w 1163"/>
                  <a:gd name="T5" fmla="*/ 94 h 1203"/>
                  <a:gd name="T6" fmla="*/ 607 w 1163"/>
                  <a:gd name="T7" fmla="*/ 75 h 1203"/>
                  <a:gd name="T8" fmla="*/ 638 w 1163"/>
                  <a:gd name="T9" fmla="*/ 72 h 1203"/>
                  <a:gd name="T10" fmla="*/ 731 w 1163"/>
                  <a:gd name="T11" fmla="*/ 67 h 1203"/>
                  <a:gd name="T12" fmla="*/ 783 w 1163"/>
                  <a:gd name="T13" fmla="*/ 55 h 1203"/>
                  <a:gd name="T14" fmla="*/ 814 w 1163"/>
                  <a:gd name="T15" fmla="*/ 49 h 1203"/>
                  <a:gd name="T16" fmla="*/ 845 w 1163"/>
                  <a:gd name="T17" fmla="*/ 31 h 1203"/>
                  <a:gd name="T18" fmla="*/ 910 w 1163"/>
                  <a:gd name="T19" fmla="*/ 0 h 1203"/>
                  <a:gd name="T20" fmla="*/ 926 w 1163"/>
                  <a:gd name="T21" fmla="*/ 22 h 1203"/>
                  <a:gd name="T22" fmla="*/ 946 w 1163"/>
                  <a:gd name="T23" fmla="*/ 59 h 1203"/>
                  <a:gd name="T24" fmla="*/ 980 w 1163"/>
                  <a:gd name="T25" fmla="*/ 77 h 1203"/>
                  <a:gd name="T26" fmla="*/ 1039 w 1163"/>
                  <a:gd name="T27" fmla="*/ 99 h 1203"/>
                  <a:gd name="T28" fmla="*/ 1054 w 1163"/>
                  <a:gd name="T29" fmla="*/ 114 h 1203"/>
                  <a:gd name="T30" fmla="*/ 1079 w 1163"/>
                  <a:gd name="T31" fmla="*/ 191 h 1203"/>
                  <a:gd name="T32" fmla="*/ 1106 w 1163"/>
                  <a:gd name="T33" fmla="*/ 294 h 1203"/>
                  <a:gd name="T34" fmla="*/ 1129 w 1163"/>
                  <a:gd name="T35" fmla="*/ 348 h 1203"/>
                  <a:gd name="T36" fmla="*/ 1145 w 1163"/>
                  <a:gd name="T37" fmla="*/ 376 h 1203"/>
                  <a:gd name="T38" fmla="*/ 1143 w 1163"/>
                  <a:gd name="T39" fmla="*/ 393 h 1203"/>
                  <a:gd name="T40" fmla="*/ 1130 w 1163"/>
                  <a:gd name="T41" fmla="*/ 407 h 1203"/>
                  <a:gd name="T42" fmla="*/ 1125 w 1163"/>
                  <a:gd name="T43" fmla="*/ 446 h 1203"/>
                  <a:gd name="T44" fmla="*/ 1137 w 1163"/>
                  <a:gd name="T45" fmla="*/ 483 h 1203"/>
                  <a:gd name="T46" fmla="*/ 1160 w 1163"/>
                  <a:gd name="T47" fmla="*/ 528 h 1203"/>
                  <a:gd name="T48" fmla="*/ 1163 w 1163"/>
                  <a:gd name="T49" fmla="*/ 560 h 1203"/>
                  <a:gd name="T50" fmla="*/ 915 w 1163"/>
                  <a:gd name="T51" fmla="*/ 847 h 1203"/>
                  <a:gd name="T52" fmla="*/ 199 w 1163"/>
                  <a:gd name="T53" fmla="*/ 1130 h 1203"/>
                  <a:gd name="T54" fmla="*/ 166 w 1163"/>
                  <a:gd name="T55" fmla="*/ 1134 h 1203"/>
                  <a:gd name="T56" fmla="*/ 146 w 1163"/>
                  <a:gd name="T57" fmla="*/ 1146 h 1203"/>
                  <a:gd name="T58" fmla="*/ 127 w 1163"/>
                  <a:gd name="T59" fmla="*/ 1171 h 1203"/>
                  <a:gd name="T60" fmla="*/ 105 w 1163"/>
                  <a:gd name="T61" fmla="*/ 1198 h 1203"/>
                  <a:gd name="T62" fmla="*/ 92 w 1163"/>
                  <a:gd name="T63" fmla="*/ 1203 h 1203"/>
                  <a:gd name="T64" fmla="*/ 1 w 1163"/>
                  <a:gd name="T65" fmla="*/ 1200 h 1203"/>
                  <a:gd name="T66" fmla="*/ 26 w 1163"/>
                  <a:gd name="T67" fmla="*/ 931 h 1203"/>
                  <a:gd name="T68" fmla="*/ 40 w 1163"/>
                  <a:gd name="T69" fmla="*/ 879 h 1203"/>
                  <a:gd name="T70" fmla="*/ 56 w 1163"/>
                  <a:gd name="T71" fmla="*/ 854 h 1203"/>
                  <a:gd name="T72" fmla="*/ 67 w 1163"/>
                  <a:gd name="T73" fmla="*/ 824 h 1203"/>
                  <a:gd name="T74" fmla="*/ 79 w 1163"/>
                  <a:gd name="T75" fmla="*/ 785 h 1203"/>
                  <a:gd name="T76" fmla="*/ 82 w 1163"/>
                  <a:gd name="T77" fmla="*/ 752 h 1203"/>
                  <a:gd name="T78" fmla="*/ 82 w 1163"/>
                  <a:gd name="T79" fmla="*/ 722 h 1203"/>
                  <a:gd name="T80" fmla="*/ 92 w 1163"/>
                  <a:gd name="T81" fmla="*/ 711 h 1203"/>
                  <a:gd name="T82" fmla="*/ 128 w 1163"/>
                  <a:gd name="T83" fmla="*/ 693 h 1203"/>
                  <a:gd name="T84" fmla="*/ 151 w 1163"/>
                  <a:gd name="T85" fmla="*/ 666 h 1203"/>
                  <a:gd name="T86" fmla="*/ 162 w 1163"/>
                  <a:gd name="T87" fmla="*/ 635 h 1203"/>
                  <a:gd name="T88" fmla="*/ 178 w 1163"/>
                  <a:gd name="T89" fmla="*/ 628 h 1203"/>
                  <a:gd name="T90" fmla="*/ 215 w 1163"/>
                  <a:gd name="T91" fmla="*/ 619 h 1203"/>
                  <a:gd name="T92" fmla="*/ 263 w 1163"/>
                  <a:gd name="T93" fmla="*/ 571 h 1203"/>
                  <a:gd name="T94" fmla="*/ 302 w 1163"/>
                  <a:gd name="T95" fmla="*/ 533 h 1203"/>
                  <a:gd name="T96" fmla="*/ 346 w 1163"/>
                  <a:gd name="T97" fmla="*/ 484 h 1203"/>
                  <a:gd name="T98" fmla="*/ 363 w 1163"/>
                  <a:gd name="T99" fmla="*/ 453 h 1203"/>
                  <a:gd name="T100" fmla="*/ 340 w 1163"/>
                  <a:gd name="T101" fmla="*/ 407 h 1203"/>
                  <a:gd name="T102" fmla="*/ 316 w 1163"/>
                  <a:gd name="T103" fmla="*/ 399 h 1203"/>
                  <a:gd name="T104" fmla="*/ 292 w 1163"/>
                  <a:gd name="T105" fmla="*/ 391 h 1203"/>
                  <a:gd name="T106" fmla="*/ 280 w 1163"/>
                  <a:gd name="T107" fmla="*/ 376 h 1203"/>
                  <a:gd name="T108" fmla="*/ 284 w 1163"/>
                  <a:gd name="T109" fmla="*/ 340 h 1203"/>
                  <a:gd name="T110" fmla="*/ 283 w 1163"/>
                  <a:gd name="T111" fmla="*/ 194 h 1203"/>
                  <a:gd name="T112" fmla="*/ 292 w 1163"/>
                  <a:gd name="T113" fmla="*/ 161 h 1203"/>
                  <a:gd name="T114" fmla="*/ 312 w 1163"/>
                  <a:gd name="T115" fmla="*/ 127 h 1203"/>
                  <a:gd name="T116" fmla="*/ 325 w 1163"/>
                  <a:gd name="T117" fmla="*/ 9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03">
                    <a:moveTo>
                      <a:pt x="325" y="99"/>
                    </a:moveTo>
                    <a:lnTo>
                      <a:pt x="336" y="93"/>
                    </a:lnTo>
                    <a:lnTo>
                      <a:pt x="347" y="87"/>
                    </a:lnTo>
                    <a:lnTo>
                      <a:pt x="352" y="84"/>
                    </a:lnTo>
                    <a:lnTo>
                      <a:pt x="358" y="82"/>
                    </a:lnTo>
                    <a:lnTo>
                      <a:pt x="364" y="81"/>
                    </a:lnTo>
                    <a:lnTo>
                      <a:pt x="371" y="80"/>
                    </a:lnTo>
                    <a:lnTo>
                      <a:pt x="544" y="109"/>
                    </a:lnTo>
                    <a:lnTo>
                      <a:pt x="554" y="107"/>
                    </a:lnTo>
                    <a:lnTo>
                      <a:pt x="563" y="103"/>
                    </a:lnTo>
                    <a:lnTo>
                      <a:pt x="570" y="99"/>
                    </a:lnTo>
                    <a:lnTo>
                      <a:pt x="576" y="94"/>
                    </a:lnTo>
                    <a:lnTo>
                      <a:pt x="583" y="88"/>
                    </a:lnTo>
                    <a:lnTo>
                      <a:pt x="590" y="83"/>
                    </a:lnTo>
                    <a:lnTo>
                      <a:pt x="597" y="79"/>
                    </a:lnTo>
                    <a:lnTo>
                      <a:pt x="607" y="75"/>
                    </a:lnTo>
                    <a:lnTo>
                      <a:pt x="615" y="73"/>
                    </a:lnTo>
                    <a:lnTo>
                      <a:pt x="622" y="72"/>
                    </a:lnTo>
                    <a:lnTo>
                      <a:pt x="629" y="72"/>
                    </a:lnTo>
                    <a:lnTo>
                      <a:pt x="638" y="72"/>
                    </a:lnTo>
                    <a:lnTo>
                      <a:pt x="663" y="71"/>
                    </a:lnTo>
                    <a:lnTo>
                      <a:pt x="684" y="70"/>
                    </a:lnTo>
                    <a:lnTo>
                      <a:pt x="706" y="69"/>
                    </a:lnTo>
                    <a:lnTo>
                      <a:pt x="731" y="67"/>
                    </a:lnTo>
                    <a:lnTo>
                      <a:pt x="745" y="65"/>
                    </a:lnTo>
                    <a:lnTo>
                      <a:pt x="757" y="62"/>
                    </a:lnTo>
                    <a:lnTo>
                      <a:pt x="769" y="58"/>
                    </a:lnTo>
                    <a:lnTo>
                      <a:pt x="783" y="55"/>
                    </a:lnTo>
                    <a:lnTo>
                      <a:pt x="791" y="53"/>
                    </a:lnTo>
                    <a:lnTo>
                      <a:pt x="798" y="52"/>
                    </a:lnTo>
                    <a:lnTo>
                      <a:pt x="806" y="51"/>
                    </a:lnTo>
                    <a:lnTo>
                      <a:pt x="814" y="49"/>
                    </a:lnTo>
                    <a:lnTo>
                      <a:pt x="822" y="46"/>
                    </a:lnTo>
                    <a:lnTo>
                      <a:pt x="829" y="41"/>
                    </a:lnTo>
                    <a:lnTo>
                      <a:pt x="837" y="35"/>
                    </a:lnTo>
                    <a:lnTo>
                      <a:pt x="845" y="31"/>
                    </a:lnTo>
                    <a:lnTo>
                      <a:pt x="862" y="23"/>
                    </a:lnTo>
                    <a:lnTo>
                      <a:pt x="877" y="16"/>
                    </a:lnTo>
                    <a:lnTo>
                      <a:pt x="893" y="9"/>
                    </a:lnTo>
                    <a:lnTo>
                      <a:pt x="910" y="0"/>
                    </a:lnTo>
                    <a:lnTo>
                      <a:pt x="910" y="0"/>
                    </a:lnTo>
                    <a:lnTo>
                      <a:pt x="915" y="8"/>
                    </a:lnTo>
                    <a:lnTo>
                      <a:pt x="921" y="15"/>
                    </a:lnTo>
                    <a:lnTo>
                      <a:pt x="926" y="22"/>
                    </a:lnTo>
                    <a:lnTo>
                      <a:pt x="930" y="31"/>
                    </a:lnTo>
                    <a:lnTo>
                      <a:pt x="936" y="44"/>
                    </a:lnTo>
                    <a:lnTo>
                      <a:pt x="942" y="54"/>
                    </a:lnTo>
                    <a:lnTo>
                      <a:pt x="946" y="59"/>
                    </a:lnTo>
                    <a:lnTo>
                      <a:pt x="951" y="63"/>
                    </a:lnTo>
                    <a:lnTo>
                      <a:pt x="956" y="66"/>
                    </a:lnTo>
                    <a:lnTo>
                      <a:pt x="962" y="70"/>
                    </a:lnTo>
                    <a:lnTo>
                      <a:pt x="980" y="77"/>
                    </a:lnTo>
                    <a:lnTo>
                      <a:pt x="997" y="83"/>
                    </a:lnTo>
                    <a:lnTo>
                      <a:pt x="1015" y="88"/>
                    </a:lnTo>
                    <a:lnTo>
                      <a:pt x="1034" y="96"/>
                    </a:lnTo>
                    <a:lnTo>
                      <a:pt x="1039" y="99"/>
                    </a:lnTo>
                    <a:lnTo>
                      <a:pt x="1043" y="101"/>
                    </a:lnTo>
                    <a:lnTo>
                      <a:pt x="1046" y="104"/>
                    </a:lnTo>
                    <a:lnTo>
                      <a:pt x="1049" y="107"/>
                    </a:lnTo>
                    <a:lnTo>
                      <a:pt x="1054" y="114"/>
                    </a:lnTo>
                    <a:lnTo>
                      <a:pt x="1058" y="122"/>
                    </a:lnTo>
                    <a:lnTo>
                      <a:pt x="1065" y="140"/>
                    </a:lnTo>
                    <a:lnTo>
                      <a:pt x="1071" y="161"/>
                    </a:lnTo>
                    <a:lnTo>
                      <a:pt x="1079" y="191"/>
                    </a:lnTo>
                    <a:lnTo>
                      <a:pt x="1086" y="219"/>
                    </a:lnTo>
                    <a:lnTo>
                      <a:pt x="1093" y="246"/>
                    </a:lnTo>
                    <a:lnTo>
                      <a:pt x="1101" y="277"/>
                    </a:lnTo>
                    <a:lnTo>
                      <a:pt x="1106" y="294"/>
                    </a:lnTo>
                    <a:lnTo>
                      <a:pt x="1111" y="308"/>
                    </a:lnTo>
                    <a:lnTo>
                      <a:pt x="1117" y="324"/>
                    </a:lnTo>
                    <a:lnTo>
                      <a:pt x="1125" y="339"/>
                    </a:lnTo>
                    <a:lnTo>
                      <a:pt x="1129" y="348"/>
                    </a:lnTo>
                    <a:lnTo>
                      <a:pt x="1133" y="355"/>
                    </a:lnTo>
                    <a:lnTo>
                      <a:pt x="1137" y="362"/>
                    </a:lnTo>
                    <a:lnTo>
                      <a:pt x="1140" y="371"/>
                    </a:lnTo>
                    <a:lnTo>
                      <a:pt x="1145" y="376"/>
                    </a:lnTo>
                    <a:lnTo>
                      <a:pt x="1148" y="381"/>
                    </a:lnTo>
                    <a:lnTo>
                      <a:pt x="1147" y="386"/>
                    </a:lnTo>
                    <a:lnTo>
                      <a:pt x="1145" y="390"/>
                    </a:lnTo>
                    <a:lnTo>
                      <a:pt x="1143" y="393"/>
                    </a:lnTo>
                    <a:lnTo>
                      <a:pt x="1139" y="397"/>
                    </a:lnTo>
                    <a:lnTo>
                      <a:pt x="1136" y="400"/>
                    </a:lnTo>
                    <a:lnTo>
                      <a:pt x="1132" y="403"/>
                    </a:lnTo>
                    <a:lnTo>
                      <a:pt x="1130" y="407"/>
                    </a:lnTo>
                    <a:lnTo>
                      <a:pt x="1128" y="412"/>
                    </a:lnTo>
                    <a:lnTo>
                      <a:pt x="1125" y="425"/>
                    </a:lnTo>
                    <a:lnTo>
                      <a:pt x="1125" y="438"/>
                    </a:lnTo>
                    <a:lnTo>
                      <a:pt x="1125" y="446"/>
                    </a:lnTo>
                    <a:lnTo>
                      <a:pt x="1127" y="454"/>
                    </a:lnTo>
                    <a:lnTo>
                      <a:pt x="1129" y="462"/>
                    </a:lnTo>
                    <a:lnTo>
                      <a:pt x="1131" y="469"/>
                    </a:lnTo>
                    <a:lnTo>
                      <a:pt x="1137" y="483"/>
                    </a:lnTo>
                    <a:lnTo>
                      <a:pt x="1144" y="495"/>
                    </a:lnTo>
                    <a:lnTo>
                      <a:pt x="1151" y="508"/>
                    </a:lnTo>
                    <a:lnTo>
                      <a:pt x="1157" y="521"/>
                    </a:lnTo>
                    <a:lnTo>
                      <a:pt x="1160" y="528"/>
                    </a:lnTo>
                    <a:lnTo>
                      <a:pt x="1162" y="536"/>
                    </a:lnTo>
                    <a:lnTo>
                      <a:pt x="1163" y="544"/>
                    </a:lnTo>
                    <a:lnTo>
                      <a:pt x="1163" y="552"/>
                    </a:lnTo>
                    <a:lnTo>
                      <a:pt x="1163" y="560"/>
                    </a:lnTo>
                    <a:lnTo>
                      <a:pt x="1161" y="566"/>
                    </a:lnTo>
                    <a:lnTo>
                      <a:pt x="1158" y="572"/>
                    </a:lnTo>
                    <a:lnTo>
                      <a:pt x="1153" y="578"/>
                    </a:lnTo>
                    <a:lnTo>
                      <a:pt x="915" y="847"/>
                    </a:lnTo>
                    <a:lnTo>
                      <a:pt x="916" y="1115"/>
                    </a:lnTo>
                    <a:lnTo>
                      <a:pt x="916" y="1115"/>
                    </a:lnTo>
                    <a:lnTo>
                      <a:pt x="211" y="1130"/>
                    </a:lnTo>
                    <a:lnTo>
                      <a:pt x="199" y="1130"/>
                    </a:lnTo>
                    <a:lnTo>
                      <a:pt x="188" y="1131"/>
                    </a:lnTo>
                    <a:lnTo>
                      <a:pt x="188" y="1131"/>
                    </a:lnTo>
                    <a:lnTo>
                      <a:pt x="177" y="1132"/>
                    </a:lnTo>
                    <a:lnTo>
                      <a:pt x="166" y="1134"/>
                    </a:lnTo>
                    <a:lnTo>
                      <a:pt x="161" y="1136"/>
                    </a:lnTo>
                    <a:lnTo>
                      <a:pt x="156" y="1139"/>
                    </a:lnTo>
                    <a:lnTo>
                      <a:pt x="151" y="1142"/>
                    </a:lnTo>
                    <a:lnTo>
                      <a:pt x="146" y="1146"/>
                    </a:lnTo>
                    <a:lnTo>
                      <a:pt x="142" y="1151"/>
                    </a:lnTo>
                    <a:lnTo>
                      <a:pt x="140" y="1156"/>
                    </a:lnTo>
                    <a:lnTo>
                      <a:pt x="134" y="1164"/>
                    </a:lnTo>
                    <a:lnTo>
                      <a:pt x="127" y="1171"/>
                    </a:lnTo>
                    <a:lnTo>
                      <a:pt x="121" y="1178"/>
                    </a:lnTo>
                    <a:lnTo>
                      <a:pt x="115" y="1187"/>
                    </a:lnTo>
                    <a:lnTo>
                      <a:pt x="110" y="1192"/>
                    </a:lnTo>
                    <a:lnTo>
                      <a:pt x="105" y="1198"/>
                    </a:lnTo>
                    <a:lnTo>
                      <a:pt x="102" y="1200"/>
                    </a:lnTo>
                    <a:lnTo>
                      <a:pt x="99" y="1202"/>
                    </a:lnTo>
                    <a:lnTo>
                      <a:pt x="96" y="1203"/>
                    </a:lnTo>
                    <a:lnTo>
                      <a:pt x="92" y="1203"/>
                    </a:lnTo>
                    <a:lnTo>
                      <a:pt x="67" y="1203"/>
                    </a:lnTo>
                    <a:lnTo>
                      <a:pt x="46" y="1203"/>
                    </a:lnTo>
                    <a:lnTo>
                      <a:pt x="24" y="1202"/>
                    </a:lnTo>
                    <a:lnTo>
                      <a:pt x="1" y="1200"/>
                    </a:lnTo>
                    <a:lnTo>
                      <a:pt x="1" y="1200"/>
                    </a:lnTo>
                    <a:lnTo>
                      <a:pt x="0" y="1037"/>
                    </a:lnTo>
                    <a:lnTo>
                      <a:pt x="21" y="946"/>
                    </a:lnTo>
                    <a:lnTo>
                      <a:pt x="26" y="931"/>
                    </a:lnTo>
                    <a:lnTo>
                      <a:pt x="29" y="916"/>
                    </a:lnTo>
                    <a:lnTo>
                      <a:pt x="33" y="901"/>
                    </a:lnTo>
                    <a:lnTo>
                      <a:pt x="37" y="886"/>
                    </a:lnTo>
                    <a:lnTo>
                      <a:pt x="40" y="879"/>
                    </a:lnTo>
                    <a:lnTo>
                      <a:pt x="44" y="873"/>
                    </a:lnTo>
                    <a:lnTo>
                      <a:pt x="48" y="867"/>
                    </a:lnTo>
                    <a:lnTo>
                      <a:pt x="52" y="860"/>
                    </a:lnTo>
                    <a:lnTo>
                      <a:pt x="56" y="854"/>
                    </a:lnTo>
                    <a:lnTo>
                      <a:pt x="59" y="848"/>
                    </a:lnTo>
                    <a:lnTo>
                      <a:pt x="63" y="842"/>
                    </a:lnTo>
                    <a:lnTo>
                      <a:pt x="65" y="835"/>
                    </a:lnTo>
                    <a:lnTo>
                      <a:pt x="67" y="824"/>
                    </a:lnTo>
                    <a:lnTo>
                      <a:pt x="68" y="814"/>
                    </a:lnTo>
                    <a:lnTo>
                      <a:pt x="72" y="801"/>
                    </a:lnTo>
                    <a:lnTo>
                      <a:pt x="77" y="791"/>
                    </a:lnTo>
                    <a:lnTo>
                      <a:pt x="79" y="785"/>
                    </a:lnTo>
                    <a:lnTo>
                      <a:pt x="81" y="780"/>
                    </a:lnTo>
                    <a:lnTo>
                      <a:pt x="83" y="774"/>
                    </a:lnTo>
                    <a:lnTo>
                      <a:pt x="83" y="767"/>
                    </a:lnTo>
                    <a:lnTo>
                      <a:pt x="82" y="752"/>
                    </a:lnTo>
                    <a:lnTo>
                      <a:pt x="80" y="738"/>
                    </a:lnTo>
                    <a:lnTo>
                      <a:pt x="80" y="731"/>
                    </a:lnTo>
                    <a:lnTo>
                      <a:pt x="81" y="725"/>
                    </a:lnTo>
                    <a:lnTo>
                      <a:pt x="82" y="722"/>
                    </a:lnTo>
                    <a:lnTo>
                      <a:pt x="83" y="719"/>
                    </a:lnTo>
                    <a:lnTo>
                      <a:pt x="85" y="717"/>
                    </a:lnTo>
                    <a:lnTo>
                      <a:pt x="87" y="714"/>
                    </a:lnTo>
                    <a:lnTo>
                      <a:pt x="92" y="711"/>
                    </a:lnTo>
                    <a:lnTo>
                      <a:pt x="97" y="708"/>
                    </a:lnTo>
                    <a:lnTo>
                      <a:pt x="108" y="703"/>
                    </a:lnTo>
                    <a:lnTo>
                      <a:pt x="120" y="699"/>
                    </a:lnTo>
                    <a:lnTo>
                      <a:pt x="128" y="693"/>
                    </a:lnTo>
                    <a:lnTo>
                      <a:pt x="134" y="688"/>
                    </a:lnTo>
                    <a:lnTo>
                      <a:pt x="140" y="682"/>
                    </a:lnTo>
                    <a:lnTo>
                      <a:pt x="146" y="675"/>
                    </a:lnTo>
                    <a:lnTo>
                      <a:pt x="151" y="666"/>
                    </a:lnTo>
                    <a:lnTo>
                      <a:pt x="154" y="658"/>
                    </a:lnTo>
                    <a:lnTo>
                      <a:pt x="157" y="649"/>
                    </a:lnTo>
                    <a:lnTo>
                      <a:pt x="160" y="638"/>
                    </a:lnTo>
                    <a:lnTo>
                      <a:pt x="162" y="635"/>
                    </a:lnTo>
                    <a:lnTo>
                      <a:pt x="165" y="633"/>
                    </a:lnTo>
                    <a:lnTo>
                      <a:pt x="167" y="631"/>
                    </a:lnTo>
                    <a:lnTo>
                      <a:pt x="171" y="630"/>
                    </a:lnTo>
                    <a:lnTo>
                      <a:pt x="178" y="628"/>
                    </a:lnTo>
                    <a:lnTo>
                      <a:pt x="187" y="628"/>
                    </a:lnTo>
                    <a:lnTo>
                      <a:pt x="194" y="630"/>
                    </a:lnTo>
                    <a:lnTo>
                      <a:pt x="201" y="632"/>
                    </a:lnTo>
                    <a:lnTo>
                      <a:pt x="215" y="619"/>
                    </a:lnTo>
                    <a:lnTo>
                      <a:pt x="229" y="607"/>
                    </a:lnTo>
                    <a:lnTo>
                      <a:pt x="243" y="594"/>
                    </a:lnTo>
                    <a:lnTo>
                      <a:pt x="255" y="580"/>
                    </a:lnTo>
                    <a:lnTo>
                      <a:pt x="263" y="571"/>
                    </a:lnTo>
                    <a:lnTo>
                      <a:pt x="271" y="562"/>
                    </a:lnTo>
                    <a:lnTo>
                      <a:pt x="280" y="553"/>
                    </a:lnTo>
                    <a:lnTo>
                      <a:pt x="288" y="545"/>
                    </a:lnTo>
                    <a:lnTo>
                      <a:pt x="302" y="533"/>
                    </a:lnTo>
                    <a:lnTo>
                      <a:pt x="315" y="520"/>
                    </a:lnTo>
                    <a:lnTo>
                      <a:pt x="328" y="507"/>
                    </a:lnTo>
                    <a:lnTo>
                      <a:pt x="339" y="493"/>
                    </a:lnTo>
                    <a:lnTo>
                      <a:pt x="346" y="484"/>
                    </a:lnTo>
                    <a:lnTo>
                      <a:pt x="355" y="471"/>
                    </a:lnTo>
                    <a:lnTo>
                      <a:pt x="358" y="465"/>
                    </a:lnTo>
                    <a:lnTo>
                      <a:pt x="361" y="459"/>
                    </a:lnTo>
                    <a:lnTo>
                      <a:pt x="363" y="453"/>
                    </a:lnTo>
                    <a:lnTo>
                      <a:pt x="364" y="448"/>
                    </a:lnTo>
                    <a:lnTo>
                      <a:pt x="346" y="416"/>
                    </a:lnTo>
                    <a:lnTo>
                      <a:pt x="343" y="411"/>
                    </a:lnTo>
                    <a:lnTo>
                      <a:pt x="340" y="407"/>
                    </a:lnTo>
                    <a:lnTo>
                      <a:pt x="337" y="404"/>
                    </a:lnTo>
                    <a:lnTo>
                      <a:pt x="332" y="402"/>
                    </a:lnTo>
                    <a:lnTo>
                      <a:pt x="325" y="399"/>
                    </a:lnTo>
                    <a:lnTo>
                      <a:pt x="316" y="399"/>
                    </a:lnTo>
                    <a:lnTo>
                      <a:pt x="309" y="398"/>
                    </a:lnTo>
                    <a:lnTo>
                      <a:pt x="301" y="396"/>
                    </a:lnTo>
                    <a:lnTo>
                      <a:pt x="296" y="394"/>
                    </a:lnTo>
                    <a:lnTo>
                      <a:pt x="292" y="391"/>
                    </a:lnTo>
                    <a:lnTo>
                      <a:pt x="288" y="388"/>
                    </a:lnTo>
                    <a:lnTo>
                      <a:pt x="284" y="385"/>
                    </a:lnTo>
                    <a:lnTo>
                      <a:pt x="282" y="380"/>
                    </a:lnTo>
                    <a:lnTo>
                      <a:pt x="280" y="376"/>
                    </a:lnTo>
                    <a:lnTo>
                      <a:pt x="278" y="371"/>
                    </a:lnTo>
                    <a:lnTo>
                      <a:pt x="278" y="365"/>
                    </a:lnTo>
                    <a:lnTo>
                      <a:pt x="281" y="353"/>
                    </a:lnTo>
                    <a:lnTo>
                      <a:pt x="284" y="340"/>
                    </a:lnTo>
                    <a:lnTo>
                      <a:pt x="284" y="235"/>
                    </a:lnTo>
                    <a:lnTo>
                      <a:pt x="284" y="218"/>
                    </a:lnTo>
                    <a:lnTo>
                      <a:pt x="283" y="203"/>
                    </a:lnTo>
                    <a:lnTo>
                      <a:pt x="283" y="194"/>
                    </a:lnTo>
                    <a:lnTo>
                      <a:pt x="284" y="187"/>
                    </a:lnTo>
                    <a:lnTo>
                      <a:pt x="286" y="179"/>
                    </a:lnTo>
                    <a:lnTo>
                      <a:pt x="288" y="171"/>
                    </a:lnTo>
                    <a:lnTo>
                      <a:pt x="292" y="161"/>
                    </a:lnTo>
                    <a:lnTo>
                      <a:pt x="297" y="152"/>
                    </a:lnTo>
                    <a:lnTo>
                      <a:pt x="302" y="143"/>
                    </a:lnTo>
                    <a:lnTo>
                      <a:pt x="307" y="135"/>
                    </a:lnTo>
                    <a:lnTo>
                      <a:pt x="312" y="127"/>
                    </a:lnTo>
                    <a:lnTo>
                      <a:pt x="316" y="119"/>
                    </a:lnTo>
                    <a:lnTo>
                      <a:pt x="321" y="109"/>
                    </a:lnTo>
                    <a:lnTo>
                      <a:pt x="325" y="99"/>
                    </a:lnTo>
                    <a:lnTo>
                      <a:pt x="325" y="99"/>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6" name="RDC">
                <a:extLst>
                  <a:ext uri="{FF2B5EF4-FFF2-40B4-BE49-F238E27FC236}">
                    <a16:creationId xmlns:a16="http://schemas.microsoft.com/office/drawing/2014/main" id="{1D30C6D1-D457-4C47-1D89-4C9CAC0496FD}"/>
                  </a:ext>
                </a:extLst>
              </p:cNvPr>
              <p:cNvSpPr>
                <a:spLocks/>
              </p:cNvSpPr>
              <p:nvPr/>
            </p:nvSpPr>
            <p:spPr bwMode="auto">
              <a:xfrm>
                <a:off x="8827685" y="3458950"/>
                <a:ext cx="1365872" cy="1358903"/>
              </a:xfrm>
              <a:custGeom>
                <a:avLst/>
                <a:gdLst>
                  <a:gd name="T0" fmla="*/ 1440 w 4106"/>
                  <a:gd name="T1" fmla="*/ 124 h 4077"/>
                  <a:gd name="T2" fmla="*/ 1566 w 4106"/>
                  <a:gd name="T3" fmla="*/ 39 h 4077"/>
                  <a:gd name="T4" fmla="*/ 1793 w 4106"/>
                  <a:gd name="T5" fmla="*/ 197 h 4077"/>
                  <a:gd name="T6" fmla="*/ 2094 w 4106"/>
                  <a:gd name="T7" fmla="*/ 232 h 4077"/>
                  <a:gd name="T8" fmla="*/ 2312 w 4106"/>
                  <a:gd name="T9" fmla="*/ 125 h 4077"/>
                  <a:gd name="T10" fmla="*/ 2483 w 4106"/>
                  <a:gd name="T11" fmla="*/ 119 h 4077"/>
                  <a:gd name="T12" fmla="*/ 2657 w 4106"/>
                  <a:gd name="T13" fmla="*/ 64 h 4077"/>
                  <a:gd name="T14" fmla="*/ 2892 w 4106"/>
                  <a:gd name="T15" fmla="*/ 17 h 4077"/>
                  <a:gd name="T16" fmla="*/ 3221 w 4106"/>
                  <a:gd name="T17" fmla="*/ 74 h 4077"/>
                  <a:gd name="T18" fmla="*/ 3481 w 4106"/>
                  <a:gd name="T19" fmla="*/ 200 h 4077"/>
                  <a:gd name="T20" fmla="*/ 3666 w 4106"/>
                  <a:gd name="T21" fmla="*/ 177 h 4077"/>
                  <a:gd name="T22" fmla="*/ 3771 w 4106"/>
                  <a:gd name="T23" fmla="*/ 182 h 4077"/>
                  <a:gd name="T24" fmla="*/ 3891 w 4106"/>
                  <a:gd name="T25" fmla="*/ 315 h 4077"/>
                  <a:gd name="T26" fmla="*/ 3993 w 4106"/>
                  <a:gd name="T27" fmla="*/ 363 h 4077"/>
                  <a:gd name="T28" fmla="*/ 4023 w 4106"/>
                  <a:gd name="T29" fmla="*/ 607 h 4077"/>
                  <a:gd name="T30" fmla="*/ 4103 w 4106"/>
                  <a:gd name="T31" fmla="*/ 713 h 4077"/>
                  <a:gd name="T32" fmla="*/ 3913 w 4106"/>
                  <a:gd name="T33" fmla="*/ 884 h 4077"/>
                  <a:gd name="T34" fmla="*/ 3823 w 4106"/>
                  <a:gd name="T35" fmla="*/ 979 h 4077"/>
                  <a:gd name="T36" fmla="*/ 3779 w 4106"/>
                  <a:gd name="T37" fmla="*/ 1140 h 4077"/>
                  <a:gd name="T38" fmla="*/ 3590 w 4106"/>
                  <a:gd name="T39" fmla="*/ 1690 h 4077"/>
                  <a:gd name="T40" fmla="*/ 3664 w 4106"/>
                  <a:gd name="T41" fmla="*/ 1911 h 4077"/>
                  <a:gd name="T42" fmla="*/ 3700 w 4106"/>
                  <a:gd name="T43" fmla="*/ 2086 h 4077"/>
                  <a:gd name="T44" fmla="*/ 3712 w 4106"/>
                  <a:gd name="T45" fmla="*/ 2434 h 4077"/>
                  <a:gd name="T46" fmla="*/ 3872 w 4106"/>
                  <a:gd name="T47" fmla="*/ 2695 h 4077"/>
                  <a:gd name="T48" fmla="*/ 3896 w 4106"/>
                  <a:gd name="T49" fmla="*/ 2967 h 4077"/>
                  <a:gd name="T50" fmla="*/ 3614 w 4106"/>
                  <a:gd name="T51" fmla="*/ 2985 h 4077"/>
                  <a:gd name="T52" fmla="*/ 3509 w 4106"/>
                  <a:gd name="T53" fmla="*/ 3253 h 4077"/>
                  <a:gd name="T54" fmla="*/ 3500 w 4106"/>
                  <a:gd name="T55" fmla="*/ 3505 h 4077"/>
                  <a:gd name="T56" fmla="*/ 3430 w 4106"/>
                  <a:gd name="T57" fmla="*/ 3646 h 4077"/>
                  <a:gd name="T58" fmla="*/ 3524 w 4106"/>
                  <a:gd name="T59" fmla="*/ 3782 h 4077"/>
                  <a:gd name="T60" fmla="*/ 3639 w 4106"/>
                  <a:gd name="T61" fmla="*/ 3860 h 4077"/>
                  <a:gd name="T62" fmla="*/ 3733 w 4106"/>
                  <a:gd name="T63" fmla="*/ 3830 h 4077"/>
                  <a:gd name="T64" fmla="*/ 3662 w 4106"/>
                  <a:gd name="T65" fmla="*/ 4042 h 4077"/>
                  <a:gd name="T66" fmla="*/ 3528 w 4106"/>
                  <a:gd name="T67" fmla="*/ 3973 h 4077"/>
                  <a:gd name="T68" fmla="*/ 3281 w 4106"/>
                  <a:gd name="T69" fmla="*/ 3813 h 4077"/>
                  <a:gd name="T70" fmla="*/ 3148 w 4106"/>
                  <a:gd name="T71" fmla="*/ 3688 h 4077"/>
                  <a:gd name="T72" fmla="*/ 2892 w 4106"/>
                  <a:gd name="T73" fmla="*/ 3716 h 4077"/>
                  <a:gd name="T74" fmla="*/ 2751 w 4106"/>
                  <a:gd name="T75" fmla="*/ 3608 h 4077"/>
                  <a:gd name="T76" fmla="*/ 2598 w 4106"/>
                  <a:gd name="T77" fmla="*/ 3587 h 4077"/>
                  <a:gd name="T78" fmla="*/ 2432 w 4106"/>
                  <a:gd name="T79" fmla="*/ 3521 h 4077"/>
                  <a:gd name="T80" fmla="*/ 2240 w 4106"/>
                  <a:gd name="T81" fmla="*/ 3550 h 4077"/>
                  <a:gd name="T82" fmla="*/ 2168 w 4106"/>
                  <a:gd name="T83" fmla="*/ 3505 h 4077"/>
                  <a:gd name="T84" fmla="*/ 2152 w 4106"/>
                  <a:gd name="T85" fmla="*/ 3298 h 4077"/>
                  <a:gd name="T86" fmla="*/ 2082 w 4106"/>
                  <a:gd name="T87" fmla="*/ 3050 h 4077"/>
                  <a:gd name="T88" fmla="*/ 2072 w 4106"/>
                  <a:gd name="T89" fmla="*/ 2760 h 4077"/>
                  <a:gd name="T90" fmla="*/ 1363 w 4106"/>
                  <a:gd name="T91" fmla="*/ 2885 h 4077"/>
                  <a:gd name="T92" fmla="*/ 1181 w 4106"/>
                  <a:gd name="T93" fmla="*/ 2908 h 4077"/>
                  <a:gd name="T94" fmla="*/ 1067 w 4106"/>
                  <a:gd name="T95" fmla="*/ 2805 h 4077"/>
                  <a:gd name="T96" fmla="*/ 969 w 4106"/>
                  <a:gd name="T97" fmla="*/ 2532 h 4077"/>
                  <a:gd name="T98" fmla="*/ 159 w 4106"/>
                  <a:gd name="T99" fmla="*/ 2477 h 4077"/>
                  <a:gd name="T100" fmla="*/ 0 w 4106"/>
                  <a:gd name="T101" fmla="*/ 2423 h 4077"/>
                  <a:gd name="T102" fmla="*/ 69 w 4106"/>
                  <a:gd name="T103" fmla="*/ 2270 h 4077"/>
                  <a:gd name="T104" fmla="*/ 215 w 4106"/>
                  <a:gd name="T105" fmla="*/ 2157 h 4077"/>
                  <a:gd name="T106" fmla="*/ 438 w 4106"/>
                  <a:gd name="T107" fmla="*/ 2092 h 4077"/>
                  <a:gd name="T108" fmla="*/ 559 w 4106"/>
                  <a:gd name="T109" fmla="*/ 2185 h 4077"/>
                  <a:gd name="T110" fmla="*/ 762 w 4106"/>
                  <a:gd name="T111" fmla="*/ 2013 h 4077"/>
                  <a:gd name="T112" fmla="*/ 834 w 4106"/>
                  <a:gd name="T113" fmla="*/ 1765 h 4077"/>
                  <a:gd name="T114" fmla="*/ 963 w 4106"/>
                  <a:gd name="T115" fmla="*/ 1471 h 4077"/>
                  <a:gd name="T116" fmla="*/ 1096 w 4106"/>
                  <a:gd name="T117" fmla="*/ 1376 h 4077"/>
                  <a:gd name="T118" fmla="*/ 1186 w 4106"/>
                  <a:gd name="T119" fmla="*/ 1167 h 4077"/>
                  <a:gd name="T120" fmla="*/ 1214 w 4106"/>
                  <a:gd name="T121" fmla="*/ 990 h 4077"/>
                  <a:gd name="T122" fmla="*/ 1268 w 4106"/>
                  <a:gd name="T123" fmla="*/ 740 h 4077"/>
                  <a:gd name="T124" fmla="*/ 1383 w 4106"/>
                  <a:gd name="T125" fmla="*/ 448 h 4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06" h="4077">
                    <a:moveTo>
                      <a:pt x="1369" y="397"/>
                    </a:moveTo>
                    <a:lnTo>
                      <a:pt x="1371" y="382"/>
                    </a:lnTo>
                    <a:lnTo>
                      <a:pt x="1374" y="368"/>
                    </a:lnTo>
                    <a:lnTo>
                      <a:pt x="1378" y="354"/>
                    </a:lnTo>
                    <a:lnTo>
                      <a:pt x="1382" y="340"/>
                    </a:lnTo>
                    <a:lnTo>
                      <a:pt x="1387" y="326"/>
                    </a:lnTo>
                    <a:lnTo>
                      <a:pt x="1390" y="312"/>
                    </a:lnTo>
                    <a:lnTo>
                      <a:pt x="1393" y="297"/>
                    </a:lnTo>
                    <a:lnTo>
                      <a:pt x="1394" y="280"/>
                    </a:lnTo>
                    <a:lnTo>
                      <a:pt x="1392" y="262"/>
                    </a:lnTo>
                    <a:lnTo>
                      <a:pt x="1390" y="246"/>
                    </a:lnTo>
                    <a:lnTo>
                      <a:pt x="1387" y="229"/>
                    </a:lnTo>
                    <a:lnTo>
                      <a:pt x="1386" y="211"/>
                    </a:lnTo>
                    <a:lnTo>
                      <a:pt x="1387" y="201"/>
                    </a:lnTo>
                    <a:lnTo>
                      <a:pt x="1389" y="191"/>
                    </a:lnTo>
                    <a:lnTo>
                      <a:pt x="1393" y="182"/>
                    </a:lnTo>
                    <a:lnTo>
                      <a:pt x="1398" y="173"/>
                    </a:lnTo>
                    <a:lnTo>
                      <a:pt x="1410" y="158"/>
                    </a:lnTo>
                    <a:lnTo>
                      <a:pt x="1425" y="143"/>
                    </a:lnTo>
                    <a:lnTo>
                      <a:pt x="1440" y="124"/>
                    </a:lnTo>
                    <a:lnTo>
                      <a:pt x="1452" y="108"/>
                    </a:lnTo>
                    <a:lnTo>
                      <a:pt x="1458" y="100"/>
                    </a:lnTo>
                    <a:lnTo>
                      <a:pt x="1464" y="93"/>
                    </a:lnTo>
                    <a:lnTo>
                      <a:pt x="1472" y="85"/>
                    </a:lnTo>
                    <a:lnTo>
                      <a:pt x="1482" y="78"/>
                    </a:lnTo>
                    <a:lnTo>
                      <a:pt x="1489" y="70"/>
                    </a:lnTo>
                    <a:lnTo>
                      <a:pt x="1495" y="63"/>
                    </a:lnTo>
                    <a:lnTo>
                      <a:pt x="1501" y="55"/>
                    </a:lnTo>
                    <a:lnTo>
                      <a:pt x="1505" y="47"/>
                    </a:lnTo>
                    <a:lnTo>
                      <a:pt x="1511" y="40"/>
                    </a:lnTo>
                    <a:lnTo>
                      <a:pt x="1517" y="34"/>
                    </a:lnTo>
                    <a:lnTo>
                      <a:pt x="1520" y="32"/>
                    </a:lnTo>
                    <a:lnTo>
                      <a:pt x="1524" y="30"/>
                    </a:lnTo>
                    <a:lnTo>
                      <a:pt x="1528" y="29"/>
                    </a:lnTo>
                    <a:lnTo>
                      <a:pt x="1534" y="29"/>
                    </a:lnTo>
                    <a:lnTo>
                      <a:pt x="1540" y="29"/>
                    </a:lnTo>
                    <a:lnTo>
                      <a:pt x="1546" y="30"/>
                    </a:lnTo>
                    <a:lnTo>
                      <a:pt x="1551" y="32"/>
                    </a:lnTo>
                    <a:lnTo>
                      <a:pt x="1556" y="34"/>
                    </a:lnTo>
                    <a:lnTo>
                      <a:pt x="1566" y="39"/>
                    </a:lnTo>
                    <a:lnTo>
                      <a:pt x="1577" y="41"/>
                    </a:lnTo>
                    <a:lnTo>
                      <a:pt x="1607" y="45"/>
                    </a:lnTo>
                    <a:lnTo>
                      <a:pt x="1632" y="49"/>
                    </a:lnTo>
                    <a:lnTo>
                      <a:pt x="1644" y="52"/>
                    </a:lnTo>
                    <a:lnTo>
                      <a:pt x="1657" y="56"/>
                    </a:lnTo>
                    <a:lnTo>
                      <a:pt x="1669" y="62"/>
                    </a:lnTo>
                    <a:lnTo>
                      <a:pt x="1681" y="69"/>
                    </a:lnTo>
                    <a:lnTo>
                      <a:pt x="1694" y="80"/>
                    </a:lnTo>
                    <a:lnTo>
                      <a:pt x="1707" y="89"/>
                    </a:lnTo>
                    <a:lnTo>
                      <a:pt x="1718" y="99"/>
                    </a:lnTo>
                    <a:lnTo>
                      <a:pt x="1728" y="108"/>
                    </a:lnTo>
                    <a:lnTo>
                      <a:pt x="1748" y="129"/>
                    </a:lnTo>
                    <a:lnTo>
                      <a:pt x="1770" y="153"/>
                    </a:lnTo>
                    <a:lnTo>
                      <a:pt x="1774" y="160"/>
                    </a:lnTo>
                    <a:lnTo>
                      <a:pt x="1778" y="167"/>
                    </a:lnTo>
                    <a:lnTo>
                      <a:pt x="1781" y="175"/>
                    </a:lnTo>
                    <a:lnTo>
                      <a:pt x="1784" y="183"/>
                    </a:lnTo>
                    <a:lnTo>
                      <a:pt x="1787" y="190"/>
                    </a:lnTo>
                    <a:lnTo>
                      <a:pt x="1791" y="195"/>
                    </a:lnTo>
                    <a:lnTo>
                      <a:pt x="1793" y="197"/>
                    </a:lnTo>
                    <a:lnTo>
                      <a:pt x="1796" y="198"/>
                    </a:lnTo>
                    <a:lnTo>
                      <a:pt x="1799" y="199"/>
                    </a:lnTo>
                    <a:lnTo>
                      <a:pt x="1803" y="200"/>
                    </a:lnTo>
                    <a:lnTo>
                      <a:pt x="1828" y="200"/>
                    </a:lnTo>
                    <a:lnTo>
                      <a:pt x="1852" y="200"/>
                    </a:lnTo>
                    <a:lnTo>
                      <a:pt x="1876" y="200"/>
                    </a:lnTo>
                    <a:lnTo>
                      <a:pt x="1901" y="200"/>
                    </a:lnTo>
                    <a:lnTo>
                      <a:pt x="1909" y="200"/>
                    </a:lnTo>
                    <a:lnTo>
                      <a:pt x="1916" y="202"/>
                    </a:lnTo>
                    <a:lnTo>
                      <a:pt x="1923" y="204"/>
                    </a:lnTo>
                    <a:lnTo>
                      <a:pt x="1929" y="206"/>
                    </a:lnTo>
                    <a:lnTo>
                      <a:pt x="1936" y="209"/>
                    </a:lnTo>
                    <a:lnTo>
                      <a:pt x="1943" y="211"/>
                    </a:lnTo>
                    <a:lnTo>
                      <a:pt x="1950" y="214"/>
                    </a:lnTo>
                    <a:lnTo>
                      <a:pt x="1958" y="215"/>
                    </a:lnTo>
                    <a:lnTo>
                      <a:pt x="1988" y="218"/>
                    </a:lnTo>
                    <a:lnTo>
                      <a:pt x="2017" y="221"/>
                    </a:lnTo>
                    <a:lnTo>
                      <a:pt x="2043" y="224"/>
                    </a:lnTo>
                    <a:lnTo>
                      <a:pt x="2069" y="227"/>
                    </a:lnTo>
                    <a:lnTo>
                      <a:pt x="2094" y="232"/>
                    </a:lnTo>
                    <a:lnTo>
                      <a:pt x="2120" y="240"/>
                    </a:lnTo>
                    <a:lnTo>
                      <a:pt x="2132" y="244"/>
                    </a:lnTo>
                    <a:lnTo>
                      <a:pt x="2145" y="249"/>
                    </a:lnTo>
                    <a:lnTo>
                      <a:pt x="2159" y="255"/>
                    </a:lnTo>
                    <a:lnTo>
                      <a:pt x="2174" y="262"/>
                    </a:lnTo>
                    <a:lnTo>
                      <a:pt x="2183" y="268"/>
                    </a:lnTo>
                    <a:lnTo>
                      <a:pt x="2192" y="275"/>
                    </a:lnTo>
                    <a:lnTo>
                      <a:pt x="2201" y="259"/>
                    </a:lnTo>
                    <a:lnTo>
                      <a:pt x="2209" y="243"/>
                    </a:lnTo>
                    <a:lnTo>
                      <a:pt x="2215" y="226"/>
                    </a:lnTo>
                    <a:lnTo>
                      <a:pt x="2219" y="209"/>
                    </a:lnTo>
                    <a:lnTo>
                      <a:pt x="2227" y="174"/>
                    </a:lnTo>
                    <a:lnTo>
                      <a:pt x="2233" y="138"/>
                    </a:lnTo>
                    <a:lnTo>
                      <a:pt x="2244" y="137"/>
                    </a:lnTo>
                    <a:lnTo>
                      <a:pt x="2254" y="135"/>
                    </a:lnTo>
                    <a:lnTo>
                      <a:pt x="2263" y="133"/>
                    </a:lnTo>
                    <a:lnTo>
                      <a:pt x="2274" y="130"/>
                    </a:lnTo>
                    <a:lnTo>
                      <a:pt x="2288" y="128"/>
                    </a:lnTo>
                    <a:lnTo>
                      <a:pt x="2300" y="127"/>
                    </a:lnTo>
                    <a:lnTo>
                      <a:pt x="2312" y="125"/>
                    </a:lnTo>
                    <a:lnTo>
                      <a:pt x="2326" y="124"/>
                    </a:lnTo>
                    <a:lnTo>
                      <a:pt x="2339" y="121"/>
                    </a:lnTo>
                    <a:lnTo>
                      <a:pt x="2349" y="118"/>
                    </a:lnTo>
                    <a:lnTo>
                      <a:pt x="2360" y="115"/>
                    </a:lnTo>
                    <a:lnTo>
                      <a:pt x="2372" y="114"/>
                    </a:lnTo>
                    <a:lnTo>
                      <a:pt x="2379" y="115"/>
                    </a:lnTo>
                    <a:lnTo>
                      <a:pt x="2384" y="117"/>
                    </a:lnTo>
                    <a:lnTo>
                      <a:pt x="2388" y="121"/>
                    </a:lnTo>
                    <a:lnTo>
                      <a:pt x="2393" y="125"/>
                    </a:lnTo>
                    <a:lnTo>
                      <a:pt x="2398" y="130"/>
                    </a:lnTo>
                    <a:lnTo>
                      <a:pt x="2403" y="134"/>
                    </a:lnTo>
                    <a:lnTo>
                      <a:pt x="2408" y="137"/>
                    </a:lnTo>
                    <a:lnTo>
                      <a:pt x="2414" y="138"/>
                    </a:lnTo>
                    <a:lnTo>
                      <a:pt x="2425" y="134"/>
                    </a:lnTo>
                    <a:lnTo>
                      <a:pt x="2435" y="130"/>
                    </a:lnTo>
                    <a:lnTo>
                      <a:pt x="2445" y="128"/>
                    </a:lnTo>
                    <a:lnTo>
                      <a:pt x="2456" y="125"/>
                    </a:lnTo>
                    <a:lnTo>
                      <a:pt x="2466" y="124"/>
                    </a:lnTo>
                    <a:lnTo>
                      <a:pt x="2476" y="121"/>
                    </a:lnTo>
                    <a:lnTo>
                      <a:pt x="2483" y="119"/>
                    </a:lnTo>
                    <a:lnTo>
                      <a:pt x="2488" y="116"/>
                    </a:lnTo>
                    <a:lnTo>
                      <a:pt x="2493" y="114"/>
                    </a:lnTo>
                    <a:lnTo>
                      <a:pt x="2498" y="110"/>
                    </a:lnTo>
                    <a:lnTo>
                      <a:pt x="2508" y="104"/>
                    </a:lnTo>
                    <a:lnTo>
                      <a:pt x="2521" y="98"/>
                    </a:lnTo>
                    <a:lnTo>
                      <a:pt x="2531" y="97"/>
                    </a:lnTo>
                    <a:lnTo>
                      <a:pt x="2541" y="96"/>
                    </a:lnTo>
                    <a:lnTo>
                      <a:pt x="2553" y="92"/>
                    </a:lnTo>
                    <a:lnTo>
                      <a:pt x="2565" y="88"/>
                    </a:lnTo>
                    <a:lnTo>
                      <a:pt x="2576" y="83"/>
                    </a:lnTo>
                    <a:lnTo>
                      <a:pt x="2585" y="77"/>
                    </a:lnTo>
                    <a:lnTo>
                      <a:pt x="2594" y="70"/>
                    </a:lnTo>
                    <a:lnTo>
                      <a:pt x="2603" y="62"/>
                    </a:lnTo>
                    <a:lnTo>
                      <a:pt x="2612" y="53"/>
                    </a:lnTo>
                    <a:lnTo>
                      <a:pt x="2621" y="44"/>
                    </a:lnTo>
                    <a:lnTo>
                      <a:pt x="2632" y="51"/>
                    </a:lnTo>
                    <a:lnTo>
                      <a:pt x="2642" y="57"/>
                    </a:lnTo>
                    <a:lnTo>
                      <a:pt x="2646" y="60"/>
                    </a:lnTo>
                    <a:lnTo>
                      <a:pt x="2651" y="62"/>
                    </a:lnTo>
                    <a:lnTo>
                      <a:pt x="2657" y="64"/>
                    </a:lnTo>
                    <a:lnTo>
                      <a:pt x="2663" y="64"/>
                    </a:lnTo>
                    <a:lnTo>
                      <a:pt x="2714" y="64"/>
                    </a:lnTo>
                    <a:lnTo>
                      <a:pt x="2722" y="63"/>
                    </a:lnTo>
                    <a:lnTo>
                      <a:pt x="2729" y="61"/>
                    </a:lnTo>
                    <a:lnTo>
                      <a:pt x="2736" y="58"/>
                    </a:lnTo>
                    <a:lnTo>
                      <a:pt x="2746" y="57"/>
                    </a:lnTo>
                    <a:lnTo>
                      <a:pt x="2763" y="56"/>
                    </a:lnTo>
                    <a:lnTo>
                      <a:pt x="2778" y="56"/>
                    </a:lnTo>
                    <a:lnTo>
                      <a:pt x="2785" y="56"/>
                    </a:lnTo>
                    <a:lnTo>
                      <a:pt x="2792" y="55"/>
                    </a:lnTo>
                    <a:lnTo>
                      <a:pt x="2801" y="53"/>
                    </a:lnTo>
                    <a:lnTo>
                      <a:pt x="2808" y="49"/>
                    </a:lnTo>
                    <a:lnTo>
                      <a:pt x="2815" y="44"/>
                    </a:lnTo>
                    <a:lnTo>
                      <a:pt x="2822" y="39"/>
                    </a:lnTo>
                    <a:lnTo>
                      <a:pt x="2827" y="34"/>
                    </a:lnTo>
                    <a:lnTo>
                      <a:pt x="2831" y="28"/>
                    </a:lnTo>
                    <a:lnTo>
                      <a:pt x="2840" y="14"/>
                    </a:lnTo>
                    <a:lnTo>
                      <a:pt x="2849" y="0"/>
                    </a:lnTo>
                    <a:lnTo>
                      <a:pt x="2872" y="9"/>
                    </a:lnTo>
                    <a:lnTo>
                      <a:pt x="2892" y="17"/>
                    </a:lnTo>
                    <a:lnTo>
                      <a:pt x="2912" y="24"/>
                    </a:lnTo>
                    <a:lnTo>
                      <a:pt x="2935" y="31"/>
                    </a:lnTo>
                    <a:lnTo>
                      <a:pt x="2951" y="39"/>
                    </a:lnTo>
                    <a:lnTo>
                      <a:pt x="2965" y="47"/>
                    </a:lnTo>
                    <a:lnTo>
                      <a:pt x="2973" y="51"/>
                    </a:lnTo>
                    <a:lnTo>
                      <a:pt x="2980" y="54"/>
                    </a:lnTo>
                    <a:lnTo>
                      <a:pt x="2988" y="56"/>
                    </a:lnTo>
                    <a:lnTo>
                      <a:pt x="2997" y="57"/>
                    </a:lnTo>
                    <a:lnTo>
                      <a:pt x="3048" y="57"/>
                    </a:lnTo>
                    <a:lnTo>
                      <a:pt x="3067" y="58"/>
                    </a:lnTo>
                    <a:lnTo>
                      <a:pt x="3085" y="61"/>
                    </a:lnTo>
                    <a:lnTo>
                      <a:pt x="3102" y="63"/>
                    </a:lnTo>
                    <a:lnTo>
                      <a:pt x="3122" y="64"/>
                    </a:lnTo>
                    <a:lnTo>
                      <a:pt x="3138" y="64"/>
                    </a:lnTo>
                    <a:lnTo>
                      <a:pt x="3152" y="63"/>
                    </a:lnTo>
                    <a:lnTo>
                      <a:pt x="3166" y="62"/>
                    </a:lnTo>
                    <a:lnTo>
                      <a:pt x="3182" y="62"/>
                    </a:lnTo>
                    <a:lnTo>
                      <a:pt x="3193" y="65"/>
                    </a:lnTo>
                    <a:lnTo>
                      <a:pt x="3204" y="69"/>
                    </a:lnTo>
                    <a:lnTo>
                      <a:pt x="3221" y="74"/>
                    </a:lnTo>
                    <a:lnTo>
                      <a:pt x="3238" y="77"/>
                    </a:lnTo>
                    <a:lnTo>
                      <a:pt x="3254" y="80"/>
                    </a:lnTo>
                    <a:lnTo>
                      <a:pt x="3272" y="86"/>
                    </a:lnTo>
                    <a:lnTo>
                      <a:pt x="3272" y="86"/>
                    </a:lnTo>
                    <a:lnTo>
                      <a:pt x="3283" y="91"/>
                    </a:lnTo>
                    <a:lnTo>
                      <a:pt x="3295" y="96"/>
                    </a:lnTo>
                    <a:lnTo>
                      <a:pt x="3306" y="101"/>
                    </a:lnTo>
                    <a:lnTo>
                      <a:pt x="3318" y="109"/>
                    </a:lnTo>
                    <a:lnTo>
                      <a:pt x="3322" y="114"/>
                    </a:lnTo>
                    <a:lnTo>
                      <a:pt x="3326" y="119"/>
                    </a:lnTo>
                    <a:lnTo>
                      <a:pt x="3331" y="120"/>
                    </a:lnTo>
                    <a:lnTo>
                      <a:pt x="3336" y="121"/>
                    </a:lnTo>
                    <a:lnTo>
                      <a:pt x="3360" y="137"/>
                    </a:lnTo>
                    <a:lnTo>
                      <a:pt x="3382" y="149"/>
                    </a:lnTo>
                    <a:lnTo>
                      <a:pt x="3404" y="161"/>
                    </a:lnTo>
                    <a:lnTo>
                      <a:pt x="3430" y="173"/>
                    </a:lnTo>
                    <a:lnTo>
                      <a:pt x="3448" y="184"/>
                    </a:lnTo>
                    <a:lnTo>
                      <a:pt x="3464" y="193"/>
                    </a:lnTo>
                    <a:lnTo>
                      <a:pt x="3472" y="197"/>
                    </a:lnTo>
                    <a:lnTo>
                      <a:pt x="3481" y="200"/>
                    </a:lnTo>
                    <a:lnTo>
                      <a:pt x="3491" y="201"/>
                    </a:lnTo>
                    <a:lnTo>
                      <a:pt x="3502" y="202"/>
                    </a:lnTo>
                    <a:lnTo>
                      <a:pt x="3505" y="202"/>
                    </a:lnTo>
                    <a:lnTo>
                      <a:pt x="3508" y="200"/>
                    </a:lnTo>
                    <a:lnTo>
                      <a:pt x="3510" y="198"/>
                    </a:lnTo>
                    <a:lnTo>
                      <a:pt x="3511" y="195"/>
                    </a:lnTo>
                    <a:lnTo>
                      <a:pt x="3513" y="192"/>
                    </a:lnTo>
                    <a:lnTo>
                      <a:pt x="3515" y="189"/>
                    </a:lnTo>
                    <a:lnTo>
                      <a:pt x="3517" y="186"/>
                    </a:lnTo>
                    <a:lnTo>
                      <a:pt x="3520" y="184"/>
                    </a:lnTo>
                    <a:lnTo>
                      <a:pt x="3525" y="184"/>
                    </a:lnTo>
                    <a:lnTo>
                      <a:pt x="3530" y="184"/>
                    </a:lnTo>
                    <a:lnTo>
                      <a:pt x="3538" y="182"/>
                    </a:lnTo>
                    <a:lnTo>
                      <a:pt x="3546" y="178"/>
                    </a:lnTo>
                    <a:lnTo>
                      <a:pt x="3554" y="176"/>
                    </a:lnTo>
                    <a:lnTo>
                      <a:pt x="3562" y="176"/>
                    </a:lnTo>
                    <a:lnTo>
                      <a:pt x="3633" y="176"/>
                    </a:lnTo>
                    <a:lnTo>
                      <a:pt x="3647" y="176"/>
                    </a:lnTo>
                    <a:lnTo>
                      <a:pt x="3660" y="177"/>
                    </a:lnTo>
                    <a:lnTo>
                      <a:pt x="3666" y="177"/>
                    </a:lnTo>
                    <a:lnTo>
                      <a:pt x="3672" y="177"/>
                    </a:lnTo>
                    <a:lnTo>
                      <a:pt x="3679" y="175"/>
                    </a:lnTo>
                    <a:lnTo>
                      <a:pt x="3686" y="173"/>
                    </a:lnTo>
                    <a:lnTo>
                      <a:pt x="3691" y="170"/>
                    </a:lnTo>
                    <a:lnTo>
                      <a:pt x="3696" y="166"/>
                    </a:lnTo>
                    <a:lnTo>
                      <a:pt x="3700" y="161"/>
                    </a:lnTo>
                    <a:lnTo>
                      <a:pt x="3703" y="156"/>
                    </a:lnTo>
                    <a:lnTo>
                      <a:pt x="3707" y="151"/>
                    </a:lnTo>
                    <a:lnTo>
                      <a:pt x="3711" y="147"/>
                    </a:lnTo>
                    <a:lnTo>
                      <a:pt x="3713" y="145"/>
                    </a:lnTo>
                    <a:lnTo>
                      <a:pt x="3716" y="144"/>
                    </a:lnTo>
                    <a:lnTo>
                      <a:pt x="3719" y="143"/>
                    </a:lnTo>
                    <a:lnTo>
                      <a:pt x="3722" y="143"/>
                    </a:lnTo>
                    <a:lnTo>
                      <a:pt x="3733" y="146"/>
                    </a:lnTo>
                    <a:lnTo>
                      <a:pt x="3743" y="150"/>
                    </a:lnTo>
                    <a:lnTo>
                      <a:pt x="3756" y="152"/>
                    </a:lnTo>
                    <a:lnTo>
                      <a:pt x="3771" y="153"/>
                    </a:lnTo>
                    <a:lnTo>
                      <a:pt x="3771" y="163"/>
                    </a:lnTo>
                    <a:lnTo>
                      <a:pt x="3771" y="172"/>
                    </a:lnTo>
                    <a:lnTo>
                      <a:pt x="3771" y="182"/>
                    </a:lnTo>
                    <a:lnTo>
                      <a:pt x="3771" y="193"/>
                    </a:lnTo>
                    <a:lnTo>
                      <a:pt x="3771" y="202"/>
                    </a:lnTo>
                    <a:lnTo>
                      <a:pt x="3773" y="211"/>
                    </a:lnTo>
                    <a:lnTo>
                      <a:pt x="3775" y="220"/>
                    </a:lnTo>
                    <a:lnTo>
                      <a:pt x="3778" y="228"/>
                    </a:lnTo>
                    <a:lnTo>
                      <a:pt x="3781" y="237"/>
                    </a:lnTo>
                    <a:lnTo>
                      <a:pt x="3785" y="245"/>
                    </a:lnTo>
                    <a:lnTo>
                      <a:pt x="3789" y="252"/>
                    </a:lnTo>
                    <a:lnTo>
                      <a:pt x="3794" y="259"/>
                    </a:lnTo>
                    <a:lnTo>
                      <a:pt x="3800" y="265"/>
                    </a:lnTo>
                    <a:lnTo>
                      <a:pt x="3806" y="271"/>
                    </a:lnTo>
                    <a:lnTo>
                      <a:pt x="3813" y="277"/>
                    </a:lnTo>
                    <a:lnTo>
                      <a:pt x="3820" y="282"/>
                    </a:lnTo>
                    <a:lnTo>
                      <a:pt x="3837" y="293"/>
                    </a:lnTo>
                    <a:lnTo>
                      <a:pt x="3854" y="301"/>
                    </a:lnTo>
                    <a:lnTo>
                      <a:pt x="3865" y="305"/>
                    </a:lnTo>
                    <a:lnTo>
                      <a:pt x="3876" y="308"/>
                    </a:lnTo>
                    <a:lnTo>
                      <a:pt x="3881" y="310"/>
                    </a:lnTo>
                    <a:lnTo>
                      <a:pt x="3885" y="312"/>
                    </a:lnTo>
                    <a:lnTo>
                      <a:pt x="3891" y="315"/>
                    </a:lnTo>
                    <a:lnTo>
                      <a:pt x="3896" y="319"/>
                    </a:lnTo>
                    <a:lnTo>
                      <a:pt x="3899" y="322"/>
                    </a:lnTo>
                    <a:lnTo>
                      <a:pt x="3901" y="326"/>
                    </a:lnTo>
                    <a:lnTo>
                      <a:pt x="3902" y="330"/>
                    </a:lnTo>
                    <a:lnTo>
                      <a:pt x="3904" y="334"/>
                    </a:lnTo>
                    <a:lnTo>
                      <a:pt x="3905" y="338"/>
                    </a:lnTo>
                    <a:lnTo>
                      <a:pt x="3906" y="342"/>
                    </a:lnTo>
                    <a:lnTo>
                      <a:pt x="3908" y="347"/>
                    </a:lnTo>
                    <a:lnTo>
                      <a:pt x="3911" y="350"/>
                    </a:lnTo>
                    <a:lnTo>
                      <a:pt x="3915" y="354"/>
                    </a:lnTo>
                    <a:lnTo>
                      <a:pt x="3919" y="357"/>
                    </a:lnTo>
                    <a:lnTo>
                      <a:pt x="3923" y="360"/>
                    </a:lnTo>
                    <a:lnTo>
                      <a:pt x="3927" y="362"/>
                    </a:lnTo>
                    <a:lnTo>
                      <a:pt x="3932" y="363"/>
                    </a:lnTo>
                    <a:lnTo>
                      <a:pt x="3936" y="365"/>
                    </a:lnTo>
                    <a:lnTo>
                      <a:pt x="3941" y="365"/>
                    </a:lnTo>
                    <a:lnTo>
                      <a:pt x="3948" y="366"/>
                    </a:lnTo>
                    <a:lnTo>
                      <a:pt x="3964" y="365"/>
                    </a:lnTo>
                    <a:lnTo>
                      <a:pt x="3979" y="364"/>
                    </a:lnTo>
                    <a:lnTo>
                      <a:pt x="3993" y="363"/>
                    </a:lnTo>
                    <a:lnTo>
                      <a:pt x="4007" y="361"/>
                    </a:lnTo>
                    <a:lnTo>
                      <a:pt x="4035" y="357"/>
                    </a:lnTo>
                    <a:lnTo>
                      <a:pt x="4067" y="353"/>
                    </a:lnTo>
                    <a:lnTo>
                      <a:pt x="4067" y="353"/>
                    </a:lnTo>
                    <a:lnTo>
                      <a:pt x="4063" y="363"/>
                    </a:lnTo>
                    <a:lnTo>
                      <a:pt x="4058" y="373"/>
                    </a:lnTo>
                    <a:lnTo>
                      <a:pt x="4054" y="381"/>
                    </a:lnTo>
                    <a:lnTo>
                      <a:pt x="4049" y="389"/>
                    </a:lnTo>
                    <a:lnTo>
                      <a:pt x="4044" y="397"/>
                    </a:lnTo>
                    <a:lnTo>
                      <a:pt x="4039" y="406"/>
                    </a:lnTo>
                    <a:lnTo>
                      <a:pt x="4034" y="415"/>
                    </a:lnTo>
                    <a:lnTo>
                      <a:pt x="4030" y="425"/>
                    </a:lnTo>
                    <a:lnTo>
                      <a:pt x="4028" y="433"/>
                    </a:lnTo>
                    <a:lnTo>
                      <a:pt x="4026" y="441"/>
                    </a:lnTo>
                    <a:lnTo>
                      <a:pt x="4025" y="448"/>
                    </a:lnTo>
                    <a:lnTo>
                      <a:pt x="4025" y="457"/>
                    </a:lnTo>
                    <a:lnTo>
                      <a:pt x="4026" y="472"/>
                    </a:lnTo>
                    <a:lnTo>
                      <a:pt x="4026" y="489"/>
                    </a:lnTo>
                    <a:lnTo>
                      <a:pt x="4026" y="594"/>
                    </a:lnTo>
                    <a:lnTo>
                      <a:pt x="4023" y="607"/>
                    </a:lnTo>
                    <a:lnTo>
                      <a:pt x="4020" y="619"/>
                    </a:lnTo>
                    <a:lnTo>
                      <a:pt x="4020" y="625"/>
                    </a:lnTo>
                    <a:lnTo>
                      <a:pt x="4022" y="630"/>
                    </a:lnTo>
                    <a:lnTo>
                      <a:pt x="4024" y="634"/>
                    </a:lnTo>
                    <a:lnTo>
                      <a:pt x="4026" y="639"/>
                    </a:lnTo>
                    <a:lnTo>
                      <a:pt x="4030" y="642"/>
                    </a:lnTo>
                    <a:lnTo>
                      <a:pt x="4034" y="645"/>
                    </a:lnTo>
                    <a:lnTo>
                      <a:pt x="4038" y="648"/>
                    </a:lnTo>
                    <a:lnTo>
                      <a:pt x="4043" y="650"/>
                    </a:lnTo>
                    <a:lnTo>
                      <a:pt x="4051" y="652"/>
                    </a:lnTo>
                    <a:lnTo>
                      <a:pt x="4058" y="653"/>
                    </a:lnTo>
                    <a:lnTo>
                      <a:pt x="4067" y="653"/>
                    </a:lnTo>
                    <a:lnTo>
                      <a:pt x="4074" y="656"/>
                    </a:lnTo>
                    <a:lnTo>
                      <a:pt x="4079" y="658"/>
                    </a:lnTo>
                    <a:lnTo>
                      <a:pt x="4082" y="661"/>
                    </a:lnTo>
                    <a:lnTo>
                      <a:pt x="4085" y="665"/>
                    </a:lnTo>
                    <a:lnTo>
                      <a:pt x="4088" y="670"/>
                    </a:lnTo>
                    <a:lnTo>
                      <a:pt x="4106" y="702"/>
                    </a:lnTo>
                    <a:lnTo>
                      <a:pt x="4105" y="707"/>
                    </a:lnTo>
                    <a:lnTo>
                      <a:pt x="4103" y="713"/>
                    </a:lnTo>
                    <a:lnTo>
                      <a:pt x="4100" y="719"/>
                    </a:lnTo>
                    <a:lnTo>
                      <a:pt x="4097" y="725"/>
                    </a:lnTo>
                    <a:lnTo>
                      <a:pt x="4088" y="738"/>
                    </a:lnTo>
                    <a:lnTo>
                      <a:pt x="4081" y="747"/>
                    </a:lnTo>
                    <a:lnTo>
                      <a:pt x="4070" y="761"/>
                    </a:lnTo>
                    <a:lnTo>
                      <a:pt x="4057" y="774"/>
                    </a:lnTo>
                    <a:lnTo>
                      <a:pt x="4044" y="787"/>
                    </a:lnTo>
                    <a:lnTo>
                      <a:pt x="4030" y="799"/>
                    </a:lnTo>
                    <a:lnTo>
                      <a:pt x="4022" y="807"/>
                    </a:lnTo>
                    <a:lnTo>
                      <a:pt x="4013" y="816"/>
                    </a:lnTo>
                    <a:lnTo>
                      <a:pt x="4005" y="825"/>
                    </a:lnTo>
                    <a:lnTo>
                      <a:pt x="3997" y="834"/>
                    </a:lnTo>
                    <a:lnTo>
                      <a:pt x="3985" y="848"/>
                    </a:lnTo>
                    <a:lnTo>
                      <a:pt x="3971" y="861"/>
                    </a:lnTo>
                    <a:lnTo>
                      <a:pt x="3957" y="873"/>
                    </a:lnTo>
                    <a:lnTo>
                      <a:pt x="3943" y="886"/>
                    </a:lnTo>
                    <a:lnTo>
                      <a:pt x="3936" y="884"/>
                    </a:lnTo>
                    <a:lnTo>
                      <a:pt x="3929" y="882"/>
                    </a:lnTo>
                    <a:lnTo>
                      <a:pt x="3920" y="882"/>
                    </a:lnTo>
                    <a:lnTo>
                      <a:pt x="3913" y="884"/>
                    </a:lnTo>
                    <a:lnTo>
                      <a:pt x="3909" y="885"/>
                    </a:lnTo>
                    <a:lnTo>
                      <a:pt x="3907" y="887"/>
                    </a:lnTo>
                    <a:lnTo>
                      <a:pt x="3904" y="889"/>
                    </a:lnTo>
                    <a:lnTo>
                      <a:pt x="3902" y="892"/>
                    </a:lnTo>
                    <a:lnTo>
                      <a:pt x="3899" y="903"/>
                    </a:lnTo>
                    <a:lnTo>
                      <a:pt x="3896" y="912"/>
                    </a:lnTo>
                    <a:lnTo>
                      <a:pt x="3893" y="920"/>
                    </a:lnTo>
                    <a:lnTo>
                      <a:pt x="3888" y="929"/>
                    </a:lnTo>
                    <a:lnTo>
                      <a:pt x="3882" y="936"/>
                    </a:lnTo>
                    <a:lnTo>
                      <a:pt x="3876" y="942"/>
                    </a:lnTo>
                    <a:lnTo>
                      <a:pt x="3870" y="947"/>
                    </a:lnTo>
                    <a:lnTo>
                      <a:pt x="3862" y="953"/>
                    </a:lnTo>
                    <a:lnTo>
                      <a:pt x="3850" y="957"/>
                    </a:lnTo>
                    <a:lnTo>
                      <a:pt x="3839" y="962"/>
                    </a:lnTo>
                    <a:lnTo>
                      <a:pt x="3834" y="965"/>
                    </a:lnTo>
                    <a:lnTo>
                      <a:pt x="3829" y="968"/>
                    </a:lnTo>
                    <a:lnTo>
                      <a:pt x="3827" y="971"/>
                    </a:lnTo>
                    <a:lnTo>
                      <a:pt x="3825" y="973"/>
                    </a:lnTo>
                    <a:lnTo>
                      <a:pt x="3824" y="976"/>
                    </a:lnTo>
                    <a:lnTo>
                      <a:pt x="3823" y="979"/>
                    </a:lnTo>
                    <a:lnTo>
                      <a:pt x="3822" y="985"/>
                    </a:lnTo>
                    <a:lnTo>
                      <a:pt x="3822" y="992"/>
                    </a:lnTo>
                    <a:lnTo>
                      <a:pt x="3824" y="1006"/>
                    </a:lnTo>
                    <a:lnTo>
                      <a:pt x="3825" y="1021"/>
                    </a:lnTo>
                    <a:lnTo>
                      <a:pt x="3825" y="1028"/>
                    </a:lnTo>
                    <a:lnTo>
                      <a:pt x="3823" y="1034"/>
                    </a:lnTo>
                    <a:lnTo>
                      <a:pt x="3821" y="1039"/>
                    </a:lnTo>
                    <a:lnTo>
                      <a:pt x="3819" y="1045"/>
                    </a:lnTo>
                    <a:lnTo>
                      <a:pt x="3814" y="1055"/>
                    </a:lnTo>
                    <a:lnTo>
                      <a:pt x="3810" y="1068"/>
                    </a:lnTo>
                    <a:lnTo>
                      <a:pt x="3809" y="1078"/>
                    </a:lnTo>
                    <a:lnTo>
                      <a:pt x="3807" y="1089"/>
                    </a:lnTo>
                    <a:lnTo>
                      <a:pt x="3805" y="1096"/>
                    </a:lnTo>
                    <a:lnTo>
                      <a:pt x="3801" y="1102"/>
                    </a:lnTo>
                    <a:lnTo>
                      <a:pt x="3798" y="1108"/>
                    </a:lnTo>
                    <a:lnTo>
                      <a:pt x="3794" y="1114"/>
                    </a:lnTo>
                    <a:lnTo>
                      <a:pt x="3790" y="1121"/>
                    </a:lnTo>
                    <a:lnTo>
                      <a:pt x="3786" y="1127"/>
                    </a:lnTo>
                    <a:lnTo>
                      <a:pt x="3782" y="1133"/>
                    </a:lnTo>
                    <a:lnTo>
                      <a:pt x="3779" y="1140"/>
                    </a:lnTo>
                    <a:lnTo>
                      <a:pt x="3775" y="1155"/>
                    </a:lnTo>
                    <a:lnTo>
                      <a:pt x="3771" y="1170"/>
                    </a:lnTo>
                    <a:lnTo>
                      <a:pt x="3768" y="1185"/>
                    </a:lnTo>
                    <a:lnTo>
                      <a:pt x="3763" y="1200"/>
                    </a:lnTo>
                    <a:lnTo>
                      <a:pt x="3742" y="1291"/>
                    </a:lnTo>
                    <a:lnTo>
                      <a:pt x="3743" y="1454"/>
                    </a:lnTo>
                    <a:lnTo>
                      <a:pt x="3743" y="1454"/>
                    </a:lnTo>
                    <a:lnTo>
                      <a:pt x="3734" y="1463"/>
                    </a:lnTo>
                    <a:lnTo>
                      <a:pt x="3726" y="1469"/>
                    </a:lnTo>
                    <a:lnTo>
                      <a:pt x="3719" y="1474"/>
                    </a:lnTo>
                    <a:lnTo>
                      <a:pt x="3709" y="1482"/>
                    </a:lnTo>
                    <a:lnTo>
                      <a:pt x="3700" y="1493"/>
                    </a:lnTo>
                    <a:lnTo>
                      <a:pt x="3691" y="1504"/>
                    </a:lnTo>
                    <a:lnTo>
                      <a:pt x="3683" y="1510"/>
                    </a:lnTo>
                    <a:lnTo>
                      <a:pt x="3675" y="1516"/>
                    </a:lnTo>
                    <a:lnTo>
                      <a:pt x="3668" y="1522"/>
                    </a:lnTo>
                    <a:lnTo>
                      <a:pt x="3660" y="1529"/>
                    </a:lnTo>
                    <a:lnTo>
                      <a:pt x="3588" y="1664"/>
                    </a:lnTo>
                    <a:lnTo>
                      <a:pt x="3588" y="1678"/>
                    </a:lnTo>
                    <a:lnTo>
                      <a:pt x="3590" y="1690"/>
                    </a:lnTo>
                    <a:lnTo>
                      <a:pt x="3593" y="1701"/>
                    </a:lnTo>
                    <a:lnTo>
                      <a:pt x="3596" y="1711"/>
                    </a:lnTo>
                    <a:lnTo>
                      <a:pt x="3604" y="1733"/>
                    </a:lnTo>
                    <a:lnTo>
                      <a:pt x="3611" y="1757"/>
                    </a:lnTo>
                    <a:lnTo>
                      <a:pt x="3611" y="1757"/>
                    </a:lnTo>
                    <a:lnTo>
                      <a:pt x="3618" y="1765"/>
                    </a:lnTo>
                    <a:lnTo>
                      <a:pt x="3624" y="1773"/>
                    </a:lnTo>
                    <a:lnTo>
                      <a:pt x="3628" y="1782"/>
                    </a:lnTo>
                    <a:lnTo>
                      <a:pt x="3633" y="1792"/>
                    </a:lnTo>
                    <a:lnTo>
                      <a:pt x="3637" y="1802"/>
                    </a:lnTo>
                    <a:lnTo>
                      <a:pt x="3641" y="1813"/>
                    </a:lnTo>
                    <a:lnTo>
                      <a:pt x="3643" y="1823"/>
                    </a:lnTo>
                    <a:lnTo>
                      <a:pt x="3644" y="1834"/>
                    </a:lnTo>
                    <a:lnTo>
                      <a:pt x="3644" y="1844"/>
                    </a:lnTo>
                    <a:lnTo>
                      <a:pt x="3647" y="1855"/>
                    </a:lnTo>
                    <a:lnTo>
                      <a:pt x="3650" y="1862"/>
                    </a:lnTo>
                    <a:lnTo>
                      <a:pt x="3654" y="1869"/>
                    </a:lnTo>
                    <a:lnTo>
                      <a:pt x="3660" y="1885"/>
                    </a:lnTo>
                    <a:lnTo>
                      <a:pt x="3663" y="1902"/>
                    </a:lnTo>
                    <a:lnTo>
                      <a:pt x="3664" y="1911"/>
                    </a:lnTo>
                    <a:lnTo>
                      <a:pt x="3665" y="1919"/>
                    </a:lnTo>
                    <a:lnTo>
                      <a:pt x="3664" y="1927"/>
                    </a:lnTo>
                    <a:lnTo>
                      <a:pt x="3664" y="1936"/>
                    </a:lnTo>
                    <a:lnTo>
                      <a:pt x="3663" y="1949"/>
                    </a:lnTo>
                    <a:lnTo>
                      <a:pt x="3663" y="1961"/>
                    </a:lnTo>
                    <a:lnTo>
                      <a:pt x="3664" y="1973"/>
                    </a:lnTo>
                    <a:lnTo>
                      <a:pt x="3667" y="1985"/>
                    </a:lnTo>
                    <a:lnTo>
                      <a:pt x="3670" y="1998"/>
                    </a:lnTo>
                    <a:lnTo>
                      <a:pt x="3674" y="2010"/>
                    </a:lnTo>
                    <a:lnTo>
                      <a:pt x="3678" y="2021"/>
                    </a:lnTo>
                    <a:lnTo>
                      <a:pt x="3683" y="2032"/>
                    </a:lnTo>
                    <a:lnTo>
                      <a:pt x="3689" y="2042"/>
                    </a:lnTo>
                    <a:lnTo>
                      <a:pt x="3695" y="2057"/>
                    </a:lnTo>
                    <a:lnTo>
                      <a:pt x="3697" y="2064"/>
                    </a:lnTo>
                    <a:lnTo>
                      <a:pt x="3699" y="2071"/>
                    </a:lnTo>
                    <a:lnTo>
                      <a:pt x="3701" y="2077"/>
                    </a:lnTo>
                    <a:lnTo>
                      <a:pt x="3701" y="2082"/>
                    </a:lnTo>
                    <a:lnTo>
                      <a:pt x="3700" y="2084"/>
                    </a:lnTo>
                    <a:lnTo>
                      <a:pt x="3701" y="2085"/>
                    </a:lnTo>
                    <a:lnTo>
                      <a:pt x="3700" y="2086"/>
                    </a:lnTo>
                    <a:lnTo>
                      <a:pt x="3700" y="2088"/>
                    </a:lnTo>
                    <a:lnTo>
                      <a:pt x="3709" y="2149"/>
                    </a:lnTo>
                    <a:lnTo>
                      <a:pt x="3709" y="2149"/>
                    </a:lnTo>
                    <a:lnTo>
                      <a:pt x="3701" y="2162"/>
                    </a:lnTo>
                    <a:lnTo>
                      <a:pt x="3696" y="2176"/>
                    </a:lnTo>
                    <a:lnTo>
                      <a:pt x="3692" y="2189"/>
                    </a:lnTo>
                    <a:lnTo>
                      <a:pt x="3689" y="2203"/>
                    </a:lnTo>
                    <a:lnTo>
                      <a:pt x="3688" y="2217"/>
                    </a:lnTo>
                    <a:lnTo>
                      <a:pt x="3688" y="2232"/>
                    </a:lnTo>
                    <a:lnTo>
                      <a:pt x="3689" y="2247"/>
                    </a:lnTo>
                    <a:lnTo>
                      <a:pt x="3692" y="2262"/>
                    </a:lnTo>
                    <a:lnTo>
                      <a:pt x="3700" y="2289"/>
                    </a:lnTo>
                    <a:lnTo>
                      <a:pt x="3708" y="2311"/>
                    </a:lnTo>
                    <a:lnTo>
                      <a:pt x="3711" y="2322"/>
                    </a:lnTo>
                    <a:lnTo>
                      <a:pt x="3714" y="2336"/>
                    </a:lnTo>
                    <a:lnTo>
                      <a:pt x="3717" y="2349"/>
                    </a:lnTo>
                    <a:lnTo>
                      <a:pt x="3717" y="2364"/>
                    </a:lnTo>
                    <a:lnTo>
                      <a:pt x="3716" y="2390"/>
                    </a:lnTo>
                    <a:lnTo>
                      <a:pt x="3714" y="2413"/>
                    </a:lnTo>
                    <a:lnTo>
                      <a:pt x="3712" y="2434"/>
                    </a:lnTo>
                    <a:lnTo>
                      <a:pt x="3711" y="2456"/>
                    </a:lnTo>
                    <a:lnTo>
                      <a:pt x="3711" y="2466"/>
                    </a:lnTo>
                    <a:lnTo>
                      <a:pt x="3711" y="2476"/>
                    </a:lnTo>
                    <a:lnTo>
                      <a:pt x="3712" y="2486"/>
                    </a:lnTo>
                    <a:lnTo>
                      <a:pt x="3714" y="2498"/>
                    </a:lnTo>
                    <a:lnTo>
                      <a:pt x="3717" y="2509"/>
                    </a:lnTo>
                    <a:lnTo>
                      <a:pt x="3721" y="2520"/>
                    </a:lnTo>
                    <a:lnTo>
                      <a:pt x="3725" y="2533"/>
                    </a:lnTo>
                    <a:lnTo>
                      <a:pt x="3730" y="2545"/>
                    </a:lnTo>
                    <a:lnTo>
                      <a:pt x="3738" y="2559"/>
                    </a:lnTo>
                    <a:lnTo>
                      <a:pt x="3752" y="2577"/>
                    </a:lnTo>
                    <a:lnTo>
                      <a:pt x="3770" y="2598"/>
                    </a:lnTo>
                    <a:lnTo>
                      <a:pt x="3792" y="2620"/>
                    </a:lnTo>
                    <a:lnTo>
                      <a:pt x="3813" y="2641"/>
                    </a:lnTo>
                    <a:lnTo>
                      <a:pt x="3834" y="2661"/>
                    </a:lnTo>
                    <a:lnTo>
                      <a:pt x="3843" y="2668"/>
                    </a:lnTo>
                    <a:lnTo>
                      <a:pt x="3852" y="2674"/>
                    </a:lnTo>
                    <a:lnTo>
                      <a:pt x="3859" y="2678"/>
                    </a:lnTo>
                    <a:lnTo>
                      <a:pt x="3864" y="2680"/>
                    </a:lnTo>
                    <a:lnTo>
                      <a:pt x="3872" y="2695"/>
                    </a:lnTo>
                    <a:lnTo>
                      <a:pt x="3881" y="2709"/>
                    </a:lnTo>
                    <a:lnTo>
                      <a:pt x="3891" y="2723"/>
                    </a:lnTo>
                    <a:lnTo>
                      <a:pt x="3900" y="2737"/>
                    </a:lnTo>
                    <a:lnTo>
                      <a:pt x="3911" y="2757"/>
                    </a:lnTo>
                    <a:lnTo>
                      <a:pt x="3920" y="2778"/>
                    </a:lnTo>
                    <a:lnTo>
                      <a:pt x="3929" y="2799"/>
                    </a:lnTo>
                    <a:lnTo>
                      <a:pt x="3939" y="2819"/>
                    </a:lnTo>
                    <a:lnTo>
                      <a:pt x="3947" y="2832"/>
                    </a:lnTo>
                    <a:lnTo>
                      <a:pt x="3955" y="2846"/>
                    </a:lnTo>
                    <a:lnTo>
                      <a:pt x="3958" y="2853"/>
                    </a:lnTo>
                    <a:lnTo>
                      <a:pt x="3962" y="2860"/>
                    </a:lnTo>
                    <a:lnTo>
                      <a:pt x="3964" y="2867"/>
                    </a:lnTo>
                    <a:lnTo>
                      <a:pt x="3965" y="2873"/>
                    </a:lnTo>
                    <a:lnTo>
                      <a:pt x="3966" y="2873"/>
                    </a:lnTo>
                    <a:lnTo>
                      <a:pt x="3966" y="2874"/>
                    </a:lnTo>
                    <a:lnTo>
                      <a:pt x="4004" y="2991"/>
                    </a:lnTo>
                    <a:lnTo>
                      <a:pt x="3998" y="3012"/>
                    </a:lnTo>
                    <a:lnTo>
                      <a:pt x="3998" y="3012"/>
                    </a:lnTo>
                    <a:lnTo>
                      <a:pt x="3924" y="2968"/>
                    </a:lnTo>
                    <a:lnTo>
                      <a:pt x="3896" y="2967"/>
                    </a:lnTo>
                    <a:lnTo>
                      <a:pt x="3868" y="2966"/>
                    </a:lnTo>
                    <a:lnTo>
                      <a:pt x="3842" y="2965"/>
                    </a:lnTo>
                    <a:lnTo>
                      <a:pt x="3813" y="2965"/>
                    </a:lnTo>
                    <a:lnTo>
                      <a:pt x="3802" y="2967"/>
                    </a:lnTo>
                    <a:lnTo>
                      <a:pt x="3792" y="2970"/>
                    </a:lnTo>
                    <a:lnTo>
                      <a:pt x="3769" y="2972"/>
                    </a:lnTo>
                    <a:lnTo>
                      <a:pt x="3750" y="2974"/>
                    </a:lnTo>
                    <a:lnTo>
                      <a:pt x="3731" y="2976"/>
                    </a:lnTo>
                    <a:lnTo>
                      <a:pt x="3709" y="2978"/>
                    </a:lnTo>
                    <a:lnTo>
                      <a:pt x="3692" y="2979"/>
                    </a:lnTo>
                    <a:lnTo>
                      <a:pt x="3678" y="2981"/>
                    </a:lnTo>
                    <a:lnTo>
                      <a:pt x="3664" y="2983"/>
                    </a:lnTo>
                    <a:lnTo>
                      <a:pt x="3647" y="2983"/>
                    </a:lnTo>
                    <a:lnTo>
                      <a:pt x="3638" y="2982"/>
                    </a:lnTo>
                    <a:lnTo>
                      <a:pt x="3630" y="2980"/>
                    </a:lnTo>
                    <a:lnTo>
                      <a:pt x="3626" y="2979"/>
                    </a:lnTo>
                    <a:lnTo>
                      <a:pt x="3623" y="2980"/>
                    </a:lnTo>
                    <a:lnTo>
                      <a:pt x="3619" y="2981"/>
                    </a:lnTo>
                    <a:lnTo>
                      <a:pt x="3616" y="2983"/>
                    </a:lnTo>
                    <a:lnTo>
                      <a:pt x="3614" y="2985"/>
                    </a:lnTo>
                    <a:lnTo>
                      <a:pt x="3612" y="2987"/>
                    </a:lnTo>
                    <a:lnTo>
                      <a:pt x="3611" y="2991"/>
                    </a:lnTo>
                    <a:lnTo>
                      <a:pt x="3611" y="2994"/>
                    </a:lnTo>
                    <a:lnTo>
                      <a:pt x="3610" y="3000"/>
                    </a:lnTo>
                    <a:lnTo>
                      <a:pt x="3608" y="3007"/>
                    </a:lnTo>
                    <a:lnTo>
                      <a:pt x="3602" y="3023"/>
                    </a:lnTo>
                    <a:lnTo>
                      <a:pt x="3594" y="3038"/>
                    </a:lnTo>
                    <a:lnTo>
                      <a:pt x="3586" y="3053"/>
                    </a:lnTo>
                    <a:lnTo>
                      <a:pt x="3577" y="3069"/>
                    </a:lnTo>
                    <a:lnTo>
                      <a:pt x="3571" y="3080"/>
                    </a:lnTo>
                    <a:lnTo>
                      <a:pt x="3568" y="3090"/>
                    </a:lnTo>
                    <a:lnTo>
                      <a:pt x="3564" y="3102"/>
                    </a:lnTo>
                    <a:lnTo>
                      <a:pt x="3559" y="3113"/>
                    </a:lnTo>
                    <a:lnTo>
                      <a:pt x="3542" y="3142"/>
                    </a:lnTo>
                    <a:lnTo>
                      <a:pt x="3529" y="3169"/>
                    </a:lnTo>
                    <a:lnTo>
                      <a:pt x="3515" y="3196"/>
                    </a:lnTo>
                    <a:lnTo>
                      <a:pt x="3502" y="3227"/>
                    </a:lnTo>
                    <a:lnTo>
                      <a:pt x="3504" y="3236"/>
                    </a:lnTo>
                    <a:lnTo>
                      <a:pt x="3506" y="3245"/>
                    </a:lnTo>
                    <a:lnTo>
                      <a:pt x="3509" y="3253"/>
                    </a:lnTo>
                    <a:lnTo>
                      <a:pt x="3512" y="3260"/>
                    </a:lnTo>
                    <a:lnTo>
                      <a:pt x="3521" y="3276"/>
                    </a:lnTo>
                    <a:lnTo>
                      <a:pt x="3530" y="3292"/>
                    </a:lnTo>
                    <a:lnTo>
                      <a:pt x="3534" y="3298"/>
                    </a:lnTo>
                    <a:lnTo>
                      <a:pt x="3538" y="3304"/>
                    </a:lnTo>
                    <a:lnTo>
                      <a:pt x="3540" y="3307"/>
                    </a:lnTo>
                    <a:lnTo>
                      <a:pt x="3541" y="3310"/>
                    </a:lnTo>
                    <a:lnTo>
                      <a:pt x="3542" y="3313"/>
                    </a:lnTo>
                    <a:lnTo>
                      <a:pt x="3544" y="3317"/>
                    </a:lnTo>
                    <a:lnTo>
                      <a:pt x="3542" y="3332"/>
                    </a:lnTo>
                    <a:lnTo>
                      <a:pt x="3541" y="3345"/>
                    </a:lnTo>
                    <a:lnTo>
                      <a:pt x="3539" y="3357"/>
                    </a:lnTo>
                    <a:lnTo>
                      <a:pt x="3536" y="3368"/>
                    </a:lnTo>
                    <a:lnTo>
                      <a:pt x="3530" y="3392"/>
                    </a:lnTo>
                    <a:lnTo>
                      <a:pt x="3525" y="3418"/>
                    </a:lnTo>
                    <a:lnTo>
                      <a:pt x="3521" y="3439"/>
                    </a:lnTo>
                    <a:lnTo>
                      <a:pt x="3517" y="3457"/>
                    </a:lnTo>
                    <a:lnTo>
                      <a:pt x="3512" y="3474"/>
                    </a:lnTo>
                    <a:lnTo>
                      <a:pt x="3505" y="3494"/>
                    </a:lnTo>
                    <a:lnTo>
                      <a:pt x="3500" y="3505"/>
                    </a:lnTo>
                    <a:lnTo>
                      <a:pt x="3495" y="3515"/>
                    </a:lnTo>
                    <a:lnTo>
                      <a:pt x="3490" y="3524"/>
                    </a:lnTo>
                    <a:lnTo>
                      <a:pt x="3483" y="3535"/>
                    </a:lnTo>
                    <a:lnTo>
                      <a:pt x="3477" y="3546"/>
                    </a:lnTo>
                    <a:lnTo>
                      <a:pt x="3471" y="3555"/>
                    </a:lnTo>
                    <a:lnTo>
                      <a:pt x="3468" y="3560"/>
                    </a:lnTo>
                    <a:lnTo>
                      <a:pt x="3466" y="3565"/>
                    </a:lnTo>
                    <a:lnTo>
                      <a:pt x="3464" y="3570"/>
                    </a:lnTo>
                    <a:lnTo>
                      <a:pt x="3463" y="3577"/>
                    </a:lnTo>
                    <a:lnTo>
                      <a:pt x="3462" y="3588"/>
                    </a:lnTo>
                    <a:lnTo>
                      <a:pt x="3461" y="3599"/>
                    </a:lnTo>
                    <a:lnTo>
                      <a:pt x="3460" y="3610"/>
                    </a:lnTo>
                    <a:lnTo>
                      <a:pt x="3458" y="3621"/>
                    </a:lnTo>
                    <a:lnTo>
                      <a:pt x="3456" y="3625"/>
                    </a:lnTo>
                    <a:lnTo>
                      <a:pt x="3454" y="3628"/>
                    </a:lnTo>
                    <a:lnTo>
                      <a:pt x="3452" y="3631"/>
                    </a:lnTo>
                    <a:lnTo>
                      <a:pt x="3449" y="3633"/>
                    </a:lnTo>
                    <a:lnTo>
                      <a:pt x="3443" y="3638"/>
                    </a:lnTo>
                    <a:lnTo>
                      <a:pt x="3436" y="3642"/>
                    </a:lnTo>
                    <a:lnTo>
                      <a:pt x="3430" y="3646"/>
                    </a:lnTo>
                    <a:lnTo>
                      <a:pt x="3424" y="3652"/>
                    </a:lnTo>
                    <a:lnTo>
                      <a:pt x="3422" y="3655"/>
                    </a:lnTo>
                    <a:lnTo>
                      <a:pt x="3420" y="3658"/>
                    </a:lnTo>
                    <a:lnTo>
                      <a:pt x="3419" y="3661"/>
                    </a:lnTo>
                    <a:lnTo>
                      <a:pt x="3419" y="3665"/>
                    </a:lnTo>
                    <a:lnTo>
                      <a:pt x="3419" y="3673"/>
                    </a:lnTo>
                    <a:lnTo>
                      <a:pt x="3421" y="3680"/>
                    </a:lnTo>
                    <a:lnTo>
                      <a:pt x="3424" y="3687"/>
                    </a:lnTo>
                    <a:lnTo>
                      <a:pt x="3427" y="3693"/>
                    </a:lnTo>
                    <a:lnTo>
                      <a:pt x="3436" y="3706"/>
                    </a:lnTo>
                    <a:lnTo>
                      <a:pt x="3445" y="3719"/>
                    </a:lnTo>
                    <a:lnTo>
                      <a:pt x="3455" y="3737"/>
                    </a:lnTo>
                    <a:lnTo>
                      <a:pt x="3463" y="3753"/>
                    </a:lnTo>
                    <a:lnTo>
                      <a:pt x="3468" y="3761"/>
                    </a:lnTo>
                    <a:lnTo>
                      <a:pt x="3474" y="3768"/>
                    </a:lnTo>
                    <a:lnTo>
                      <a:pt x="3482" y="3773"/>
                    </a:lnTo>
                    <a:lnTo>
                      <a:pt x="3492" y="3776"/>
                    </a:lnTo>
                    <a:lnTo>
                      <a:pt x="3503" y="3779"/>
                    </a:lnTo>
                    <a:lnTo>
                      <a:pt x="3513" y="3780"/>
                    </a:lnTo>
                    <a:lnTo>
                      <a:pt x="3524" y="3782"/>
                    </a:lnTo>
                    <a:lnTo>
                      <a:pt x="3535" y="3784"/>
                    </a:lnTo>
                    <a:lnTo>
                      <a:pt x="3545" y="3787"/>
                    </a:lnTo>
                    <a:lnTo>
                      <a:pt x="3553" y="3791"/>
                    </a:lnTo>
                    <a:lnTo>
                      <a:pt x="3560" y="3795"/>
                    </a:lnTo>
                    <a:lnTo>
                      <a:pt x="3566" y="3800"/>
                    </a:lnTo>
                    <a:lnTo>
                      <a:pt x="3572" y="3806"/>
                    </a:lnTo>
                    <a:lnTo>
                      <a:pt x="3577" y="3812"/>
                    </a:lnTo>
                    <a:lnTo>
                      <a:pt x="3582" y="3821"/>
                    </a:lnTo>
                    <a:lnTo>
                      <a:pt x="3587" y="3828"/>
                    </a:lnTo>
                    <a:lnTo>
                      <a:pt x="3592" y="3837"/>
                    </a:lnTo>
                    <a:lnTo>
                      <a:pt x="3598" y="3845"/>
                    </a:lnTo>
                    <a:lnTo>
                      <a:pt x="3602" y="3848"/>
                    </a:lnTo>
                    <a:lnTo>
                      <a:pt x="3605" y="3851"/>
                    </a:lnTo>
                    <a:lnTo>
                      <a:pt x="3609" y="3854"/>
                    </a:lnTo>
                    <a:lnTo>
                      <a:pt x="3613" y="3856"/>
                    </a:lnTo>
                    <a:lnTo>
                      <a:pt x="3619" y="3858"/>
                    </a:lnTo>
                    <a:lnTo>
                      <a:pt x="3624" y="3859"/>
                    </a:lnTo>
                    <a:lnTo>
                      <a:pt x="3629" y="3860"/>
                    </a:lnTo>
                    <a:lnTo>
                      <a:pt x="3634" y="3860"/>
                    </a:lnTo>
                    <a:lnTo>
                      <a:pt x="3639" y="3860"/>
                    </a:lnTo>
                    <a:lnTo>
                      <a:pt x="3644" y="3861"/>
                    </a:lnTo>
                    <a:lnTo>
                      <a:pt x="3649" y="3862"/>
                    </a:lnTo>
                    <a:lnTo>
                      <a:pt x="3654" y="3864"/>
                    </a:lnTo>
                    <a:lnTo>
                      <a:pt x="3661" y="3868"/>
                    </a:lnTo>
                    <a:lnTo>
                      <a:pt x="3665" y="3873"/>
                    </a:lnTo>
                    <a:lnTo>
                      <a:pt x="3667" y="3875"/>
                    </a:lnTo>
                    <a:lnTo>
                      <a:pt x="3670" y="3877"/>
                    </a:lnTo>
                    <a:lnTo>
                      <a:pt x="3673" y="3879"/>
                    </a:lnTo>
                    <a:lnTo>
                      <a:pt x="3676" y="3879"/>
                    </a:lnTo>
                    <a:lnTo>
                      <a:pt x="3691" y="3879"/>
                    </a:lnTo>
                    <a:lnTo>
                      <a:pt x="3706" y="3879"/>
                    </a:lnTo>
                    <a:lnTo>
                      <a:pt x="3706" y="3861"/>
                    </a:lnTo>
                    <a:lnTo>
                      <a:pt x="3707" y="3845"/>
                    </a:lnTo>
                    <a:lnTo>
                      <a:pt x="3709" y="3838"/>
                    </a:lnTo>
                    <a:lnTo>
                      <a:pt x="3712" y="3831"/>
                    </a:lnTo>
                    <a:lnTo>
                      <a:pt x="3717" y="3825"/>
                    </a:lnTo>
                    <a:lnTo>
                      <a:pt x="3722" y="3818"/>
                    </a:lnTo>
                    <a:lnTo>
                      <a:pt x="3727" y="3823"/>
                    </a:lnTo>
                    <a:lnTo>
                      <a:pt x="3731" y="3828"/>
                    </a:lnTo>
                    <a:lnTo>
                      <a:pt x="3733" y="3830"/>
                    </a:lnTo>
                    <a:lnTo>
                      <a:pt x="3734" y="3833"/>
                    </a:lnTo>
                    <a:lnTo>
                      <a:pt x="3735" y="3836"/>
                    </a:lnTo>
                    <a:lnTo>
                      <a:pt x="3735" y="3839"/>
                    </a:lnTo>
                    <a:lnTo>
                      <a:pt x="3735" y="3890"/>
                    </a:lnTo>
                    <a:lnTo>
                      <a:pt x="3734" y="3904"/>
                    </a:lnTo>
                    <a:lnTo>
                      <a:pt x="3732" y="3916"/>
                    </a:lnTo>
                    <a:lnTo>
                      <a:pt x="3728" y="3929"/>
                    </a:lnTo>
                    <a:lnTo>
                      <a:pt x="3725" y="3942"/>
                    </a:lnTo>
                    <a:lnTo>
                      <a:pt x="3740" y="4067"/>
                    </a:lnTo>
                    <a:lnTo>
                      <a:pt x="3729" y="4065"/>
                    </a:lnTo>
                    <a:lnTo>
                      <a:pt x="3719" y="4063"/>
                    </a:lnTo>
                    <a:lnTo>
                      <a:pt x="3708" y="4060"/>
                    </a:lnTo>
                    <a:lnTo>
                      <a:pt x="3698" y="4054"/>
                    </a:lnTo>
                    <a:lnTo>
                      <a:pt x="3693" y="4050"/>
                    </a:lnTo>
                    <a:lnTo>
                      <a:pt x="3688" y="4046"/>
                    </a:lnTo>
                    <a:lnTo>
                      <a:pt x="3686" y="4040"/>
                    </a:lnTo>
                    <a:lnTo>
                      <a:pt x="3683" y="4036"/>
                    </a:lnTo>
                    <a:lnTo>
                      <a:pt x="3675" y="4037"/>
                    </a:lnTo>
                    <a:lnTo>
                      <a:pt x="3668" y="4039"/>
                    </a:lnTo>
                    <a:lnTo>
                      <a:pt x="3662" y="4042"/>
                    </a:lnTo>
                    <a:lnTo>
                      <a:pt x="3655" y="4046"/>
                    </a:lnTo>
                    <a:lnTo>
                      <a:pt x="3644" y="4056"/>
                    </a:lnTo>
                    <a:lnTo>
                      <a:pt x="3631" y="4067"/>
                    </a:lnTo>
                    <a:lnTo>
                      <a:pt x="3627" y="4070"/>
                    </a:lnTo>
                    <a:lnTo>
                      <a:pt x="3624" y="4073"/>
                    </a:lnTo>
                    <a:lnTo>
                      <a:pt x="3620" y="4076"/>
                    </a:lnTo>
                    <a:lnTo>
                      <a:pt x="3616" y="4077"/>
                    </a:lnTo>
                    <a:lnTo>
                      <a:pt x="3612" y="4076"/>
                    </a:lnTo>
                    <a:lnTo>
                      <a:pt x="3608" y="4076"/>
                    </a:lnTo>
                    <a:lnTo>
                      <a:pt x="3604" y="4074"/>
                    </a:lnTo>
                    <a:lnTo>
                      <a:pt x="3601" y="4073"/>
                    </a:lnTo>
                    <a:lnTo>
                      <a:pt x="3594" y="4068"/>
                    </a:lnTo>
                    <a:lnTo>
                      <a:pt x="3589" y="4063"/>
                    </a:lnTo>
                    <a:lnTo>
                      <a:pt x="3580" y="4049"/>
                    </a:lnTo>
                    <a:lnTo>
                      <a:pt x="3572" y="4032"/>
                    </a:lnTo>
                    <a:lnTo>
                      <a:pt x="3563" y="4019"/>
                    </a:lnTo>
                    <a:lnTo>
                      <a:pt x="3553" y="4008"/>
                    </a:lnTo>
                    <a:lnTo>
                      <a:pt x="3542" y="3997"/>
                    </a:lnTo>
                    <a:lnTo>
                      <a:pt x="3533" y="3984"/>
                    </a:lnTo>
                    <a:lnTo>
                      <a:pt x="3528" y="3973"/>
                    </a:lnTo>
                    <a:lnTo>
                      <a:pt x="3522" y="3963"/>
                    </a:lnTo>
                    <a:lnTo>
                      <a:pt x="3511" y="3949"/>
                    </a:lnTo>
                    <a:lnTo>
                      <a:pt x="3499" y="3935"/>
                    </a:lnTo>
                    <a:lnTo>
                      <a:pt x="3489" y="3919"/>
                    </a:lnTo>
                    <a:lnTo>
                      <a:pt x="3478" y="3907"/>
                    </a:lnTo>
                    <a:lnTo>
                      <a:pt x="3467" y="3896"/>
                    </a:lnTo>
                    <a:lnTo>
                      <a:pt x="3456" y="3886"/>
                    </a:lnTo>
                    <a:lnTo>
                      <a:pt x="3444" y="3877"/>
                    </a:lnTo>
                    <a:lnTo>
                      <a:pt x="3431" y="3867"/>
                    </a:lnTo>
                    <a:lnTo>
                      <a:pt x="3416" y="3859"/>
                    </a:lnTo>
                    <a:lnTo>
                      <a:pt x="3401" y="3851"/>
                    </a:lnTo>
                    <a:lnTo>
                      <a:pt x="3393" y="3848"/>
                    </a:lnTo>
                    <a:lnTo>
                      <a:pt x="3385" y="3845"/>
                    </a:lnTo>
                    <a:lnTo>
                      <a:pt x="3377" y="3844"/>
                    </a:lnTo>
                    <a:lnTo>
                      <a:pt x="3369" y="3842"/>
                    </a:lnTo>
                    <a:lnTo>
                      <a:pt x="3353" y="3840"/>
                    </a:lnTo>
                    <a:lnTo>
                      <a:pt x="3336" y="3836"/>
                    </a:lnTo>
                    <a:lnTo>
                      <a:pt x="3316" y="3830"/>
                    </a:lnTo>
                    <a:lnTo>
                      <a:pt x="3298" y="3823"/>
                    </a:lnTo>
                    <a:lnTo>
                      <a:pt x="3281" y="3813"/>
                    </a:lnTo>
                    <a:lnTo>
                      <a:pt x="3264" y="3802"/>
                    </a:lnTo>
                    <a:lnTo>
                      <a:pt x="3259" y="3798"/>
                    </a:lnTo>
                    <a:lnTo>
                      <a:pt x="3253" y="3794"/>
                    </a:lnTo>
                    <a:lnTo>
                      <a:pt x="3249" y="3789"/>
                    </a:lnTo>
                    <a:lnTo>
                      <a:pt x="3246" y="3785"/>
                    </a:lnTo>
                    <a:lnTo>
                      <a:pt x="3240" y="3774"/>
                    </a:lnTo>
                    <a:lnTo>
                      <a:pt x="3232" y="3764"/>
                    </a:lnTo>
                    <a:lnTo>
                      <a:pt x="3227" y="3760"/>
                    </a:lnTo>
                    <a:lnTo>
                      <a:pt x="3222" y="3755"/>
                    </a:lnTo>
                    <a:lnTo>
                      <a:pt x="3215" y="3743"/>
                    </a:lnTo>
                    <a:lnTo>
                      <a:pt x="3209" y="3732"/>
                    </a:lnTo>
                    <a:lnTo>
                      <a:pt x="3204" y="3721"/>
                    </a:lnTo>
                    <a:lnTo>
                      <a:pt x="3200" y="3710"/>
                    </a:lnTo>
                    <a:lnTo>
                      <a:pt x="3195" y="3698"/>
                    </a:lnTo>
                    <a:lnTo>
                      <a:pt x="3191" y="3686"/>
                    </a:lnTo>
                    <a:lnTo>
                      <a:pt x="3185" y="3675"/>
                    </a:lnTo>
                    <a:lnTo>
                      <a:pt x="3178" y="3663"/>
                    </a:lnTo>
                    <a:lnTo>
                      <a:pt x="3147" y="3663"/>
                    </a:lnTo>
                    <a:lnTo>
                      <a:pt x="3147" y="3676"/>
                    </a:lnTo>
                    <a:lnTo>
                      <a:pt x="3148" y="3688"/>
                    </a:lnTo>
                    <a:lnTo>
                      <a:pt x="3148" y="3694"/>
                    </a:lnTo>
                    <a:lnTo>
                      <a:pt x="3147" y="3700"/>
                    </a:lnTo>
                    <a:lnTo>
                      <a:pt x="3145" y="3706"/>
                    </a:lnTo>
                    <a:lnTo>
                      <a:pt x="3142" y="3712"/>
                    </a:lnTo>
                    <a:lnTo>
                      <a:pt x="3137" y="3716"/>
                    </a:lnTo>
                    <a:lnTo>
                      <a:pt x="3133" y="3719"/>
                    </a:lnTo>
                    <a:lnTo>
                      <a:pt x="3129" y="3721"/>
                    </a:lnTo>
                    <a:lnTo>
                      <a:pt x="3124" y="3723"/>
                    </a:lnTo>
                    <a:lnTo>
                      <a:pt x="3113" y="3724"/>
                    </a:lnTo>
                    <a:lnTo>
                      <a:pt x="3101" y="3725"/>
                    </a:lnTo>
                    <a:lnTo>
                      <a:pt x="3078" y="3726"/>
                    </a:lnTo>
                    <a:lnTo>
                      <a:pt x="3059" y="3726"/>
                    </a:lnTo>
                    <a:lnTo>
                      <a:pt x="3040" y="3725"/>
                    </a:lnTo>
                    <a:lnTo>
                      <a:pt x="3017" y="3725"/>
                    </a:lnTo>
                    <a:lnTo>
                      <a:pt x="2990" y="3725"/>
                    </a:lnTo>
                    <a:lnTo>
                      <a:pt x="2965" y="3724"/>
                    </a:lnTo>
                    <a:lnTo>
                      <a:pt x="2941" y="3723"/>
                    </a:lnTo>
                    <a:lnTo>
                      <a:pt x="2914" y="3719"/>
                    </a:lnTo>
                    <a:lnTo>
                      <a:pt x="2903" y="3718"/>
                    </a:lnTo>
                    <a:lnTo>
                      <a:pt x="2892" y="3716"/>
                    </a:lnTo>
                    <a:lnTo>
                      <a:pt x="2883" y="3714"/>
                    </a:lnTo>
                    <a:lnTo>
                      <a:pt x="2873" y="3709"/>
                    </a:lnTo>
                    <a:lnTo>
                      <a:pt x="2853" y="3699"/>
                    </a:lnTo>
                    <a:lnTo>
                      <a:pt x="2838" y="3691"/>
                    </a:lnTo>
                    <a:lnTo>
                      <a:pt x="2831" y="3685"/>
                    </a:lnTo>
                    <a:lnTo>
                      <a:pt x="2824" y="3680"/>
                    </a:lnTo>
                    <a:lnTo>
                      <a:pt x="2817" y="3673"/>
                    </a:lnTo>
                    <a:lnTo>
                      <a:pt x="2811" y="3665"/>
                    </a:lnTo>
                    <a:lnTo>
                      <a:pt x="2806" y="3658"/>
                    </a:lnTo>
                    <a:lnTo>
                      <a:pt x="2803" y="3651"/>
                    </a:lnTo>
                    <a:lnTo>
                      <a:pt x="2800" y="3643"/>
                    </a:lnTo>
                    <a:lnTo>
                      <a:pt x="2797" y="3636"/>
                    </a:lnTo>
                    <a:lnTo>
                      <a:pt x="2794" y="3630"/>
                    </a:lnTo>
                    <a:lnTo>
                      <a:pt x="2790" y="3624"/>
                    </a:lnTo>
                    <a:lnTo>
                      <a:pt x="2785" y="3618"/>
                    </a:lnTo>
                    <a:lnTo>
                      <a:pt x="2779" y="3613"/>
                    </a:lnTo>
                    <a:lnTo>
                      <a:pt x="2774" y="3613"/>
                    </a:lnTo>
                    <a:lnTo>
                      <a:pt x="2769" y="3613"/>
                    </a:lnTo>
                    <a:lnTo>
                      <a:pt x="2760" y="3610"/>
                    </a:lnTo>
                    <a:lnTo>
                      <a:pt x="2751" y="3608"/>
                    </a:lnTo>
                    <a:lnTo>
                      <a:pt x="2743" y="3606"/>
                    </a:lnTo>
                    <a:lnTo>
                      <a:pt x="2732" y="3606"/>
                    </a:lnTo>
                    <a:lnTo>
                      <a:pt x="2717" y="3607"/>
                    </a:lnTo>
                    <a:lnTo>
                      <a:pt x="2704" y="3610"/>
                    </a:lnTo>
                    <a:lnTo>
                      <a:pt x="2691" y="3613"/>
                    </a:lnTo>
                    <a:lnTo>
                      <a:pt x="2675" y="3616"/>
                    </a:lnTo>
                    <a:lnTo>
                      <a:pt x="2667" y="3616"/>
                    </a:lnTo>
                    <a:lnTo>
                      <a:pt x="2660" y="3615"/>
                    </a:lnTo>
                    <a:lnTo>
                      <a:pt x="2653" y="3615"/>
                    </a:lnTo>
                    <a:lnTo>
                      <a:pt x="2645" y="3616"/>
                    </a:lnTo>
                    <a:lnTo>
                      <a:pt x="2635" y="3621"/>
                    </a:lnTo>
                    <a:lnTo>
                      <a:pt x="2623" y="3626"/>
                    </a:lnTo>
                    <a:lnTo>
                      <a:pt x="2619" y="3625"/>
                    </a:lnTo>
                    <a:lnTo>
                      <a:pt x="2616" y="3624"/>
                    </a:lnTo>
                    <a:lnTo>
                      <a:pt x="2614" y="3621"/>
                    </a:lnTo>
                    <a:lnTo>
                      <a:pt x="2612" y="3618"/>
                    </a:lnTo>
                    <a:lnTo>
                      <a:pt x="2609" y="3611"/>
                    </a:lnTo>
                    <a:lnTo>
                      <a:pt x="2606" y="3603"/>
                    </a:lnTo>
                    <a:lnTo>
                      <a:pt x="2602" y="3595"/>
                    </a:lnTo>
                    <a:lnTo>
                      <a:pt x="2598" y="3587"/>
                    </a:lnTo>
                    <a:lnTo>
                      <a:pt x="2595" y="3580"/>
                    </a:lnTo>
                    <a:lnTo>
                      <a:pt x="2593" y="3571"/>
                    </a:lnTo>
                    <a:lnTo>
                      <a:pt x="2591" y="3562"/>
                    </a:lnTo>
                    <a:lnTo>
                      <a:pt x="2589" y="3554"/>
                    </a:lnTo>
                    <a:lnTo>
                      <a:pt x="2586" y="3547"/>
                    </a:lnTo>
                    <a:lnTo>
                      <a:pt x="2584" y="3540"/>
                    </a:lnTo>
                    <a:lnTo>
                      <a:pt x="2578" y="3524"/>
                    </a:lnTo>
                    <a:lnTo>
                      <a:pt x="2572" y="3507"/>
                    </a:lnTo>
                    <a:lnTo>
                      <a:pt x="2561" y="3511"/>
                    </a:lnTo>
                    <a:lnTo>
                      <a:pt x="2550" y="3514"/>
                    </a:lnTo>
                    <a:lnTo>
                      <a:pt x="2540" y="3517"/>
                    </a:lnTo>
                    <a:lnTo>
                      <a:pt x="2528" y="3520"/>
                    </a:lnTo>
                    <a:lnTo>
                      <a:pt x="2528" y="3520"/>
                    </a:lnTo>
                    <a:lnTo>
                      <a:pt x="2517" y="3521"/>
                    </a:lnTo>
                    <a:lnTo>
                      <a:pt x="2505" y="3521"/>
                    </a:lnTo>
                    <a:lnTo>
                      <a:pt x="2494" y="3521"/>
                    </a:lnTo>
                    <a:lnTo>
                      <a:pt x="2484" y="3521"/>
                    </a:lnTo>
                    <a:lnTo>
                      <a:pt x="2463" y="3519"/>
                    </a:lnTo>
                    <a:lnTo>
                      <a:pt x="2440" y="3520"/>
                    </a:lnTo>
                    <a:lnTo>
                      <a:pt x="2432" y="3521"/>
                    </a:lnTo>
                    <a:lnTo>
                      <a:pt x="2425" y="3522"/>
                    </a:lnTo>
                    <a:lnTo>
                      <a:pt x="2419" y="3524"/>
                    </a:lnTo>
                    <a:lnTo>
                      <a:pt x="2413" y="3527"/>
                    </a:lnTo>
                    <a:lnTo>
                      <a:pt x="2402" y="3533"/>
                    </a:lnTo>
                    <a:lnTo>
                      <a:pt x="2390" y="3541"/>
                    </a:lnTo>
                    <a:lnTo>
                      <a:pt x="2380" y="3547"/>
                    </a:lnTo>
                    <a:lnTo>
                      <a:pt x="2369" y="3553"/>
                    </a:lnTo>
                    <a:lnTo>
                      <a:pt x="2363" y="3555"/>
                    </a:lnTo>
                    <a:lnTo>
                      <a:pt x="2356" y="3557"/>
                    </a:lnTo>
                    <a:lnTo>
                      <a:pt x="2349" y="3558"/>
                    </a:lnTo>
                    <a:lnTo>
                      <a:pt x="2342" y="3559"/>
                    </a:lnTo>
                    <a:lnTo>
                      <a:pt x="2326" y="3558"/>
                    </a:lnTo>
                    <a:lnTo>
                      <a:pt x="2313" y="3557"/>
                    </a:lnTo>
                    <a:lnTo>
                      <a:pt x="2300" y="3556"/>
                    </a:lnTo>
                    <a:lnTo>
                      <a:pt x="2285" y="3554"/>
                    </a:lnTo>
                    <a:lnTo>
                      <a:pt x="2271" y="3549"/>
                    </a:lnTo>
                    <a:lnTo>
                      <a:pt x="2259" y="3546"/>
                    </a:lnTo>
                    <a:lnTo>
                      <a:pt x="2252" y="3546"/>
                    </a:lnTo>
                    <a:lnTo>
                      <a:pt x="2246" y="3548"/>
                    </a:lnTo>
                    <a:lnTo>
                      <a:pt x="2240" y="3550"/>
                    </a:lnTo>
                    <a:lnTo>
                      <a:pt x="2234" y="3553"/>
                    </a:lnTo>
                    <a:lnTo>
                      <a:pt x="2224" y="3559"/>
                    </a:lnTo>
                    <a:lnTo>
                      <a:pt x="2212" y="3566"/>
                    </a:lnTo>
                    <a:lnTo>
                      <a:pt x="2208" y="3569"/>
                    </a:lnTo>
                    <a:lnTo>
                      <a:pt x="2205" y="3571"/>
                    </a:lnTo>
                    <a:lnTo>
                      <a:pt x="2201" y="3573"/>
                    </a:lnTo>
                    <a:lnTo>
                      <a:pt x="2196" y="3574"/>
                    </a:lnTo>
                    <a:lnTo>
                      <a:pt x="2191" y="3574"/>
                    </a:lnTo>
                    <a:lnTo>
                      <a:pt x="2187" y="3572"/>
                    </a:lnTo>
                    <a:lnTo>
                      <a:pt x="2183" y="3570"/>
                    </a:lnTo>
                    <a:lnTo>
                      <a:pt x="2179" y="3568"/>
                    </a:lnTo>
                    <a:lnTo>
                      <a:pt x="2172" y="3561"/>
                    </a:lnTo>
                    <a:lnTo>
                      <a:pt x="2166" y="3554"/>
                    </a:lnTo>
                    <a:lnTo>
                      <a:pt x="2162" y="3550"/>
                    </a:lnTo>
                    <a:lnTo>
                      <a:pt x="2158" y="3545"/>
                    </a:lnTo>
                    <a:lnTo>
                      <a:pt x="2156" y="3541"/>
                    </a:lnTo>
                    <a:lnTo>
                      <a:pt x="2155" y="3535"/>
                    </a:lnTo>
                    <a:lnTo>
                      <a:pt x="2155" y="3524"/>
                    </a:lnTo>
                    <a:lnTo>
                      <a:pt x="2157" y="3514"/>
                    </a:lnTo>
                    <a:lnTo>
                      <a:pt x="2168" y="3505"/>
                    </a:lnTo>
                    <a:lnTo>
                      <a:pt x="2179" y="3497"/>
                    </a:lnTo>
                    <a:lnTo>
                      <a:pt x="2181" y="3489"/>
                    </a:lnTo>
                    <a:lnTo>
                      <a:pt x="2181" y="3480"/>
                    </a:lnTo>
                    <a:lnTo>
                      <a:pt x="2181" y="3472"/>
                    </a:lnTo>
                    <a:lnTo>
                      <a:pt x="2179" y="3463"/>
                    </a:lnTo>
                    <a:lnTo>
                      <a:pt x="2176" y="3446"/>
                    </a:lnTo>
                    <a:lnTo>
                      <a:pt x="2174" y="3428"/>
                    </a:lnTo>
                    <a:lnTo>
                      <a:pt x="2171" y="3416"/>
                    </a:lnTo>
                    <a:lnTo>
                      <a:pt x="2168" y="3404"/>
                    </a:lnTo>
                    <a:lnTo>
                      <a:pt x="2168" y="3389"/>
                    </a:lnTo>
                    <a:lnTo>
                      <a:pt x="2168" y="3375"/>
                    </a:lnTo>
                    <a:lnTo>
                      <a:pt x="2168" y="3360"/>
                    </a:lnTo>
                    <a:lnTo>
                      <a:pt x="2168" y="3345"/>
                    </a:lnTo>
                    <a:lnTo>
                      <a:pt x="2168" y="3337"/>
                    </a:lnTo>
                    <a:lnTo>
                      <a:pt x="2167" y="3330"/>
                    </a:lnTo>
                    <a:lnTo>
                      <a:pt x="2164" y="3323"/>
                    </a:lnTo>
                    <a:lnTo>
                      <a:pt x="2162" y="3315"/>
                    </a:lnTo>
                    <a:lnTo>
                      <a:pt x="2159" y="3309"/>
                    </a:lnTo>
                    <a:lnTo>
                      <a:pt x="2156" y="3303"/>
                    </a:lnTo>
                    <a:lnTo>
                      <a:pt x="2152" y="3298"/>
                    </a:lnTo>
                    <a:lnTo>
                      <a:pt x="2148" y="3292"/>
                    </a:lnTo>
                    <a:lnTo>
                      <a:pt x="2128" y="3271"/>
                    </a:lnTo>
                    <a:lnTo>
                      <a:pt x="2105" y="3247"/>
                    </a:lnTo>
                    <a:lnTo>
                      <a:pt x="2101" y="3242"/>
                    </a:lnTo>
                    <a:lnTo>
                      <a:pt x="2098" y="3236"/>
                    </a:lnTo>
                    <a:lnTo>
                      <a:pt x="2096" y="3230"/>
                    </a:lnTo>
                    <a:lnTo>
                      <a:pt x="2094" y="3224"/>
                    </a:lnTo>
                    <a:lnTo>
                      <a:pt x="2091" y="3211"/>
                    </a:lnTo>
                    <a:lnTo>
                      <a:pt x="2088" y="3195"/>
                    </a:lnTo>
                    <a:lnTo>
                      <a:pt x="2080" y="3177"/>
                    </a:lnTo>
                    <a:lnTo>
                      <a:pt x="2071" y="3162"/>
                    </a:lnTo>
                    <a:lnTo>
                      <a:pt x="2067" y="3153"/>
                    </a:lnTo>
                    <a:lnTo>
                      <a:pt x="2064" y="3145"/>
                    </a:lnTo>
                    <a:lnTo>
                      <a:pt x="2062" y="3136"/>
                    </a:lnTo>
                    <a:lnTo>
                      <a:pt x="2062" y="3126"/>
                    </a:lnTo>
                    <a:lnTo>
                      <a:pt x="2064" y="3111"/>
                    </a:lnTo>
                    <a:lnTo>
                      <a:pt x="2068" y="3095"/>
                    </a:lnTo>
                    <a:lnTo>
                      <a:pt x="2072" y="3080"/>
                    </a:lnTo>
                    <a:lnTo>
                      <a:pt x="2077" y="3065"/>
                    </a:lnTo>
                    <a:lnTo>
                      <a:pt x="2082" y="3050"/>
                    </a:lnTo>
                    <a:lnTo>
                      <a:pt x="2086" y="3034"/>
                    </a:lnTo>
                    <a:lnTo>
                      <a:pt x="2090" y="3019"/>
                    </a:lnTo>
                    <a:lnTo>
                      <a:pt x="2093" y="3004"/>
                    </a:lnTo>
                    <a:lnTo>
                      <a:pt x="2093" y="2998"/>
                    </a:lnTo>
                    <a:lnTo>
                      <a:pt x="2092" y="2993"/>
                    </a:lnTo>
                    <a:lnTo>
                      <a:pt x="2090" y="2987"/>
                    </a:lnTo>
                    <a:lnTo>
                      <a:pt x="2088" y="2982"/>
                    </a:lnTo>
                    <a:lnTo>
                      <a:pt x="2085" y="2977"/>
                    </a:lnTo>
                    <a:lnTo>
                      <a:pt x="2083" y="2972"/>
                    </a:lnTo>
                    <a:lnTo>
                      <a:pt x="2082" y="2967"/>
                    </a:lnTo>
                    <a:lnTo>
                      <a:pt x="2081" y="2961"/>
                    </a:lnTo>
                    <a:lnTo>
                      <a:pt x="2081" y="2926"/>
                    </a:lnTo>
                    <a:lnTo>
                      <a:pt x="2081" y="2893"/>
                    </a:lnTo>
                    <a:lnTo>
                      <a:pt x="2081" y="2858"/>
                    </a:lnTo>
                    <a:lnTo>
                      <a:pt x="2081" y="2825"/>
                    </a:lnTo>
                    <a:lnTo>
                      <a:pt x="2081" y="2806"/>
                    </a:lnTo>
                    <a:lnTo>
                      <a:pt x="2079" y="2790"/>
                    </a:lnTo>
                    <a:lnTo>
                      <a:pt x="2076" y="2776"/>
                    </a:lnTo>
                    <a:lnTo>
                      <a:pt x="2072" y="2760"/>
                    </a:lnTo>
                    <a:lnTo>
                      <a:pt x="2072" y="2760"/>
                    </a:lnTo>
                    <a:lnTo>
                      <a:pt x="1808" y="2750"/>
                    </a:lnTo>
                    <a:lnTo>
                      <a:pt x="1809" y="2739"/>
                    </a:lnTo>
                    <a:lnTo>
                      <a:pt x="1809" y="2730"/>
                    </a:lnTo>
                    <a:lnTo>
                      <a:pt x="1809" y="2721"/>
                    </a:lnTo>
                    <a:lnTo>
                      <a:pt x="1808" y="2712"/>
                    </a:lnTo>
                    <a:lnTo>
                      <a:pt x="1807" y="2695"/>
                    </a:lnTo>
                    <a:lnTo>
                      <a:pt x="1808" y="2675"/>
                    </a:lnTo>
                    <a:lnTo>
                      <a:pt x="1775" y="2675"/>
                    </a:lnTo>
                    <a:lnTo>
                      <a:pt x="1691" y="2693"/>
                    </a:lnTo>
                    <a:lnTo>
                      <a:pt x="1557" y="2693"/>
                    </a:lnTo>
                    <a:lnTo>
                      <a:pt x="1547" y="2888"/>
                    </a:lnTo>
                    <a:lnTo>
                      <a:pt x="1485" y="2895"/>
                    </a:lnTo>
                    <a:lnTo>
                      <a:pt x="1465" y="2895"/>
                    </a:lnTo>
                    <a:lnTo>
                      <a:pt x="1448" y="2895"/>
                    </a:lnTo>
                    <a:lnTo>
                      <a:pt x="1431" y="2894"/>
                    </a:lnTo>
                    <a:lnTo>
                      <a:pt x="1411" y="2893"/>
                    </a:lnTo>
                    <a:lnTo>
                      <a:pt x="1399" y="2890"/>
                    </a:lnTo>
                    <a:lnTo>
                      <a:pt x="1387" y="2887"/>
                    </a:lnTo>
                    <a:lnTo>
                      <a:pt x="1376" y="2886"/>
                    </a:lnTo>
                    <a:lnTo>
                      <a:pt x="1363" y="2885"/>
                    </a:lnTo>
                    <a:lnTo>
                      <a:pt x="1354" y="2886"/>
                    </a:lnTo>
                    <a:lnTo>
                      <a:pt x="1347" y="2888"/>
                    </a:lnTo>
                    <a:lnTo>
                      <a:pt x="1340" y="2890"/>
                    </a:lnTo>
                    <a:lnTo>
                      <a:pt x="1334" y="2893"/>
                    </a:lnTo>
                    <a:lnTo>
                      <a:pt x="1328" y="2897"/>
                    </a:lnTo>
                    <a:lnTo>
                      <a:pt x="1321" y="2900"/>
                    </a:lnTo>
                    <a:lnTo>
                      <a:pt x="1314" y="2903"/>
                    </a:lnTo>
                    <a:lnTo>
                      <a:pt x="1306" y="2905"/>
                    </a:lnTo>
                    <a:lnTo>
                      <a:pt x="1296" y="2907"/>
                    </a:lnTo>
                    <a:lnTo>
                      <a:pt x="1288" y="2909"/>
                    </a:lnTo>
                    <a:lnTo>
                      <a:pt x="1280" y="2909"/>
                    </a:lnTo>
                    <a:lnTo>
                      <a:pt x="1272" y="2909"/>
                    </a:lnTo>
                    <a:lnTo>
                      <a:pt x="1257" y="2908"/>
                    </a:lnTo>
                    <a:lnTo>
                      <a:pt x="1238" y="2908"/>
                    </a:lnTo>
                    <a:lnTo>
                      <a:pt x="1223" y="2909"/>
                    </a:lnTo>
                    <a:lnTo>
                      <a:pt x="1209" y="2910"/>
                    </a:lnTo>
                    <a:lnTo>
                      <a:pt x="1203" y="2910"/>
                    </a:lnTo>
                    <a:lnTo>
                      <a:pt x="1196" y="2910"/>
                    </a:lnTo>
                    <a:lnTo>
                      <a:pt x="1188" y="2910"/>
                    </a:lnTo>
                    <a:lnTo>
                      <a:pt x="1181" y="2908"/>
                    </a:lnTo>
                    <a:lnTo>
                      <a:pt x="1172" y="2905"/>
                    </a:lnTo>
                    <a:lnTo>
                      <a:pt x="1164" y="2901"/>
                    </a:lnTo>
                    <a:lnTo>
                      <a:pt x="1157" y="2897"/>
                    </a:lnTo>
                    <a:lnTo>
                      <a:pt x="1150" y="2890"/>
                    </a:lnTo>
                    <a:lnTo>
                      <a:pt x="1143" y="2880"/>
                    </a:lnTo>
                    <a:lnTo>
                      <a:pt x="1138" y="2868"/>
                    </a:lnTo>
                    <a:lnTo>
                      <a:pt x="1135" y="2862"/>
                    </a:lnTo>
                    <a:lnTo>
                      <a:pt x="1132" y="2857"/>
                    </a:lnTo>
                    <a:lnTo>
                      <a:pt x="1127" y="2853"/>
                    </a:lnTo>
                    <a:lnTo>
                      <a:pt x="1121" y="2848"/>
                    </a:lnTo>
                    <a:lnTo>
                      <a:pt x="1111" y="2843"/>
                    </a:lnTo>
                    <a:lnTo>
                      <a:pt x="1100" y="2838"/>
                    </a:lnTo>
                    <a:lnTo>
                      <a:pt x="1095" y="2836"/>
                    </a:lnTo>
                    <a:lnTo>
                      <a:pt x="1090" y="2833"/>
                    </a:lnTo>
                    <a:lnTo>
                      <a:pt x="1085" y="2830"/>
                    </a:lnTo>
                    <a:lnTo>
                      <a:pt x="1081" y="2826"/>
                    </a:lnTo>
                    <a:lnTo>
                      <a:pt x="1076" y="2820"/>
                    </a:lnTo>
                    <a:lnTo>
                      <a:pt x="1072" y="2815"/>
                    </a:lnTo>
                    <a:lnTo>
                      <a:pt x="1069" y="2810"/>
                    </a:lnTo>
                    <a:lnTo>
                      <a:pt x="1067" y="2805"/>
                    </a:lnTo>
                    <a:lnTo>
                      <a:pt x="1062" y="2795"/>
                    </a:lnTo>
                    <a:lnTo>
                      <a:pt x="1057" y="2784"/>
                    </a:lnTo>
                    <a:lnTo>
                      <a:pt x="1048" y="2767"/>
                    </a:lnTo>
                    <a:lnTo>
                      <a:pt x="1039" y="2753"/>
                    </a:lnTo>
                    <a:lnTo>
                      <a:pt x="1030" y="2738"/>
                    </a:lnTo>
                    <a:lnTo>
                      <a:pt x="1021" y="2722"/>
                    </a:lnTo>
                    <a:lnTo>
                      <a:pt x="1015" y="2710"/>
                    </a:lnTo>
                    <a:lnTo>
                      <a:pt x="1011" y="2700"/>
                    </a:lnTo>
                    <a:lnTo>
                      <a:pt x="1007" y="2691"/>
                    </a:lnTo>
                    <a:lnTo>
                      <a:pt x="1002" y="2680"/>
                    </a:lnTo>
                    <a:lnTo>
                      <a:pt x="996" y="2667"/>
                    </a:lnTo>
                    <a:lnTo>
                      <a:pt x="990" y="2654"/>
                    </a:lnTo>
                    <a:lnTo>
                      <a:pt x="984" y="2642"/>
                    </a:lnTo>
                    <a:lnTo>
                      <a:pt x="979" y="2628"/>
                    </a:lnTo>
                    <a:lnTo>
                      <a:pt x="977" y="2611"/>
                    </a:lnTo>
                    <a:lnTo>
                      <a:pt x="976" y="2596"/>
                    </a:lnTo>
                    <a:lnTo>
                      <a:pt x="975" y="2581"/>
                    </a:lnTo>
                    <a:lnTo>
                      <a:pt x="974" y="2564"/>
                    </a:lnTo>
                    <a:lnTo>
                      <a:pt x="972" y="2546"/>
                    </a:lnTo>
                    <a:lnTo>
                      <a:pt x="969" y="2532"/>
                    </a:lnTo>
                    <a:lnTo>
                      <a:pt x="965" y="2518"/>
                    </a:lnTo>
                    <a:lnTo>
                      <a:pt x="962" y="2501"/>
                    </a:lnTo>
                    <a:lnTo>
                      <a:pt x="961" y="2491"/>
                    </a:lnTo>
                    <a:lnTo>
                      <a:pt x="962" y="2480"/>
                    </a:lnTo>
                    <a:lnTo>
                      <a:pt x="958" y="2466"/>
                    </a:lnTo>
                    <a:lnTo>
                      <a:pt x="954" y="2454"/>
                    </a:lnTo>
                    <a:lnTo>
                      <a:pt x="950" y="2442"/>
                    </a:lnTo>
                    <a:lnTo>
                      <a:pt x="945" y="2428"/>
                    </a:lnTo>
                    <a:lnTo>
                      <a:pt x="244" y="2426"/>
                    </a:lnTo>
                    <a:lnTo>
                      <a:pt x="241" y="2434"/>
                    </a:lnTo>
                    <a:lnTo>
                      <a:pt x="237" y="2444"/>
                    </a:lnTo>
                    <a:lnTo>
                      <a:pt x="232" y="2453"/>
                    </a:lnTo>
                    <a:lnTo>
                      <a:pt x="226" y="2462"/>
                    </a:lnTo>
                    <a:lnTo>
                      <a:pt x="221" y="2468"/>
                    </a:lnTo>
                    <a:lnTo>
                      <a:pt x="215" y="2472"/>
                    </a:lnTo>
                    <a:lnTo>
                      <a:pt x="208" y="2475"/>
                    </a:lnTo>
                    <a:lnTo>
                      <a:pt x="202" y="2476"/>
                    </a:lnTo>
                    <a:lnTo>
                      <a:pt x="188" y="2478"/>
                    </a:lnTo>
                    <a:lnTo>
                      <a:pt x="172" y="2478"/>
                    </a:lnTo>
                    <a:lnTo>
                      <a:pt x="159" y="2477"/>
                    </a:lnTo>
                    <a:lnTo>
                      <a:pt x="146" y="2476"/>
                    </a:lnTo>
                    <a:lnTo>
                      <a:pt x="134" y="2475"/>
                    </a:lnTo>
                    <a:lnTo>
                      <a:pt x="121" y="2474"/>
                    </a:lnTo>
                    <a:lnTo>
                      <a:pt x="121" y="2474"/>
                    </a:lnTo>
                    <a:lnTo>
                      <a:pt x="109" y="2472"/>
                    </a:lnTo>
                    <a:lnTo>
                      <a:pt x="99" y="2471"/>
                    </a:lnTo>
                    <a:lnTo>
                      <a:pt x="88" y="2470"/>
                    </a:lnTo>
                    <a:lnTo>
                      <a:pt x="76" y="2470"/>
                    </a:lnTo>
                    <a:lnTo>
                      <a:pt x="34" y="2470"/>
                    </a:lnTo>
                    <a:lnTo>
                      <a:pt x="30" y="2469"/>
                    </a:lnTo>
                    <a:lnTo>
                      <a:pt x="26" y="2467"/>
                    </a:lnTo>
                    <a:lnTo>
                      <a:pt x="24" y="2464"/>
                    </a:lnTo>
                    <a:lnTo>
                      <a:pt x="22" y="2460"/>
                    </a:lnTo>
                    <a:lnTo>
                      <a:pt x="19" y="2451"/>
                    </a:lnTo>
                    <a:lnTo>
                      <a:pt x="13" y="2443"/>
                    </a:lnTo>
                    <a:lnTo>
                      <a:pt x="9" y="2437"/>
                    </a:lnTo>
                    <a:lnTo>
                      <a:pt x="5" y="2433"/>
                    </a:lnTo>
                    <a:lnTo>
                      <a:pt x="2" y="2428"/>
                    </a:lnTo>
                    <a:lnTo>
                      <a:pt x="0" y="2423"/>
                    </a:lnTo>
                    <a:lnTo>
                      <a:pt x="0" y="2423"/>
                    </a:lnTo>
                    <a:lnTo>
                      <a:pt x="7" y="2421"/>
                    </a:lnTo>
                    <a:lnTo>
                      <a:pt x="15" y="2419"/>
                    </a:lnTo>
                    <a:lnTo>
                      <a:pt x="22" y="2417"/>
                    </a:lnTo>
                    <a:lnTo>
                      <a:pt x="29" y="2414"/>
                    </a:lnTo>
                    <a:lnTo>
                      <a:pt x="36" y="2410"/>
                    </a:lnTo>
                    <a:lnTo>
                      <a:pt x="42" y="2406"/>
                    </a:lnTo>
                    <a:lnTo>
                      <a:pt x="48" y="2401"/>
                    </a:lnTo>
                    <a:lnTo>
                      <a:pt x="52" y="2395"/>
                    </a:lnTo>
                    <a:lnTo>
                      <a:pt x="57" y="2390"/>
                    </a:lnTo>
                    <a:lnTo>
                      <a:pt x="60" y="2385"/>
                    </a:lnTo>
                    <a:lnTo>
                      <a:pt x="62" y="2373"/>
                    </a:lnTo>
                    <a:lnTo>
                      <a:pt x="64" y="2363"/>
                    </a:lnTo>
                    <a:lnTo>
                      <a:pt x="65" y="2353"/>
                    </a:lnTo>
                    <a:lnTo>
                      <a:pt x="65" y="2343"/>
                    </a:lnTo>
                    <a:lnTo>
                      <a:pt x="66" y="2323"/>
                    </a:lnTo>
                    <a:lnTo>
                      <a:pt x="68" y="2301"/>
                    </a:lnTo>
                    <a:lnTo>
                      <a:pt x="68" y="2290"/>
                    </a:lnTo>
                    <a:lnTo>
                      <a:pt x="68" y="2280"/>
                    </a:lnTo>
                    <a:lnTo>
                      <a:pt x="69" y="2276"/>
                    </a:lnTo>
                    <a:lnTo>
                      <a:pt x="69" y="2270"/>
                    </a:lnTo>
                    <a:lnTo>
                      <a:pt x="71" y="2265"/>
                    </a:lnTo>
                    <a:lnTo>
                      <a:pt x="73" y="2260"/>
                    </a:lnTo>
                    <a:lnTo>
                      <a:pt x="76" y="2254"/>
                    </a:lnTo>
                    <a:lnTo>
                      <a:pt x="81" y="2250"/>
                    </a:lnTo>
                    <a:lnTo>
                      <a:pt x="86" y="2246"/>
                    </a:lnTo>
                    <a:lnTo>
                      <a:pt x="91" y="2242"/>
                    </a:lnTo>
                    <a:lnTo>
                      <a:pt x="111" y="2223"/>
                    </a:lnTo>
                    <a:lnTo>
                      <a:pt x="127" y="2205"/>
                    </a:lnTo>
                    <a:lnTo>
                      <a:pt x="134" y="2195"/>
                    </a:lnTo>
                    <a:lnTo>
                      <a:pt x="141" y="2186"/>
                    </a:lnTo>
                    <a:lnTo>
                      <a:pt x="147" y="2175"/>
                    </a:lnTo>
                    <a:lnTo>
                      <a:pt x="153" y="2161"/>
                    </a:lnTo>
                    <a:lnTo>
                      <a:pt x="153" y="2161"/>
                    </a:lnTo>
                    <a:lnTo>
                      <a:pt x="162" y="2159"/>
                    </a:lnTo>
                    <a:lnTo>
                      <a:pt x="170" y="2156"/>
                    </a:lnTo>
                    <a:lnTo>
                      <a:pt x="178" y="2154"/>
                    </a:lnTo>
                    <a:lnTo>
                      <a:pt x="187" y="2153"/>
                    </a:lnTo>
                    <a:lnTo>
                      <a:pt x="197" y="2154"/>
                    </a:lnTo>
                    <a:lnTo>
                      <a:pt x="206" y="2155"/>
                    </a:lnTo>
                    <a:lnTo>
                      <a:pt x="215" y="2157"/>
                    </a:lnTo>
                    <a:lnTo>
                      <a:pt x="223" y="2159"/>
                    </a:lnTo>
                    <a:lnTo>
                      <a:pt x="232" y="2160"/>
                    </a:lnTo>
                    <a:lnTo>
                      <a:pt x="240" y="2162"/>
                    </a:lnTo>
                    <a:lnTo>
                      <a:pt x="249" y="2164"/>
                    </a:lnTo>
                    <a:lnTo>
                      <a:pt x="259" y="2165"/>
                    </a:lnTo>
                    <a:lnTo>
                      <a:pt x="274" y="2164"/>
                    </a:lnTo>
                    <a:lnTo>
                      <a:pt x="288" y="2161"/>
                    </a:lnTo>
                    <a:lnTo>
                      <a:pt x="300" y="2157"/>
                    </a:lnTo>
                    <a:lnTo>
                      <a:pt x="312" y="2153"/>
                    </a:lnTo>
                    <a:lnTo>
                      <a:pt x="335" y="2142"/>
                    </a:lnTo>
                    <a:lnTo>
                      <a:pt x="360" y="2128"/>
                    </a:lnTo>
                    <a:lnTo>
                      <a:pt x="373" y="2122"/>
                    </a:lnTo>
                    <a:lnTo>
                      <a:pt x="386" y="2117"/>
                    </a:lnTo>
                    <a:lnTo>
                      <a:pt x="398" y="2113"/>
                    </a:lnTo>
                    <a:lnTo>
                      <a:pt x="412" y="2107"/>
                    </a:lnTo>
                    <a:lnTo>
                      <a:pt x="420" y="2102"/>
                    </a:lnTo>
                    <a:lnTo>
                      <a:pt x="427" y="2097"/>
                    </a:lnTo>
                    <a:lnTo>
                      <a:pt x="430" y="2095"/>
                    </a:lnTo>
                    <a:lnTo>
                      <a:pt x="434" y="2093"/>
                    </a:lnTo>
                    <a:lnTo>
                      <a:pt x="438" y="2092"/>
                    </a:lnTo>
                    <a:lnTo>
                      <a:pt x="444" y="2091"/>
                    </a:lnTo>
                    <a:lnTo>
                      <a:pt x="447" y="2092"/>
                    </a:lnTo>
                    <a:lnTo>
                      <a:pt x="450" y="2092"/>
                    </a:lnTo>
                    <a:lnTo>
                      <a:pt x="453" y="2094"/>
                    </a:lnTo>
                    <a:lnTo>
                      <a:pt x="456" y="2096"/>
                    </a:lnTo>
                    <a:lnTo>
                      <a:pt x="460" y="2100"/>
                    </a:lnTo>
                    <a:lnTo>
                      <a:pt x="463" y="2106"/>
                    </a:lnTo>
                    <a:lnTo>
                      <a:pt x="468" y="2121"/>
                    </a:lnTo>
                    <a:lnTo>
                      <a:pt x="472" y="2136"/>
                    </a:lnTo>
                    <a:lnTo>
                      <a:pt x="477" y="2156"/>
                    </a:lnTo>
                    <a:lnTo>
                      <a:pt x="482" y="2176"/>
                    </a:lnTo>
                    <a:lnTo>
                      <a:pt x="484" y="2186"/>
                    </a:lnTo>
                    <a:lnTo>
                      <a:pt x="487" y="2196"/>
                    </a:lnTo>
                    <a:lnTo>
                      <a:pt x="490" y="2205"/>
                    </a:lnTo>
                    <a:lnTo>
                      <a:pt x="495" y="2215"/>
                    </a:lnTo>
                    <a:lnTo>
                      <a:pt x="508" y="2213"/>
                    </a:lnTo>
                    <a:lnTo>
                      <a:pt x="519" y="2209"/>
                    </a:lnTo>
                    <a:lnTo>
                      <a:pt x="529" y="2204"/>
                    </a:lnTo>
                    <a:lnTo>
                      <a:pt x="539" y="2199"/>
                    </a:lnTo>
                    <a:lnTo>
                      <a:pt x="559" y="2185"/>
                    </a:lnTo>
                    <a:lnTo>
                      <a:pt x="581" y="2170"/>
                    </a:lnTo>
                    <a:lnTo>
                      <a:pt x="595" y="2158"/>
                    </a:lnTo>
                    <a:lnTo>
                      <a:pt x="609" y="2148"/>
                    </a:lnTo>
                    <a:lnTo>
                      <a:pt x="621" y="2137"/>
                    </a:lnTo>
                    <a:lnTo>
                      <a:pt x="632" y="2127"/>
                    </a:lnTo>
                    <a:lnTo>
                      <a:pt x="643" y="2115"/>
                    </a:lnTo>
                    <a:lnTo>
                      <a:pt x="653" y="2102"/>
                    </a:lnTo>
                    <a:lnTo>
                      <a:pt x="663" y="2089"/>
                    </a:lnTo>
                    <a:lnTo>
                      <a:pt x="674" y="2074"/>
                    </a:lnTo>
                    <a:lnTo>
                      <a:pt x="683" y="2061"/>
                    </a:lnTo>
                    <a:lnTo>
                      <a:pt x="692" y="2049"/>
                    </a:lnTo>
                    <a:lnTo>
                      <a:pt x="701" y="2039"/>
                    </a:lnTo>
                    <a:lnTo>
                      <a:pt x="712" y="2029"/>
                    </a:lnTo>
                    <a:lnTo>
                      <a:pt x="719" y="2025"/>
                    </a:lnTo>
                    <a:lnTo>
                      <a:pt x="726" y="2022"/>
                    </a:lnTo>
                    <a:lnTo>
                      <a:pt x="734" y="2020"/>
                    </a:lnTo>
                    <a:lnTo>
                      <a:pt x="741" y="2019"/>
                    </a:lnTo>
                    <a:lnTo>
                      <a:pt x="748" y="2017"/>
                    </a:lnTo>
                    <a:lnTo>
                      <a:pt x="755" y="2016"/>
                    </a:lnTo>
                    <a:lnTo>
                      <a:pt x="762" y="2013"/>
                    </a:lnTo>
                    <a:lnTo>
                      <a:pt x="769" y="2009"/>
                    </a:lnTo>
                    <a:lnTo>
                      <a:pt x="779" y="2001"/>
                    </a:lnTo>
                    <a:lnTo>
                      <a:pt x="789" y="1991"/>
                    </a:lnTo>
                    <a:lnTo>
                      <a:pt x="796" y="1981"/>
                    </a:lnTo>
                    <a:lnTo>
                      <a:pt x="802" y="1971"/>
                    </a:lnTo>
                    <a:lnTo>
                      <a:pt x="806" y="1960"/>
                    </a:lnTo>
                    <a:lnTo>
                      <a:pt x="809" y="1949"/>
                    </a:lnTo>
                    <a:lnTo>
                      <a:pt x="810" y="1935"/>
                    </a:lnTo>
                    <a:lnTo>
                      <a:pt x="811" y="1922"/>
                    </a:lnTo>
                    <a:lnTo>
                      <a:pt x="811" y="1904"/>
                    </a:lnTo>
                    <a:lnTo>
                      <a:pt x="811" y="1885"/>
                    </a:lnTo>
                    <a:lnTo>
                      <a:pt x="811" y="1867"/>
                    </a:lnTo>
                    <a:lnTo>
                      <a:pt x="811" y="1849"/>
                    </a:lnTo>
                    <a:lnTo>
                      <a:pt x="812" y="1835"/>
                    </a:lnTo>
                    <a:lnTo>
                      <a:pt x="814" y="1822"/>
                    </a:lnTo>
                    <a:lnTo>
                      <a:pt x="818" y="1811"/>
                    </a:lnTo>
                    <a:lnTo>
                      <a:pt x="822" y="1800"/>
                    </a:lnTo>
                    <a:lnTo>
                      <a:pt x="826" y="1790"/>
                    </a:lnTo>
                    <a:lnTo>
                      <a:pt x="831" y="1779"/>
                    </a:lnTo>
                    <a:lnTo>
                      <a:pt x="834" y="1765"/>
                    </a:lnTo>
                    <a:lnTo>
                      <a:pt x="836" y="1752"/>
                    </a:lnTo>
                    <a:lnTo>
                      <a:pt x="840" y="1724"/>
                    </a:lnTo>
                    <a:lnTo>
                      <a:pt x="843" y="1697"/>
                    </a:lnTo>
                    <a:lnTo>
                      <a:pt x="847" y="1673"/>
                    </a:lnTo>
                    <a:lnTo>
                      <a:pt x="851" y="1649"/>
                    </a:lnTo>
                    <a:lnTo>
                      <a:pt x="857" y="1626"/>
                    </a:lnTo>
                    <a:lnTo>
                      <a:pt x="864" y="1602"/>
                    </a:lnTo>
                    <a:lnTo>
                      <a:pt x="874" y="1578"/>
                    </a:lnTo>
                    <a:lnTo>
                      <a:pt x="886" y="1552"/>
                    </a:lnTo>
                    <a:lnTo>
                      <a:pt x="891" y="1543"/>
                    </a:lnTo>
                    <a:lnTo>
                      <a:pt x="897" y="1536"/>
                    </a:lnTo>
                    <a:lnTo>
                      <a:pt x="905" y="1530"/>
                    </a:lnTo>
                    <a:lnTo>
                      <a:pt x="913" y="1525"/>
                    </a:lnTo>
                    <a:lnTo>
                      <a:pt x="928" y="1515"/>
                    </a:lnTo>
                    <a:lnTo>
                      <a:pt x="945" y="1504"/>
                    </a:lnTo>
                    <a:lnTo>
                      <a:pt x="950" y="1498"/>
                    </a:lnTo>
                    <a:lnTo>
                      <a:pt x="954" y="1494"/>
                    </a:lnTo>
                    <a:lnTo>
                      <a:pt x="957" y="1488"/>
                    </a:lnTo>
                    <a:lnTo>
                      <a:pt x="960" y="1483"/>
                    </a:lnTo>
                    <a:lnTo>
                      <a:pt x="963" y="1471"/>
                    </a:lnTo>
                    <a:lnTo>
                      <a:pt x="965" y="1459"/>
                    </a:lnTo>
                    <a:lnTo>
                      <a:pt x="967" y="1446"/>
                    </a:lnTo>
                    <a:lnTo>
                      <a:pt x="971" y="1435"/>
                    </a:lnTo>
                    <a:lnTo>
                      <a:pt x="974" y="1430"/>
                    </a:lnTo>
                    <a:lnTo>
                      <a:pt x="977" y="1425"/>
                    </a:lnTo>
                    <a:lnTo>
                      <a:pt x="982" y="1421"/>
                    </a:lnTo>
                    <a:lnTo>
                      <a:pt x="987" y="1418"/>
                    </a:lnTo>
                    <a:lnTo>
                      <a:pt x="995" y="1415"/>
                    </a:lnTo>
                    <a:lnTo>
                      <a:pt x="1003" y="1413"/>
                    </a:lnTo>
                    <a:lnTo>
                      <a:pt x="1010" y="1412"/>
                    </a:lnTo>
                    <a:lnTo>
                      <a:pt x="1018" y="1411"/>
                    </a:lnTo>
                    <a:lnTo>
                      <a:pt x="1025" y="1411"/>
                    </a:lnTo>
                    <a:lnTo>
                      <a:pt x="1033" y="1411"/>
                    </a:lnTo>
                    <a:lnTo>
                      <a:pt x="1041" y="1410"/>
                    </a:lnTo>
                    <a:lnTo>
                      <a:pt x="1049" y="1408"/>
                    </a:lnTo>
                    <a:lnTo>
                      <a:pt x="1059" y="1404"/>
                    </a:lnTo>
                    <a:lnTo>
                      <a:pt x="1067" y="1399"/>
                    </a:lnTo>
                    <a:lnTo>
                      <a:pt x="1076" y="1395"/>
                    </a:lnTo>
                    <a:lnTo>
                      <a:pt x="1083" y="1388"/>
                    </a:lnTo>
                    <a:lnTo>
                      <a:pt x="1096" y="1376"/>
                    </a:lnTo>
                    <a:lnTo>
                      <a:pt x="1111" y="1363"/>
                    </a:lnTo>
                    <a:lnTo>
                      <a:pt x="1120" y="1356"/>
                    </a:lnTo>
                    <a:lnTo>
                      <a:pt x="1128" y="1348"/>
                    </a:lnTo>
                    <a:lnTo>
                      <a:pt x="1136" y="1340"/>
                    </a:lnTo>
                    <a:lnTo>
                      <a:pt x="1143" y="1331"/>
                    </a:lnTo>
                    <a:lnTo>
                      <a:pt x="1155" y="1316"/>
                    </a:lnTo>
                    <a:lnTo>
                      <a:pt x="1166" y="1300"/>
                    </a:lnTo>
                    <a:lnTo>
                      <a:pt x="1178" y="1284"/>
                    </a:lnTo>
                    <a:lnTo>
                      <a:pt x="1191" y="1269"/>
                    </a:lnTo>
                    <a:lnTo>
                      <a:pt x="1198" y="1262"/>
                    </a:lnTo>
                    <a:lnTo>
                      <a:pt x="1206" y="1255"/>
                    </a:lnTo>
                    <a:lnTo>
                      <a:pt x="1214" y="1249"/>
                    </a:lnTo>
                    <a:lnTo>
                      <a:pt x="1224" y="1243"/>
                    </a:lnTo>
                    <a:lnTo>
                      <a:pt x="1224" y="1243"/>
                    </a:lnTo>
                    <a:lnTo>
                      <a:pt x="1215" y="1230"/>
                    </a:lnTo>
                    <a:lnTo>
                      <a:pt x="1207" y="1217"/>
                    </a:lnTo>
                    <a:lnTo>
                      <a:pt x="1200" y="1205"/>
                    </a:lnTo>
                    <a:lnTo>
                      <a:pt x="1194" y="1193"/>
                    </a:lnTo>
                    <a:lnTo>
                      <a:pt x="1190" y="1181"/>
                    </a:lnTo>
                    <a:lnTo>
                      <a:pt x="1186" y="1167"/>
                    </a:lnTo>
                    <a:lnTo>
                      <a:pt x="1184" y="1153"/>
                    </a:lnTo>
                    <a:lnTo>
                      <a:pt x="1183" y="1138"/>
                    </a:lnTo>
                    <a:lnTo>
                      <a:pt x="1184" y="1130"/>
                    </a:lnTo>
                    <a:lnTo>
                      <a:pt x="1185" y="1123"/>
                    </a:lnTo>
                    <a:lnTo>
                      <a:pt x="1187" y="1116"/>
                    </a:lnTo>
                    <a:lnTo>
                      <a:pt x="1191" y="1110"/>
                    </a:lnTo>
                    <a:lnTo>
                      <a:pt x="1198" y="1098"/>
                    </a:lnTo>
                    <a:lnTo>
                      <a:pt x="1206" y="1087"/>
                    </a:lnTo>
                    <a:lnTo>
                      <a:pt x="1214" y="1076"/>
                    </a:lnTo>
                    <a:lnTo>
                      <a:pt x="1221" y="1065"/>
                    </a:lnTo>
                    <a:lnTo>
                      <a:pt x="1224" y="1058"/>
                    </a:lnTo>
                    <a:lnTo>
                      <a:pt x="1226" y="1051"/>
                    </a:lnTo>
                    <a:lnTo>
                      <a:pt x="1227" y="1044"/>
                    </a:lnTo>
                    <a:lnTo>
                      <a:pt x="1228" y="1037"/>
                    </a:lnTo>
                    <a:lnTo>
                      <a:pt x="1227" y="1030"/>
                    </a:lnTo>
                    <a:lnTo>
                      <a:pt x="1227" y="1023"/>
                    </a:lnTo>
                    <a:lnTo>
                      <a:pt x="1225" y="1017"/>
                    </a:lnTo>
                    <a:lnTo>
                      <a:pt x="1223" y="1012"/>
                    </a:lnTo>
                    <a:lnTo>
                      <a:pt x="1219" y="1000"/>
                    </a:lnTo>
                    <a:lnTo>
                      <a:pt x="1214" y="990"/>
                    </a:lnTo>
                    <a:lnTo>
                      <a:pt x="1209" y="980"/>
                    </a:lnTo>
                    <a:lnTo>
                      <a:pt x="1204" y="969"/>
                    </a:lnTo>
                    <a:lnTo>
                      <a:pt x="1202" y="963"/>
                    </a:lnTo>
                    <a:lnTo>
                      <a:pt x="1201" y="957"/>
                    </a:lnTo>
                    <a:lnTo>
                      <a:pt x="1200" y="950"/>
                    </a:lnTo>
                    <a:lnTo>
                      <a:pt x="1200" y="943"/>
                    </a:lnTo>
                    <a:lnTo>
                      <a:pt x="1200" y="937"/>
                    </a:lnTo>
                    <a:lnTo>
                      <a:pt x="1202" y="932"/>
                    </a:lnTo>
                    <a:lnTo>
                      <a:pt x="1204" y="927"/>
                    </a:lnTo>
                    <a:lnTo>
                      <a:pt x="1206" y="922"/>
                    </a:lnTo>
                    <a:lnTo>
                      <a:pt x="1212" y="913"/>
                    </a:lnTo>
                    <a:lnTo>
                      <a:pt x="1218" y="902"/>
                    </a:lnTo>
                    <a:lnTo>
                      <a:pt x="1230" y="872"/>
                    </a:lnTo>
                    <a:lnTo>
                      <a:pt x="1240" y="846"/>
                    </a:lnTo>
                    <a:lnTo>
                      <a:pt x="1250" y="818"/>
                    </a:lnTo>
                    <a:lnTo>
                      <a:pt x="1259" y="788"/>
                    </a:lnTo>
                    <a:lnTo>
                      <a:pt x="1263" y="775"/>
                    </a:lnTo>
                    <a:lnTo>
                      <a:pt x="1265" y="763"/>
                    </a:lnTo>
                    <a:lnTo>
                      <a:pt x="1267" y="751"/>
                    </a:lnTo>
                    <a:lnTo>
                      <a:pt x="1268" y="740"/>
                    </a:lnTo>
                    <a:lnTo>
                      <a:pt x="1269" y="728"/>
                    </a:lnTo>
                    <a:lnTo>
                      <a:pt x="1271" y="717"/>
                    </a:lnTo>
                    <a:lnTo>
                      <a:pt x="1274" y="705"/>
                    </a:lnTo>
                    <a:lnTo>
                      <a:pt x="1277" y="692"/>
                    </a:lnTo>
                    <a:lnTo>
                      <a:pt x="1287" y="656"/>
                    </a:lnTo>
                    <a:lnTo>
                      <a:pt x="1296" y="625"/>
                    </a:lnTo>
                    <a:lnTo>
                      <a:pt x="1306" y="593"/>
                    </a:lnTo>
                    <a:lnTo>
                      <a:pt x="1316" y="557"/>
                    </a:lnTo>
                    <a:lnTo>
                      <a:pt x="1323" y="536"/>
                    </a:lnTo>
                    <a:lnTo>
                      <a:pt x="1329" y="517"/>
                    </a:lnTo>
                    <a:lnTo>
                      <a:pt x="1333" y="507"/>
                    </a:lnTo>
                    <a:lnTo>
                      <a:pt x="1338" y="499"/>
                    </a:lnTo>
                    <a:lnTo>
                      <a:pt x="1344" y="490"/>
                    </a:lnTo>
                    <a:lnTo>
                      <a:pt x="1352" y="482"/>
                    </a:lnTo>
                    <a:lnTo>
                      <a:pt x="1363" y="474"/>
                    </a:lnTo>
                    <a:lnTo>
                      <a:pt x="1373" y="467"/>
                    </a:lnTo>
                    <a:lnTo>
                      <a:pt x="1377" y="464"/>
                    </a:lnTo>
                    <a:lnTo>
                      <a:pt x="1380" y="460"/>
                    </a:lnTo>
                    <a:lnTo>
                      <a:pt x="1383" y="454"/>
                    </a:lnTo>
                    <a:lnTo>
                      <a:pt x="1383" y="448"/>
                    </a:lnTo>
                    <a:lnTo>
                      <a:pt x="1383" y="442"/>
                    </a:lnTo>
                    <a:lnTo>
                      <a:pt x="1381" y="438"/>
                    </a:lnTo>
                    <a:lnTo>
                      <a:pt x="1379" y="433"/>
                    </a:lnTo>
                    <a:lnTo>
                      <a:pt x="1376" y="429"/>
                    </a:lnTo>
                    <a:lnTo>
                      <a:pt x="1373" y="425"/>
                    </a:lnTo>
                    <a:lnTo>
                      <a:pt x="1371" y="420"/>
                    </a:lnTo>
                    <a:lnTo>
                      <a:pt x="1369" y="415"/>
                    </a:lnTo>
                    <a:lnTo>
                      <a:pt x="1368" y="410"/>
                    </a:lnTo>
                    <a:lnTo>
                      <a:pt x="1368" y="404"/>
                    </a:lnTo>
                    <a:lnTo>
                      <a:pt x="1369" y="397"/>
                    </a:lnTo>
                    <a:lnTo>
                      <a:pt x="1369" y="397"/>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7" name="Kenya">
                <a:extLst>
                  <a:ext uri="{FF2B5EF4-FFF2-40B4-BE49-F238E27FC236}">
                    <a16:creationId xmlns:a16="http://schemas.microsoft.com/office/drawing/2014/main" id="{9571AB31-BD26-F138-52E6-CC493F61975F}"/>
                  </a:ext>
                </a:extLst>
              </p:cNvPr>
              <p:cNvSpPr>
                <a:spLocks/>
              </p:cNvSpPr>
              <p:nvPr/>
            </p:nvSpPr>
            <p:spPr bwMode="auto">
              <a:xfrm>
                <a:off x="10374744" y="3472886"/>
                <a:ext cx="599311" cy="710811"/>
              </a:xfrm>
              <a:custGeom>
                <a:avLst/>
                <a:gdLst>
                  <a:gd name="T0" fmla="*/ 43 w 1812"/>
                  <a:gd name="T1" fmla="*/ 176 h 2143"/>
                  <a:gd name="T2" fmla="*/ 124 w 1812"/>
                  <a:gd name="T3" fmla="*/ 90 h 2143"/>
                  <a:gd name="T4" fmla="*/ 172 w 1812"/>
                  <a:gd name="T5" fmla="*/ 50 h 2143"/>
                  <a:gd name="T6" fmla="*/ 253 w 1812"/>
                  <a:gd name="T7" fmla="*/ 7 h 2143"/>
                  <a:gd name="T8" fmla="*/ 309 w 1812"/>
                  <a:gd name="T9" fmla="*/ 7 h 2143"/>
                  <a:gd name="T10" fmla="*/ 396 w 1812"/>
                  <a:gd name="T11" fmla="*/ 25 h 2143"/>
                  <a:gd name="T12" fmla="*/ 461 w 1812"/>
                  <a:gd name="T13" fmla="*/ 38 h 2143"/>
                  <a:gd name="T14" fmla="*/ 569 w 1812"/>
                  <a:gd name="T15" fmla="*/ 48 h 2143"/>
                  <a:gd name="T16" fmla="*/ 666 w 1812"/>
                  <a:gd name="T17" fmla="*/ 106 h 2143"/>
                  <a:gd name="T18" fmla="*/ 735 w 1812"/>
                  <a:gd name="T19" fmla="*/ 165 h 2143"/>
                  <a:gd name="T20" fmla="*/ 791 w 1812"/>
                  <a:gd name="T21" fmla="*/ 216 h 2143"/>
                  <a:gd name="T22" fmla="*/ 850 w 1812"/>
                  <a:gd name="T23" fmla="*/ 260 h 2143"/>
                  <a:gd name="T24" fmla="*/ 1225 w 1812"/>
                  <a:gd name="T25" fmla="*/ 342 h 2143"/>
                  <a:gd name="T26" fmla="*/ 1282 w 1812"/>
                  <a:gd name="T27" fmla="*/ 242 h 2143"/>
                  <a:gd name="T28" fmla="*/ 1316 w 1812"/>
                  <a:gd name="T29" fmla="*/ 214 h 2143"/>
                  <a:gd name="T30" fmla="*/ 1395 w 1812"/>
                  <a:gd name="T31" fmla="*/ 199 h 2143"/>
                  <a:gd name="T32" fmla="*/ 1510 w 1812"/>
                  <a:gd name="T33" fmla="*/ 146 h 2143"/>
                  <a:gd name="T34" fmla="*/ 1533 w 1812"/>
                  <a:gd name="T35" fmla="*/ 171 h 2143"/>
                  <a:gd name="T36" fmla="*/ 1577 w 1812"/>
                  <a:gd name="T37" fmla="*/ 206 h 2143"/>
                  <a:gd name="T38" fmla="*/ 1626 w 1812"/>
                  <a:gd name="T39" fmla="*/ 223 h 2143"/>
                  <a:gd name="T40" fmla="*/ 1727 w 1812"/>
                  <a:gd name="T41" fmla="*/ 220 h 2143"/>
                  <a:gd name="T42" fmla="*/ 1756 w 1812"/>
                  <a:gd name="T43" fmla="*/ 186 h 2143"/>
                  <a:gd name="T44" fmla="*/ 1777 w 1812"/>
                  <a:gd name="T45" fmla="*/ 171 h 2143"/>
                  <a:gd name="T46" fmla="*/ 1533 w 1812"/>
                  <a:gd name="T47" fmla="*/ 510 h 2143"/>
                  <a:gd name="T48" fmla="*/ 1658 w 1812"/>
                  <a:gd name="T49" fmla="*/ 1506 h 2143"/>
                  <a:gd name="T50" fmla="*/ 1635 w 1812"/>
                  <a:gd name="T51" fmla="*/ 1549 h 2143"/>
                  <a:gd name="T52" fmla="*/ 1594 w 1812"/>
                  <a:gd name="T53" fmla="*/ 1552 h 2143"/>
                  <a:gd name="T54" fmla="*/ 1548 w 1812"/>
                  <a:gd name="T55" fmla="*/ 1565 h 2143"/>
                  <a:gd name="T56" fmla="*/ 1507 w 1812"/>
                  <a:gd name="T57" fmla="*/ 1617 h 2143"/>
                  <a:gd name="T58" fmla="*/ 1501 w 1812"/>
                  <a:gd name="T59" fmla="*/ 1642 h 2143"/>
                  <a:gd name="T60" fmla="*/ 1493 w 1812"/>
                  <a:gd name="T61" fmla="*/ 1671 h 2143"/>
                  <a:gd name="T62" fmla="*/ 1453 w 1812"/>
                  <a:gd name="T63" fmla="*/ 1687 h 2143"/>
                  <a:gd name="T64" fmla="*/ 1411 w 1812"/>
                  <a:gd name="T65" fmla="*/ 1688 h 2143"/>
                  <a:gd name="T66" fmla="*/ 1383 w 1812"/>
                  <a:gd name="T67" fmla="*/ 1715 h 2143"/>
                  <a:gd name="T68" fmla="*/ 1379 w 1812"/>
                  <a:gd name="T69" fmla="*/ 1773 h 2143"/>
                  <a:gd name="T70" fmla="*/ 1362 w 1812"/>
                  <a:gd name="T71" fmla="*/ 1815 h 2143"/>
                  <a:gd name="T72" fmla="*/ 1358 w 1812"/>
                  <a:gd name="T73" fmla="*/ 1846 h 2143"/>
                  <a:gd name="T74" fmla="*/ 1319 w 1812"/>
                  <a:gd name="T75" fmla="*/ 1880 h 2143"/>
                  <a:gd name="T76" fmla="*/ 1295 w 1812"/>
                  <a:gd name="T77" fmla="*/ 1945 h 2143"/>
                  <a:gd name="T78" fmla="*/ 1273 w 1812"/>
                  <a:gd name="T79" fmla="*/ 2000 h 2143"/>
                  <a:gd name="T80" fmla="*/ 1225 w 1812"/>
                  <a:gd name="T81" fmla="*/ 2091 h 2143"/>
                  <a:gd name="T82" fmla="*/ 1188 w 1812"/>
                  <a:gd name="T83" fmla="*/ 2125 h 2143"/>
                  <a:gd name="T84" fmla="*/ 1165 w 1812"/>
                  <a:gd name="T85" fmla="*/ 2143 h 2143"/>
                  <a:gd name="T86" fmla="*/ 1071 w 1812"/>
                  <a:gd name="T87" fmla="*/ 2092 h 2143"/>
                  <a:gd name="T88" fmla="*/ 982 w 1812"/>
                  <a:gd name="T89" fmla="*/ 2043 h 2143"/>
                  <a:gd name="T90" fmla="*/ 919 w 1812"/>
                  <a:gd name="T91" fmla="*/ 1997 h 2143"/>
                  <a:gd name="T92" fmla="*/ 860 w 1812"/>
                  <a:gd name="T93" fmla="*/ 1946 h 2143"/>
                  <a:gd name="T94" fmla="*/ 820 w 1812"/>
                  <a:gd name="T95" fmla="*/ 1881 h 2143"/>
                  <a:gd name="T96" fmla="*/ 500 w 1812"/>
                  <a:gd name="T97" fmla="*/ 1613 h 2143"/>
                  <a:gd name="T98" fmla="*/ 243 w 1812"/>
                  <a:gd name="T99" fmla="*/ 803 h 2143"/>
                  <a:gd name="T100" fmla="*/ 252 w 1812"/>
                  <a:gd name="T101" fmla="*/ 761 h 2143"/>
                  <a:gd name="T102" fmla="*/ 221 w 1812"/>
                  <a:gd name="T103" fmla="*/ 694 h 2143"/>
                  <a:gd name="T104" fmla="*/ 218 w 1812"/>
                  <a:gd name="T105" fmla="*/ 637 h 2143"/>
                  <a:gd name="T106" fmla="*/ 235 w 1812"/>
                  <a:gd name="T107" fmla="*/ 615 h 2143"/>
                  <a:gd name="T108" fmla="*/ 223 w 1812"/>
                  <a:gd name="T109" fmla="*/ 580 h 2143"/>
                  <a:gd name="T110" fmla="*/ 191 w 1812"/>
                  <a:gd name="T111" fmla="*/ 502 h 2143"/>
                  <a:gd name="T112" fmla="*/ 148 w 1812"/>
                  <a:gd name="T113" fmla="*/ 347 h 2143"/>
                  <a:gd name="T114" fmla="*/ 124 w 1812"/>
                  <a:gd name="T115" fmla="*/ 321 h 2143"/>
                  <a:gd name="T116" fmla="*/ 41 w 1812"/>
                  <a:gd name="T117" fmla="*/ 288 h 2143"/>
                  <a:gd name="T118" fmla="*/ 11 w 1812"/>
                  <a:gd name="T119" fmla="*/ 240 h 2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2" h="2143">
                    <a:moveTo>
                      <a:pt x="0" y="225"/>
                    </a:moveTo>
                    <a:lnTo>
                      <a:pt x="7" y="218"/>
                    </a:lnTo>
                    <a:lnTo>
                      <a:pt x="13" y="210"/>
                    </a:lnTo>
                    <a:lnTo>
                      <a:pt x="19" y="202"/>
                    </a:lnTo>
                    <a:lnTo>
                      <a:pt x="25" y="194"/>
                    </a:lnTo>
                    <a:lnTo>
                      <a:pt x="43" y="176"/>
                    </a:lnTo>
                    <a:lnTo>
                      <a:pt x="59" y="160"/>
                    </a:lnTo>
                    <a:lnTo>
                      <a:pt x="76" y="144"/>
                    </a:lnTo>
                    <a:lnTo>
                      <a:pt x="92" y="126"/>
                    </a:lnTo>
                    <a:lnTo>
                      <a:pt x="104" y="114"/>
                    </a:lnTo>
                    <a:lnTo>
                      <a:pt x="114" y="102"/>
                    </a:lnTo>
                    <a:lnTo>
                      <a:pt x="124" y="90"/>
                    </a:lnTo>
                    <a:lnTo>
                      <a:pt x="137" y="80"/>
                    </a:lnTo>
                    <a:lnTo>
                      <a:pt x="147" y="71"/>
                    </a:lnTo>
                    <a:lnTo>
                      <a:pt x="157" y="62"/>
                    </a:lnTo>
                    <a:lnTo>
                      <a:pt x="162" y="57"/>
                    </a:lnTo>
                    <a:lnTo>
                      <a:pt x="167" y="53"/>
                    </a:lnTo>
                    <a:lnTo>
                      <a:pt x="172" y="50"/>
                    </a:lnTo>
                    <a:lnTo>
                      <a:pt x="178" y="47"/>
                    </a:lnTo>
                    <a:lnTo>
                      <a:pt x="189" y="43"/>
                    </a:lnTo>
                    <a:lnTo>
                      <a:pt x="199" y="38"/>
                    </a:lnTo>
                    <a:lnTo>
                      <a:pt x="222" y="25"/>
                    </a:lnTo>
                    <a:lnTo>
                      <a:pt x="242" y="12"/>
                    </a:lnTo>
                    <a:lnTo>
                      <a:pt x="253" y="7"/>
                    </a:lnTo>
                    <a:lnTo>
                      <a:pt x="264" y="3"/>
                    </a:lnTo>
                    <a:lnTo>
                      <a:pt x="277" y="1"/>
                    </a:lnTo>
                    <a:lnTo>
                      <a:pt x="290" y="0"/>
                    </a:lnTo>
                    <a:lnTo>
                      <a:pt x="297" y="1"/>
                    </a:lnTo>
                    <a:lnTo>
                      <a:pt x="303" y="4"/>
                    </a:lnTo>
                    <a:lnTo>
                      <a:pt x="309" y="7"/>
                    </a:lnTo>
                    <a:lnTo>
                      <a:pt x="315" y="10"/>
                    </a:lnTo>
                    <a:lnTo>
                      <a:pt x="330" y="14"/>
                    </a:lnTo>
                    <a:lnTo>
                      <a:pt x="344" y="17"/>
                    </a:lnTo>
                    <a:lnTo>
                      <a:pt x="356" y="20"/>
                    </a:lnTo>
                    <a:lnTo>
                      <a:pt x="369" y="22"/>
                    </a:lnTo>
                    <a:lnTo>
                      <a:pt x="396" y="25"/>
                    </a:lnTo>
                    <a:lnTo>
                      <a:pt x="424" y="28"/>
                    </a:lnTo>
                    <a:lnTo>
                      <a:pt x="424" y="28"/>
                    </a:lnTo>
                    <a:lnTo>
                      <a:pt x="433" y="30"/>
                    </a:lnTo>
                    <a:lnTo>
                      <a:pt x="443" y="33"/>
                    </a:lnTo>
                    <a:lnTo>
                      <a:pt x="452" y="37"/>
                    </a:lnTo>
                    <a:lnTo>
                      <a:pt x="461" y="38"/>
                    </a:lnTo>
                    <a:lnTo>
                      <a:pt x="512" y="38"/>
                    </a:lnTo>
                    <a:lnTo>
                      <a:pt x="523" y="38"/>
                    </a:lnTo>
                    <a:lnTo>
                      <a:pt x="532" y="39"/>
                    </a:lnTo>
                    <a:lnTo>
                      <a:pt x="542" y="40"/>
                    </a:lnTo>
                    <a:lnTo>
                      <a:pt x="551" y="43"/>
                    </a:lnTo>
                    <a:lnTo>
                      <a:pt x="569" y="48"/>
                    </a:lnTo>
                    <a:lnTo>
                      <a:pt x="585" y="55"/>
                    </a:lnTo>
                    <a:lnTo>
                      <a:pt x="600" y="63"/>
                    </a:lnTo>
                    <a:lnTo>
                      <a:pt x="617" y="73"/>
                    </a:lnTo>
                    <a:lnTo>
                      <a:pt x="633" y="83"/>
                    </a:lnTo>
                    <a:lnTo>
                      <a:pt x="650" y="95"/>
                    </a:lnTo>
                    <a:lnTo>
                      <a:pt x="666" y="106"/>
                    </a:lnTo>
                    <a:lnTo>
                      <a:pt x="682" y="115"/>
                    </a:lnTo>
                    <a:lnTo>
                      <a:pt x="696" y="125"/>
                    </a:lnTo>
                    <a:lnTo>
                      <a:pt x="712" y="137"/>
                    </a:lnTo>
                    <a:lnTo>
                      <a:pt x="720" y="146"/>
                    </a:lnTo>
                    <a:lnTo>
                      <a:pt x="727" y="158"/>
                    </a:lnTo>
                    <a:lnTo>
                      <a:pt x="735" y="165"/>
                    </a:lnTo>
                    <a:lnTo>
                      <a:pt x="743" y="170"/>
                    </a:lnTo>
                    <a:lnTo>
                      <a:pt x="751" y="175"/>
                    </a:lnTo>
                    <a:lnTo>
                      <a:pt x="758" y="181"/>
                    </a:lnTo>
                    <a:lnTo>
                      <a:pt x="770" y="193"/>
                    </a:lnTo>
                    <a:lnTo>
                      <a:pt x="780" y="203"/>
                    </a:lnTo>
                    <a:lnTo>
                      <a:pt x="791" y="216"/>
                    </a:lnTo>
                    <a:lnTo>
                      <a:pt x="803" y="228"/>
                    </a:lnTo>
                    <a:lnTo>
                      <a:pt x="811" y="235"/>
                    </a:lnTo>
                    <a:lnTo>
                      <a:pt x="819" y="240"/>
                    </a:lnTo>
                    <a:lnTo>
                      <a:pt x="827" y="245"/>
                    </a:lnTo>
                    <a:lnTo>
                      <a:pt x="836" y="251"/>
                    </a:lnTo>
                    <a:lnTo>
                      <a:pt x="850" y="260"/>
                    </a:lnTo>
                    <a:lnTo>
                      <a:pt x="862" y="270"/>
                    </a:lnTo>
                    <a:lnTo>
                      <a:pt x="873" y="280"/>
                    </a:lnTo>
                    <a:lnTo>
                      <a:pt x="883" y="289"/>
                    </a:lnTo>
                    <a:lnTo>
                      <a:pt x="903" y="311"/>
                    </a:lnTo>
                    <a:lnTo>
                      <a:pt x="922" y="337"/>
                    </a:lnTo>
                    <a:lnTo>
                      <a:pt x="1225" y="342"/>
                    </a:lnTo>
                    <a:lnTo>
                      <a:pt x="1237" y="320"/>
                    </a:lnTo>
                    <a:lnTo>
                      <a:pt x="1250" y="300"/>
                    </a:lnTo>
                    <a:lnTo>
                      <a:pt x="1261" y="281"/>
                    </a:lnTo>
                    <a:lnTo>
                      <a:pt x="1274" y="258"/>
                    </a:lnTo>
                    <a:lnTo>
                      <a:pt x="1278" y="250"/>
                    </a:lnTo>
                    <a:lnTo>
                      <a:pt x="1282" y="242"/>
                    </a:lnTo>
                    <a:lnTo>
                      <a:pt x="1286" y="234"/>
                    </a:lnTo>
                    <a:lnTo>
                      <a:pt x="1292" y="228"/>
                    </a:lnTo>
                    <a:lnTo>
                      <a:pt x="1298" y="223"/>
                    </a:lnTo>
                    <a:lnTo>
                      <a:pt x="1304" y="219"/>
                    </a:lnTo>
                    <a:lnTo>
                      <a:pt x="1310" y="217"/>
                    </a:lnTo>
                    <a:lnTo>
                      <a:pt x="1316" y="214"/>
                    </a:lnTo>
                    <a:lnTo>
                      <a:pt x="1329" y="211"/>
                    </a:lnTo>
                    <a:lnTo>
                      <a:pt x="1344" y="206"/>
                    </a:lnTo>
                    <a:lnTo>
                      <a:pt x="1357" y="203"/>
                    </a:lnTo>
                    <a:lnTo>
                      <a:pt x="1370" y="202"/>
                    </a:lnTo>
                    <a:lnTo>
                      <a:pt x="1382" y="201"/>
                    </a:lnTo>
                    <a:lnTo>
                      <a:pt x="1395" y="199"/>
                    </a:lnTo>
                    <a:lnTo>
                      <a:pt x="1411" y="195"/>
                    </a:lnTo>
                    <a:lnTo>
                      <a:pt x="1426" y="190"/>
                    </a:lnTo>
                    <a:lnTo>
                      <a:pt x="1440" y="184"/>
                    </a:lnTo>
                    <a:lnTo>
                      <a:pt x="1454" y="177"/>
                    </a:lnTo>
                    <a:lnTo>
                      <a:pt x="1482" y="162"/>
                    </a:lnTo>
                    <a:lnTo>
                      <a:pt x="1510" y="146"/>
                    </a:lnTo>
                    <a:lnTo>
                      <a:pt x="1513" y="155"/>
                    </a:lnTo>
                    <a:lnTo>
                      <a:pt x="1518" y="162"/>
                    </a:lnTo>
                    <a:lnTo>
                      <a:pt x="1521" y="165"/>
                    </a:lnTo>
                    <a:lnTo>
                      <a:pt x="1524" y="167"/>
                    </a:lnTo>
                    <a:lnTo>
                      <a:pt x="1528" y="169"/>
                    </a:lnTo>
                    <a:lnTo>
                      <a:pt x="1533" y="171"/>
                    </a:lnTo>
                    <a:lnTo>
                      <a:pt x="1541" y="173"/>
                    </a:lnTo>
                    <a:lnTo>
                      <a:pt x="1547" y="177"/>
                    </a:lnTo>
                    <a:lnTo>
                      <a:pt x="1552" y="181"/>
                    </a:lnTo>
                    <a:lnTo>
                      <a:pt x="1556" y="186"/>
                    </a:lnTo>
                    <a:lnTo>
                      <a:pt x="1566" y="196"/>
                    </a:lnTo>
                    <a:lnTo>
                      <a:pt x="1577" y="206"/>
                    </a:lnTo>
                    <a:lnTo>
                      <a:pt x="1583" y="211"/>
                    </a:lnTo>
                    <a:lnTo>
                      <a:pt x="1590" y="214"/>
                    </a:lnTo>
                    <a:lnTo>
                      <a:pt x="1596" y="217"/>
                    </a:lnTo>
                    <a:lnTo>
                      <a:pt x="1602" y="219"/>
                    </a:lnTo>
                    <a:lnTo>
                      <a:pt x="1614" y="222"/>
                    </a:lnTo>
                    <a:lnTo>
                      <a:pt x="1626" y="223"/>
                    </a:lnTo>
                    <a:lnTo>
                      <a:pt x="1653" y="223"/>
                    </a:lnTo>
                    <a:lnTo>
                      <a:pt x="1682" y="223"/>
                    </a:lnTo>
                    <a:lnTo>
                      <a:pt x="1698" y="223"/>
                    </a:lnTo>
                    <a:lnTo>
                      <a:pt x="1713" y="223"/>
                    </a:lnTo>
                    <a:lnTo>
                      <a:pt x="1720" y="222"/>
                    </a:lnTo>
                    <a:lnTo>
                      <a:pt x="1727" y="220"/>
                    </a:lnTo>
                    <a:lnTo>
                      <a:pt x="1734" y="217"/>
                    </a:lnTo>
                    <a:lnTo>
                      <a:pt x="1740" y="212"/>
                    </a:lnTo>
                    <a:lnTo>
                      <a:pt x="1745" y="206"/>
                    </a:lnTo>
                    <a:lnTo>
                      <a:pt x="1749" y="199"/>
                    </a:lnTo>
                    <a:lnTo>
                      <a:pt x="1753" y="193"/>
                    </a:lnTo>
                    <a:lnTo>
                      <a:pt x="1756" y="186"/>
                    </a:lnTo>
                    <a:lnTo>
                      <a:pt x="1759" y="180"/>
                    </a:lnTo>
                    <a:lnTo>
                      <a:pt x="1764" y="175"/>
                    </a:lnTo>
                    <a:lnTo>
                      <a:pt x="1767" y="173"/>
                    </a:lnTo>
                    <a:lnTo>
                      <a:pt x="1770" y="172"/>
                    </a:lnTo>
                    <a:lnTo>
                      <a:pt x="1773" y="171"/>
                    </a:lnTo>
                    <a:lnTo>
                      <a:pt x="1777" y="171"/>
                    </a:lnTo>
                    <a:lnTo>
                      <a:pt x="1787" y="171"/>
                    </a:lnTo>
                    <a:lnTo>
                      <a:pt x="1796" y="174"/>
                    </a:lnTo>
                    <a:lnTo>
                      <a:pt x="1804" y="177"/>
                    </a:lnTo>
                    <a:lnTo>
                      <a:pt x="1812" y="182"/>
                    </a:lnTo>
                    <a:lnTo>
                      <a:pt x="1812" y="182"/>
                    </a:lnTo>
                    <a:lnTo>
                      <a:pt x="1533" y="510"/>
                    </a:lnTo>
                    <a:lnTo>
                      <a:pt x="1536" y="1300"/>
                    </a:lnTo>
                    <a:lnTo>
                      <a:pt x="1675" y="1479"/>
                    </a:lnTo>
                    <a:lnTo>
                      <a:pt x="1675" y="1479"/>
                    </a:lnTo>
                    <a:lnTo>
                      <a:pt x="1669" y="1488"/>
                    </a:lnTo>
                    <a:lnTo>
                      <a:pt x="1663" y="1498"/>
                    </a:lnTo>
                    <a:lnTo>
                      <a:pt x="1658" y="1506"/>
                    </a:lnTo>
                    <a:lnTo>
                      <a:pt x="1654" y="1514"/>
                    </a:lnTo>
                    <a:lnTo>
                      <a:pt x="1650" y="1522"/>
                    </a:lnTo>
                    <a:lnTo>
                      <a:pt x="1645" y="1532"/>
                    </a:lnTo>
                    <a:lnTo>
                      <a:pt x="1641" y="1539"/>
                    </a:lnTo>
                    <a:lnTo>
                      <a:pt x="1637" y="1546"/>
                    </a:lnTo>
                    <a:lnTo>
                      <a:pt x="1635" y="1549"/>
                    </a:lnTo>
                    <a:lnTo>
                      <a:pt x="1632" y="1551"/>
                    </a:lnTo>
                    <a:lnTo>
                      <a:pt x="1628" y="1553"/>
                    </a:lnTo>
                    <a:lnTo>
                      <a:pt x="1624" y="1553"/>
                    </a:lnTo>
                    <a:lnTo>
                      <a:pt x="1615" y="1553"/>
                    </a:lnTo>
                    <a:lnTo>
                      <a:pt x="1606" y="1552"/>
                    </a:lnTo>
                    <a:lnTo>
                      <a:pt x="1594" y="1552"/>
                    </a:lnTo>
                    <a:lnTo>
                      <a:pt x="1582" y="1552"/>
                    </a:lnTo>
                    <a:lnTo>
                      <a:pt x="1571" y="1553"/>
                    </a:lnTo>
                    <a:lnTo>
                      <a:pt x="1559" y="1556"/>
                    </a:lnTo>
                    <a:lnTo>
                      <a:pt x="1554" y="1558"/>
                    </a:lnTo>
                    <a:lnTo>
                      <a:pt x="1550" y="1561"/>
                    </a:lnTo>
                    <a:lnTo>
                      <a:pt x="1548" y="1565"/>
                    </a:lnTo>
                    <a:lnTo>
                      <a:pt x="1545" y="1569"/>
                    </a:lnTo>
                    <a:lnTo>
                      <a:pt x="1541" y="1579"/>
                    </a:lnTo>
                    <a:lnTo>
                      <a:pt x="1535" y="1589"/>
                    </a:lnTo>
                    <a:lnTo>
                      <a:pt x="1523" y="1601"/>
                    </a:lnTo>
                    <a:lnTo>
                      <a:pt x="1512" y="1613"/>
                    </a:lnTo>
                    <a:lnTo>
                      <a:pt x="1507" y="1617"/>
                    </a:lnTo>
                    <a:lnTo>
                      <a:pt x="1503" y="1621"/>
                    </a:lnTo>
                    <a:lnTo>
                      <a:pt x="1502" y="1623"/>
                    </a:lnTo>
                    <a:lnTo>
                      <a:pt x="1500" y="1625"/>
                    </a:lnTo>
                    <a:lnTo>
                      <a:pt x="1500" y="1628"/>
                    </a:lnTo>
                    <a:lnTo>
                      <a:pt x="1499" y="1631"/>
                    </a:lnTo>
                    <a:lnTo>
                      <a:pt x="1501" y="1642"/>
                    </a:lnTo>
                    <a:lnTo>
                      <a:pt x="1503" y="1653"/>
                    </a:lnTo>
                    <a:lnTo>
                      <a:pt x="1503" y="1658"/>
                    </a:lnTo>
                    <a:lnTo>
                      <a:pt x="1501" y="1662"/>
                    </a:lnTo>
                    <a:lnTo>
                      <a:pt x="1499" y="1665"/>
                    </a:lnTo>
                    <a:lnTo>
                      <a:pt x="1497" y="1669"/>
                    </a:lnTo>
                    <a:lnTo>
                      <a:pt x="1493" y="1671"/>
                    </a:lnTo>
                    <a:lnTo>
                      <a:pt x="1490" y="1674"/>
                    </a:lnTo>
                    <a:lnTo>
                      <a:pt x="1486" y="1676"/>
                    </a:lnTo>
                    <a:lnTo>
                      <a:pt x="1481" y="1677"/>
                    </a:lnTo>
                    <a:lnTo>
                      <a:pt x="1471" y="1681"/>
                    </a:lnTo>
                    <a:lnTo>
                      <a:pt x="1462" y="1684"/>
                    </a:lnTo>
                    <a:lnTo>
                      <a:pt x="1453" y="1687"/>
                    </a:lnTo>
                    <a:lnTo>
                      <a:pt x="1442" y="1688"/>
                    </a:lnTo>
                    <a:lnTo>
                      <a:pt x="1433" y="1686"/>
                    </a:lnTo>
                    <a:lnTo>
                      <a:pt x="1424" y="1685"/>
                    </a:lnTo>
                    <a:lnTo>
                      <a:pt x="1419" y="1685"/>
                    </a:lnTo>
                    <a:lnTo>
                      <a:pt x="1414" y="1687"/>
                    </a:lnTo>
                    <a:lnTo>
                      <a:pt x="1411" y="1688"/>
                    </a:lnTo>
                    <a:lnTo>
                      <a:pt x="1407" y="1690"/>
                    </a:lnTo>
                    <a:lnTo>
                      <a:pt x="1401" y="1697"/>
                    </a:lnTo>
                    <a:lnTo>
                      <a:pt x="1395" y="1704"/>
                    </a:lnTo>
                    <a:lnTo>
                      <a:pt x="1391" y="1709"/>
                    </a:lnTo>
                    <a:lnTo>
                      <a:pt x="1386" y="1713"/>
                    </a:lnTo>
                    <a:lnTo>
                      <a:pt x="1383" y="1715"/>
                    </a:lnTo>
                    <a:lnTo>
                      <a:pt x="1382" y="1718"/>
                    </a:lnTo>
                    <a:lnTo>
                      <a:pt x="1381" y="1721"/>
                    </a:lnTo>
                    <a:lnTo>
                      <a:pt x="1380" y="1724"/>
                    </a:lnTo>
                    <a:lnTo>
                      <a:pt x="1380" y="1761"/>
                    </a:lnTo>
                    <a:lnTo>
                      <a:pt x="1380" y="1767"/>
                    </a:lnTo>
                    <a:lnTo>
                      <a:pt x="1379" y="1773"/>
                    </a:lnTo>
                    <a:lnTo>
                      <a:pt x="1377" y="1778"/>
                    </a:lnTo>
                    <a:lnTo>
                      <a:pt x="1375" y="1783"/>
                    </a:lnTo>
                    <a:lnTo>
                      <a:pt x="1370" y="1792"/>
                    </a:lnTo>
                    <a:lnTo>
                      <a:pt x="1365" y="1804"/>
                    </a:lnTo>
                    <a:lnTo>
                      <a:pt x="1363" y="1809"/>
                    </a:lnTo>
                    <a:lnTo>
                      <a:pt x="1362" y="1815"/>
                    </a:lnTo>
                    <a:lnTo>
                      <a:pt x="1362" y="1820"/>
                    </a:lnTo>
                    <a:lnTo>
                      <a:pt x="1362" y="1825"/>
                    </a:lnTo>
                    <a:lnTo>
                      <a:pt x="1362" y="1830"/>
                    </a:lnTo>
                    <a:lnTo>
                      <a:pt x="1362" y="1835"/>
                    </a:lnTo>
                    <a:lnTo>
                      <a:pt x="1361" y="1840"/>
                    </a:lnTo>
                    <a:lnTo>
                      <a:pt x="1358" y="1846"/>
                    </a:lnTo>
                    <a:lnTo>
                      <a:pt x="1354" y="1852"/>
                    </a:lnTo>
                    <a:lnTo>
                      <a:pt x="1350" y="1857"/>
                    </a:lnTo>
                    <a:lnTo>
                      <a:pt x="1346" y="1862"/>
                    </a:lnTo>
                    <a:lnTo>
                      <a:pt x="1342" y="1866"/>
                    </a:lnTo>
                    <a:lnTo>
                      <a:pt x="1331" y="1873"/>
                    </a:lnTo>
                    <a:lnTo>
                      <a:pt x="1319" y="1880"/>
                    </a:lnTo>
                    <a:lnTo>
                      <a:pt x="1312" y="1886"/>
                    </a:lnTo>
                    <a:lnTo>
                      <a:pt x="1307" y="1892"/>
                    </a:lnTo>
                    <a:lnTo>
                      <a:pt x="1303" y="1899"/>
                    </a:lnTo>
                    <a:lnTo>
                      <a:pt x="1300" y="1907"/>
                    </a:lnTo>
                    <a:lnTo>
                      <a:pt x="1298" y="1926"/>
                    </a:lnTo>
                    <a:lnTo>
                      <a:pt x="1295" y="1945"/>
                    </a:lnTo>
                    <a:lnTo>
                      <a:pt x="1294" y="1953"/>
                    </a:lnTo>
                    <a:lnTo>
                      <a:pt x="1292" y="1960"/>
                    </a:lnTo>
                    <a:lnTo>
                      <a:pt x="1289" y="1966"/>
                    </a:lnTo>
                    <a:lnTo>
                      <a:pt x="1286" y="1974"/>
                    </a:lnTo>
                    <a:lnTo>
                      <a:pt x="1280" y="1986"/>
                    </a:lnTo>
                    <a:lnTo>
                      <a:pt x="1273" y="2000"/>
                    </a:lnTo>
                    <a:lnTo>
                      <a:pt x="1262" y="2026"/>
                    </a:lnTo>
                    <a:lnTo>
                      <a:pt x="1252" y="2047"/>
                    </a:lnTo>
                    <a:lnTo>
                      <a:pt x="1246" y="2058"/>
                    </a:lnTo>
                    <a:lnTo>
                      <a:pt x="1239" y="2068"/>
                    </a:lnTo>
                    <a:lnTo>
                      <a:pt x="1233" y="2080"/>
                    </a:lnTo>
                    <a:lnTo>
                      <a:pt x="1225" y="2091"/>
                    </a:lnTo>
                    <a:lnTo>
                      <a:pt x="1220" y="2098"/>
                    </a:lnTo>
                    <a:lnTo>
                      <a:pt x="1216" y="2104"/>
                    </a:lnTo>
                    <a:lnTo>
                      <a:pt x="1212" y="2110"/>
                    </a:lnTo>
                    <a:lnTo>
                      <a:pt x="1207" y="2116"/>
                    </a:lnTo>
                    <a:lnTo>
                      <a:pt x="1197" y="2121"/>
                    </a:lnTo>
                    <a:lnTo>
                      <a:pt x="1188" y="2125"/>
                    </a:lnTo>
                    <a:lnTo>
                      <a:pt x="1183" y="2127"/>
                    </a:lnTo>
                    <a:lnTo>
                      <a:pt x="1179" y="2129"/>
                    </a:lnTo>
                    <a:lnTo>
                      <a:pt x="1174" y="2132"/>
                    </a:lnTo>
                    <a:lnTo>
                      <a:pt x="1170" y="2137"/>
                    </a:lnTo>
                    <a:lnTo>
                      <a:pt x="1167" y="2140"/>
                    </a:lnTo>
                    <a:lnTo>
                      <a:pt x="1165" y="2143"/>
                    </a:lnTo>
                    <a:lnTo>
                      <a:pt x="1165" y="2143"/>
                    </a:lnTo>
                    <a:lnTo>
                      <a:pt x="1144" y="2131"/>
                    </a:lnTo>
                    <a:lnTo>
                      <a:pt x="1123" y="2121"/>
                    </a:lnTo>
                    <a:lnTo>
                      <a:pt x="1104" y="2111"/>
                    </a:lnTo>
                    <a:lnTo>
                      <a:pt x="1083" y="2099"/>
                    </a:lnTo>
                    <a:lnTo>
                      <a:pt x="1071" y="2092"/>
                    </a:lnTo>
                    <a:lnTo>
                      <a:pt x="1061" y="2085"/>
                    </a:lnTo>
                    <a:lnTo>
                      <a:pt x="1052" y="2077"/>
                    </a:lnTo>
                    <a:lnTo>
                      <a:pt x="1041" y="2070"/>
                    </a:lnTo>
                    <a:lnTo>
                      <a:pt x="1016" y="2058"/>
                    </a:lnTo>
                    <a:lnTo>
                      <a:pt x="993" y="2048"/>
                    </a:lnTo>
                    <a:lnTo>
                      <a:pt x="982" y="2043"/>
                    </a:lnTo>
                    <a:lnTo>
                      <a:pt x="971" y="2037"/>
                    </a:lnTo>
                    <a:lnTo>
                      <a:pt x="960" y="2030"/>
                    </a:lnTo>
                    <a:lnTo>
                      <a:pt x="947" y="2021"/>
                    </a:lnTo>
                    <a:lnTo>
                      <a:pt x="937" y="2013"/>
                    </a:lnTo>
                    <a:lnTo>
                      <a:pt x="927" y="2005"/>
                    </a:lnTo>
                    <a:lnTo>
                      <a:pt x="919" y="1997"/>
                    </a:lnTo>
                    <a:lnTo>
                      <a:pt x="909" y="1988"/>
                    </a:lnTo>
                    <a:lnTo>
                      <a:pt x="898" y="1978"/>
                    </a:lnTo>
                    <a:lnTo>
                      <a:pt x="888" y="1971"/>
                    </a:lnTo>
                    <a:lnTo>
                      <a:pt x="878" y="1963"/>
                    </a:lnTo>
                    <a:lnTo>
                      <a:pt x="867" y="1953"/>
                    </a:lnTo>
                    <a:lnTo>
                      <a:pt x="860" y="1946"/>
                    </a:lnTo>
                    <a:lnTo>
                      <a:pt x="855" y="1939"/>
                    </a:lnTo>
                    <a:lnTo>
                      <a:pt x="850" y="1931"/>
                    </a:lnTo>
                    <a:lnTo>
                      <a:pt x="844" y="1923"/>
                    </a:lnTo>
                    <a:lnTo>
                      <a:pt x="835" y="1907"/>
                    </a:lnTo>
                    <a:lnTo>
                      <a:pt x="827" y="1894"/>
                    </a:lnTo>
                    <a:lnTo>
                      <a:pt x="820" y="1881"/>
                    </a:lnTo>
                    <a:lnTo>
                      <a:pt x="814" y="1868"/>
                    </a:lnTo>
                    <a:lnTo>
                      <a:pt x="809" y="1854"/>
                    </a:lnTo>
                    <a:lnTo>
                      <a:pt x="804" y="1840"/>
                    </a:lnTo>
                    <a:lnTo>
                      <a:pt x="799" y="1825"/>
                    </a:lnTo>
                    <a:lnTo>
                      <a:pt x="795" y="1809"/>
                    </a:lnTo>
                    <a:lnTo>
                      <a:pt x="500" y="1613"/>
                    </a:lnTo>
                    <a:lnTo>
                      <a:pt x="458" y="1585"/>
                    </a:lnTo>
                    <a:lnTo>
                      <a:pt x="84" y="1336"/>
                    </a:lnTo>
                    <a:lnTo>
                      <a:pt x="6" y="1340"/>
                    </a:lnTo>
                    <a:lnTo>
                      <a:pt x="6" y="1340"/>
                    </a:lnTo>
                    <a:lnTo>
                      <a:pt x="5" y="1072"/>
                    </a:lnTo>
                    <a:lnTo>
                      <a:pt x="243" y="803"/>
                    </a:lnTo>
                    <a:lnTo>
                      <a:pt x="248" y="797"/>
                    </a:lnTo>
                    <a:lnTo>
                      <a:pt x="251" y="791"/>
                    </a:lnTo>
                    <a:lnTo>
                      <a:pt x="253" y="785"/>
                    </a:lnTo>
                    <a:lnTo>
                      <a:pt x="253" y="777"/>
                    </a:lnTo>
                    <a:lnTo>
                      <a:pt x="253" y="769"/>
                    </a:lnTo>
                    <a:lnTo>
                      <a:pt x="252" y="761"/>
                    </a:lnTo>
                    <a:lnTo>
                      <a:pt x="250" y="753"/>
                    </a:lnTo>
                    <a:lnTo>
                      <a:pt x="247" y="746"/>
                    </a:lnTo>
                    <a:lnTo>
                      <a:pt x="241" y="733"/>
                    </a:lnTo>
                    <a:lnTo>
                      <a:pt x="234" y="720"/>
                    </a:lnTo>
                    <a:lnTo>
                      <a:pt x="227" y="708"/>
                    </a:lnTo>
                    <a:lnTo>
                      <a:pt x="221" y="694"/>
                    </a:lnTo>
                    <a:lnTo>
                      <a:pt x="219" y="687"/>
                    </a:lnTo>
                    <a:lnTo>
                      <a:pt x="217" y="679"/>
                    </a:lnTo>
                    <a:lnTo>
                      <a:pt x="215" y="671"/>
                    </a:lnTo>
                    <a:lnTo>
                      <a:pt x="215" y="663"/>
                    </a:lnTo>
                    <a:lnTo>
                      <a:pt x="215" y="650"/>
                    </a:lnTo>
                    <a:lnTo>
                      <a:pt x="218" y="637"/>
                    </a:lnTo>
                    <a:lnTo>
                      <a:pt x="220" y="632"/>
                    </a:lnTo>
                    <a:lnTo>
                      <a:pt x="222" y="628"/>
                    </a:lnTo>
                    <a:lnTo>
                      <a:pt x="226" y="625"/>
                    </a:lnTo>
                    <a:lnTo>
                      <a:pt x="229" y="622"/>
                    </a:lnTo>
                    <a:lnTo>
                      <a:pt x="233" y="618"/>
                    </a:lnTo>
                    <a:lnTo>
                      <a:pt x="235" y="615"/>
                    </a:lnTo>
                    <a:lnTo>
                      <a:pt x="237" y="611"/>
                    </a:lnTo>
                    <a:lnTo>
                      <a:pt x="238" y="606"/>
                    </a:lnTo>
                    <a:lnTo>
                      <a:pt x="235" y="601"/>
                    </a:lnTo>
                    <a:lnTo>
                      <a:pt x="230" y="596"/>
                    </a:lnTo>
                    <a:lnTo>
                      <a:pt x="227" y="587"/>
                    </a:lnTo>
                    <a:lnTo>
                      <a:pt x="223" y="580"/>
                    </a:lnTo>
                    <a:lnTo>
                      <a:pt x="219" y="573"/>
                    </a:lnTo>
                    <a:lnTo>
                      <a:pt x="215" y="564"/>
                    </a:lnTo>
                    <a:lnTo>
                      <a:pt x="207" y="549"/>
                    </a:lnTo>
                    <a:lnTo>
                      <a:pt x="201" y="533"/>
                    </a:lnTo>
                    <a:lnTo>
                      <a:pt x="196" y="519"/>
                    </a:lnTo>
                    <a:lnTo>
                      <a:pt x="191" y="502"/>
                    </a:lnTo>
                    <a:lnTo>
                      <a:pt x="183" y="471"/>
                    </a:lnTo>
                    <a:lnTo>
                      <a:pt x="176" y="444"/>
                    </a:lnTo>
                    <a:lnTo>
                      <a:pt x="169" y="416"/>
                    </a:lnTo>
                    <a:lnTo>
                      <a:pt x="161" y="386"/>
                    </a:lnTo>
                    <a:lnTo>
                      <a:pt x="155" y="365"/>
                    </a:lnTo>
                    <a:lnTo>
                      <a:pt x="148" y="347"/>
                    </a:lnTo>
                    <a:lnTo>
                      <a:pt x="144" y="339"/>
                    </a:lnTo>
                    <a:lnTo>
                      <a:pt x="139" y="332"/>
                    </a:lnTo>
                    <a:lnTo>
                      <a:pt x="136" y="329"/>
                    </a:lnTo>
                    <a:lnTo>
                      <a:pt x="133" y="326"/>
                    </a:lnTo>
                    <a:lnTo>
                      <a:pt x="129" y="324"/>
                    </a:lnTo>
                    <a:lnTo>
                      <a:pt x="124" y="321"/>
                    </a:lnTo>
                    <a:lnTo>
                      <a:pt x="105" y="313"/>
                    </a:lnTo>
                    <a:lnTo>
                      <a:pt x="87" y="308"/>
                    </a:lnTo>
                    <a:lnTo>
                      <a:pt x="70" y="302"/>
                    </a:lnTo>
                    <a:lnTo>
                      <a:pt x="52" y="295"/>
                    </a:lnTo>
                    <a:lnTo>
                      <a:pt x="46" y="291"/>
                    </a:lnTo>
                    <a:lnTo>
                      <a:pt x="41" y="288"/>
                    </a:lnTo>
                    <a:lnTo>
                      <a:pt x="36" y="284"/>
                    </a:lnTo>
                    <a:lnTo>
                      <a:pt x="32" y="279"/>
                    </a:lnTo>
                    <a:lnTo>
                      <a:pt x="26" y="269"/>
                    </a:lnTo>
                    <a:lnTo>
                      <a:pt x="20" y="256"/>
                    </a:lnTo>
                    <a:lnTo>
                      <a:pt x="16" y="247"/>
                    </a:lnTo>
                    <a:lnTo>
                      <a:pt x="11" y="240"/>
                    </a:lnTo>
                    <a:lnTo>
                      <a:pt x="5" y="233"/>
                    </a:lnTo>
                    <a:lnTo>
                      <a:pt x="0" y="225"/>
                    </a:lnTo>
                    <a:lnTo>
                      <a:pt x="0" y="225"/>
                    </a:lnTo>
                    <a:close/>
                  </a:path>
                </a:pathLst>
              </a:custGeom>
              <a:grpFill/>
              <a:ln w="9525">
                <a:solidFill>
                  <a:srgbClr val="000000"/>
                </a:solidFill>
                <a:round/>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8" name="Rwanda">
                <a:extLst>
                  <a:ext uri="{FF2B5EF4-FFF2-40B4-BE49-F238E27FC236}">
                    <a16:creationId xmlns:a16="http://schemas.microsoft.com/office/drawing/2014/main" id="{0EB3FA7E-0A80-70CB-5AC2-B2562CDC4C18}"/>
                  </a:ext>
                </a:extLst>
              </p:cNvPr>
              <p:cNvSpPr>
                <a:spLocks/>
              </p:cNvSpPr>
              <p:nvPr/>
            </p:nvSpPr>
            <p:spPr bwMode="auto">
              <a:xfrm>
                <a:off x="10019339" y="3918886"/>
                <a:ext cx="139375" cy="132406"/>
              </a:xfrm>
              <a:custGeom>
                <a:avLst/>
                <a:gdLst>
                  <a:gd name="T0" fmla="*/ 178 w 420"/>
                  <a:gd name="T1" fmla="*/ 71 h 401"/>
                  <a:gd name="T2" fmla="*/ 221 w 420"/>
                  <a:gd name="T3" fmla="*/ 72 h 401"/>
                  <a:gd name="T4" fmla="*/ 250 w 420"/>
                  <a:gd name="T5" fmla="*/ 72 h 401"/>
                  <a:gd name="T6" fmla="*/ 256 w 420"/>
                  <a:gd name="T7" fmla="*/ 69 h 401"/>
                  <a:gd name="T8" fmla="*/ 264 w 420"/>
                  <a:gd name="T9" fmla="*/ 61 h 401"/>
                  <a:gd name="T10" fmla="*/ 275 w 420"/>
                  <a:gd name="T11" fmla="*/ 47 h 401"/>
                  <a:gd name="T12" fmla="*/ 288 w 420"/>
                  <a:gd name="T13" fmla="*/ 33 h 401"/>
                  <a:gd name="T14" fmla="*/ 296 w 420"/>
                  <a:gd name="T15" fmla="*/ 20 h 401"/>
                  <a:gd name="T16" fmla="*/ 305 w 420"/>
                  <a:gd name="T17" fmla="*/ 11 h 401"/>
                  <a:gd name="T18" fmla="*/ 315 w 420"/>
                  <a:gd name="T19" fmla="*/ 5 h 401"/>
                  <a:gd name="T20" fmla="*/ 331 w 420"/>
                  <a:gd name="T21" fmla="*/ 1 h 401"/>
                  <a:gd name="T22" fmla="*/ 342 w 420"/>
                  <a:gd name="T23" fmla="*/ 0 h 401"/>
                  <a:gd name="T24" fmla="*/ 346 w 420"/>
                  <a:gd name="T25" fmla="*/ 27 h 401"/>
                  <a:gd name="T26" fmla="*/ 352 w 420"/>
                  <a:gd name="T27" fmla="*/ 42 h 401"/>
                  <a:gd name="T28" fmla="*/ 361 w 420"/>
                  <a:gd name="T29" fmla="*/ 56 h 401"/>
                  <a:gd name="T30" fmla="*/ 372 w 420"/>
                  <a:gd name="T31" fmla="*/ 77 h 401"/>
                  <a:gd name="T32" fmla="*/ 380 w 420"/>
                  <a:gd name="T33" fmla="*/ 94 h 401"/>
                  <a:gd name="T34" fmla="*/ 395 w 420"/>
                  <a:gd name="T35" fmla="*/ 120 h 401"/>
                  <a:gd name="T36" fmla="*/ 406 w 420"/>
                  <a:gd name="T37" fmla="*/ 135 h 401"/>
                  <a:gd name="T38" fmla="*/ 409 w 420"/>
                  <a:gd name="T39" fmla="*/ 143 h 401"/>
                  <a:gd name="T40" fmla="*/ 411 w 420"/>
                  <a:gd name="T41" fmla="*/ 152 h 401"/>
                  <a:gd name="T42" fmla="*/ 408 w 420"/>
                  <a:gd name="T43" fmla="*/ 175 h 401"/>
                  <a:gd name="T44" fmla="*/ 405 w 420"/>
                  <a:gd name="T45" fmla="*/ 198 h 401"/>
                  <a:gd name="T46" fmla="*/ 405 w 420"/>
                  <a:gd name="T47" fmla="*/ 214 h 401"/>
                  <a:gd name="T48" fmla="*/ 407 w 420"/>
                  <a:gd name="T49" fmla="*/ 230 h 401"/>
                  <a:gd name="T50" fmla="*/ 413 w 420"/>
                  <a:gd name="T51" fmla="*/ 245 h 401"/>
                  <a:gd name="T52" fmla="*/ 417 w 420"/>
                  <a:gd name="T53" fmla="*/ 262 h 401"/>
                  <a:gd name="T54" fmla="*/ 420 w 420"/>
                  <a:gd name="T55" fmla="*/ 272 h 401"/>
                  <a:gd name="T56" fmla="*/ 419 w 420"/>
                  <a:gd name="T57" fmla="*/ 277 h 401"/>
                  <a:gd name="T58" fmla="*/ 413 w 420"/>
                  <a:gd name="T59" fmla="*/ 280 h 401"/>
                  <a:gd name="T60" fmla="*/ 400 w 420"/>
                  <a:gd name="T61" fmla="*/ 283 h 401"/>
                  <a:gd name="T62" fmla="*/ 389 w 420"/>
                  <a:gd name="T63" fmla="*/ 285 h 401"/>
                  <a:gd name="T64" fmla="*/ 378 w 420"/>
                  <a:gd name="T65" fmla="*/ 288 h 401"/>
                  <a:gd name="T66" fmla="*/ 362 w 420"/>
                  <a:gd name="T67" fmla="*/ 290 h 401"/>
                  <a:gd name="T68" fmla="*/ 317 w 420"/>
                  <a:gd name="T69" fmla="*/ 287 h 401"/>
                  <a:gd name="T70" fmla="*/ 272 w 420"/>
                  <a:gd name="T71" fmla="*/ 286 h 401"/>
                  <a:gd name="T72" fmla="*/ 239 w 420"/>
                  <a:gd name="T73" fmla="*/ 288 h 401"/>
                  <a:gd name="T74" fmla="*/ 224 w 420"/>
                  <a:gd name="T75" fmla="*/ 289 h 401"/>
                  <a:gd name="T76" fmla="*/ 208 w 420"/>
                  <a:gd name="T77" fmla="*/ 286 h 401"/>
                  <a:gd name="T78" fmla="*/ 206 w 420"/>
                  <a:gd name="T79" fmla="*/ 311 h 401"/>
                  <a:gd name="T80" fmla="*/ 203 w 420"/>
                  <a:gd name="T81" fmla="*/ 335 h 401"/>
                  <a:gd name="T82" fmla="*/ 198 w 420"/>
                  <a:gd name="T83" fmla="*/ 362 h 401"/>
                  <a:gd name="T84" fmla="*/ 194 w 420"/>
                  <a:gd name="T85" fmla="*/ 384 h 401"/>
                  <a:gd name="T86" fmla="*/ 188 w 420"/>
                  <a:gd name="T87" fmla="*/ 390 h 401"/>
                  <a:gd name="T88" fmla="*/ 178 w 420"/>
                  <a:gd name="T89" fmla="*/ 395 h 401"/>
                  <a:gd name="T90" fmla="*/ 163 w 420"/>
                  <a:gd name="T91" fmla="*/ 400 h 401"/>
                  <a:gd name="T92" fmla="*/ 147 w 420"/>
                  <a:gd name="T93" fmla="*/ 401 h 401"/>
                  <a:gd name="T94" fmla="*/ 130 w 420"/>
                  <a:gd name="T95" fmla="*/ 398 h 401"/>
                  <a:gd name="T96" fmla="*/ 115 w 420"/>
                  <a:gd name="T97" fmla="*/ 391 h 401"/>
                  <a:gd name="T98" fmla="*/ 101 w 420"/>
                  <a:gd name="T99" fmla="*/ 383 h 401"/>
                  <a:gd name="T100" fmla="*/ 85 w 420"/>
                  <a:gd name="T101" fmla="*/ 377 h 401"/>
                  <a:gd name="T102" fmla="*/ 54 w 420"/>
                  <a:gd name="T103" fmla="*/ 373 h 401"/>
                  <a:gd name="T104" fmla="*/ 23 w 420"/>
                  <a:gd name="T105" fmla="*/ 372 h 401"/>
                  <a:gd name="T106" fmla="*/ 16 w 420"/>
                  <a:gd name="T107" fmla="*/ 348 h 401"/>
                  <a:gd name="T108" fmla="*/ 5 w 420"/>
                  <a:gd name="T109" fmla="*/ 316 h 401"/>
                  <a:gd name="T110" fmla="*/ 0 w 420"/>
                  <a:gd name="T111" fmla="*/ 293 h 401"/>
                  <a:gd name="T112" fmla="*/ 72 w 420"/>
                  <a:gd name="T113" fmla="*/ 144 h 401"/>
                  <a:gd name="T114" fmla="*/ 87 w 420"/>
                  <a:gd name="T115" fmla="*/ 131 h 401"/>
                  <a:gd name="T116" fmla="*/ 103 w 420"/>
                  <a:gd name="T117" fmla="*/ 119 h 401"/>
                  <a:gd name="T118" fmla="*/ 121 w 420"/>
                  <a:gd name="T119" fmla="*/ 97 h 401"/>
                  <a:gd name="T120" fmla="*/ 138 w 420"/>
                  <a:gd name="T121" fmla="*/ 84 h 401"/>
                  <a:gd name="T122" fmla="*/ 155 w 420"/>
                  <a:gd name="T123" fmla="*/ 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 h="401">
                    <a:moveTo>
                      <a:pt x="155" y="69"/>
                    </a:moveTo>
                    <a:lnTo>
                      <a:pt x="178" y="71"/>
                    </a:lnTo>
                    <a:lnTo>
                      <a:pt x="200" y="72"/>
                    </a:lnTo>
                    <a:lnTo>
                      <a:pt x="221" y="72"/>
                    </a:lnTo>
                    <a:lnTo>
                      <a:pt x="246" y="72"/>
                    </a:lnTo>
                    <a:lnTo>
                      <a:pt x="250" y="72"/>
                    </a:lnTo>
                    <a:lnTo>
                      <a:pt x="253" y="71"/>
                    </a:lnTo>
                    <a:lnTo>
                      <a:pt x="256" y="69"/>
                    </a:lnTo>
                    <a:lnTo>
                      <a:pt x="259" y="67"/>
                    </a:lnTo>
                    <a:lnTo>
                      <a:pt x="264" y="61"/>
                    </a:lnTo>
                    <a:lnTo>
                      <a:pt x="269" y="56"/>
                    </a:lnTo>
                    <a:lnTo>
                      <a:pt x="275" y="47"/>
                    </a:lnTo>
                    <a:lnTo>
                      <a:pt x="281" y="40"/>
                    </a:lnTo>
                    <a:lnTo>
                      <a:pt x="288" y="33"/>
                    </a:lnTo>
                    <a:lnTo>
                      <a:pt x="294" y="25"/>
                    </a:lnTo>
                    <a:lnTo>
                      <a:pt x="296" y="20"/>
                    </a:lnTo>
                    <a:lnTo>
                      <a:pt x="300" y="15"/>
                    </a:lnTo>
                    <a:lnTo>
                      <a:pt x="305" y="11"/>
                    </a:lnTo>
                    <a:lnTo>
                      <a:pt x="310" y="8"/>
                    </a:lnTo>
                    <a:lnTo>
                      <a:pt x="315" y="5"/>
                    </a:lnTo>
                    <a:lnTo>
                      <a:pt x="320" y="3"/>
                    </a:lnTo>
                    <a:lnTo>
                      <a:pt x="331" y="1"/>
                    </a:lnTo>
                    <a:lnTo>
                      <a:pt x="342" y="0"/>
                    </a:lnTo>
                    <a:lnTo>
                      <a:pt x="342" y="0"/>
                    </a:lnTo>
                    <a:lnTo>
                      <a:pt x="344" y="14"/>
                    </a:lnTo>
                    <a:lnTo>
                      <a:pt x="346" y="27"/>
                    </a:lnTo>
                    <a:lnTo>
                      <a:pt x="350" y="35"/>
                    </a:lnTo>
                    <a:lnTo>
                      <a:pt x="352" y="42"/>
                    </a:lnTo>
                    <a:lnTo>
                      <a:pt x="355" y="48"/>
                    </a:lnTo>
                    <a:lnTo>
                      <a:pt x="361" y="56"/>
                    </a:lnTo>
                    <a:lnTo>
                      <a:pt x="367" y="67"/>
                    </a:lnTo>
                    <a:lnTo>
                      <a:pt x="372" y="77"/>
                    </a:lnTo>
                    <a:lnTo>
                      <a:pt x="376" y="85"/>
                    </a:lnTo>
                    <a:lnTo>
                      <a:pt x="380" y="94"/>
                    </a:lnTo>
                    <a:lnTo>
                      <a:pt x="387" y="106"/>
                    </a:lnTo>
                    <a:lnTo>
                      <a:pt x="395" y="120"/>
                    </a:lnTo>
                    <a:lnTo>
                      <a:pt x="401" y="128"/>
                    </a:lnTo>
                    <a:lnTo>
                      <a:pt x="406" y="135"/>
                    </a:lnTo>
                    <a:lnTo>
                      <a:pt x="408" y="139"/>
                    </a:lnTo>
                    <a:lnTo>
                      <a:pt x="409" y="143"/>
                    </a:lnTo>
                    <a:lnTo>
                      <a:pt x="410" y="147"/>
                    </a:lnTo>
                    <a:lnTo>
                      <a:pt x="411" y="152"/>
                    </a:lnTo>
                    <a:lnTo>
                      <a:pt x="410" y="164"/>
                    </a:lnTo>
                    <a:lnTo>
                      <a:pt x="408" y="175"/>
                    </a:lnTo>
                    <a:lnTo>
                      <a:pt x="406" y="186"/>
                    </a:lnTo>
                    <a:lnTo>
                      <a:pt x="405" y="198"/>
                    </a:lnTo>
                    <a:lnTo>
                      <a:pt x="405" y="206"/>
                    </a:lnTo>
                    <a:lnTo>
                      <a:pt x="405" y="214"/>
                    </a:lnTo>
                    <a:lnTo>
                      <a:pt x="406" y="221"/>
                    </a:lnTo>
                    <a:lnTo>
                      <a:pt x="407" y="230"/>
                    </a:lnTo>
                    <a:lnTo>
                      <a:pt x="410" y="238"/>
                    </a:lnTo>
                    <a:lnTo>
                      <a:pt x="413" y="245"/>
                    </a:lnTo>
                    <a:lnTo>
                      <a:pt x="416" y="254"/>
                    </a:lnTo>
                    <a:lnTo>
                      <a:pt x="417" y="262"/>
                    </a:lnTo>
                    <a:lnTo>
                      <a:pt x="419" y="267"/>
                    </a:lnTo>
                    <a:lnTo>
                      <a:pt x="420" y="272"/>
                    </a:lnTo>
                    <a:lnTo>
                      <a:pt x="420" y="275"/>
                    </a:lnTo>
                    <a:lnTo>
                      <a:pt x="419" y="277"/>
                    </a:lnTo>
                    <a:lnTo>
                      <a:pt x="417" y="279"/>
                    </a:lnTo>
                    <a:lnTo>
                      <a:pt x="413" y="280"/>
                    </a:lnTo>
                    <a:lnTo>
                      <a:pt x="407" y="281"/>
                    </a:lnTo>
                    <a:lnTo>
                      <a:pt x="400" y="283"/>
                    </a:lnTo>
                    <a:lnTo>
                      <a:pt x="395" y="284"/>
                    </a:lnTo>
                    <a:lnTo>
                      <a:pt x="389" y="285"/>
                    </a:lnTo>
                    <a:lnTo>
                      <a:pt x="384" y="287"/>
                    </a:lnTo>
                    <a:lnTo>
                      <a:pt x="378" y="288"/>
                    </a:lnTo>
                    <a:lnTo>
                      <a:pt x="362" y="290"/>
                    </a:lnTo>
                    <a:lnTo>
                      <a:pt x="362" y="290"/>
                    </a:lnTo>
                    <a:lnTo>
                      <a:pt x="338" y="289"/>
                    </a:lnTo>
                    <a:lnTo>
                      <a:pt x="317" y="287"/>
                    </a:lnTo>
                    <a:lnTo>
                      <a:pt x="295" y="286"/>
                    </a:lnTo>
                    <a:lnTo>
                      <a:pt x="272" y="286"/>
                    </a:lnTo>
                    <a:lnTo>
                      <a:pt x="255" y="287"/>
                    </a:lnTo>
                    <a:lnTo>
                      <a:pt x="239" y="288"/>
                    </a:lnTo>
                    <a:lnTo>
                      <a:pt x="232" y="289"/>
                    </a:lnTo>
                    <a:lnTo>
                      <a:pt x="224" y="289"/>
                    </a:lnTo>
                    <a:lnTo>
                      <a:pt x="216" y="288"/>
                    </a:lnTo>
                    <a:lnTo>
                      <a:pt x="208" y="286"/>
                    </a:lnTo>
                    <a:lnTo>
                      <a:pt x="207" y="300"/>
                    </a:lnTo>
                    <a:lnTo>
                      <a:pt x="206" y="311"/>
                    </a:lnTo>
                    <a:lnTo>
                      <a:pt x="204" y="323"/>
                    </a:lnTo>
                    <a:lnTo>
                      <a:pt x="203" y="335"/>
                    </a:lnTo>
                    <a:lnTo>
                      <a:pt x="200" y="349"/>
                    </a:lnTo>
                    <a:lnTo>
                      <a:pt x="198" y="362"/>
                    </a:lnTo>
                    <a:lnTo>
                      <a:pt x="197" y="373"/>
                    </a:lnTo>
                    <a:lnTo>
                      <a:pt x="194" y="384"/>
                    </a:lnTo>
                    <a:lnTo>
                      <a:pt x="191" y="387"/>
                    </a:lnTo>
                    <a:lnTo>
                      <a:pt x="188" y="390"/>
                    </a:lnTo>
                    <a:lnTo>
                      <a:pt x="182" y="393"/>
                    </a:lnTo>
                    <a:lnTo>
                      <a:pt x="178" y="395"/>
                    </a:lnTo>
                    <a:lnTo>
                      <a:pt x="170" y="398"/>
                    </a:lnTo>
                    <a:lnTo>
                      <a:pt x="163" y="400"/>
                    </a:lnTo>
                    <a:lnTo>
                      <a:pt x="155" y="401"/>
                    </a:lnTo>
                    <a:lnTo>
                      <a:pt x="147" y="401"/>
                    </a:lnTo>
                    <a:lnTo>
                      <a:pt x="138" y="400"/>
                    </a:lnTo>
                    <a:lnTo>
                      <a:pt x="130" y="398"/>
                    </a:lnTo>
                    <a:lnTo>
                      <a:pt x="122" y="395"/>
                    </a:lnTo>
                    <a:lnTo>
                      <a:pt x="115" y="391"/>
                    </a:lnTo>
                    <a:lnTo>
                      <a:pt x="108" y="387"/>
                    </a:lnTo>
                    <a:lnTo>
                      <a:pt x="101" y="383"/>
                    </a:lnTo>
                    <a:lnTo>
                      <a:pt x="94" y="380"/>
                    </a:lnTo>
                    <a:lnTo>
                      <a:pt x="85" y="377"/>
                    </a:lnTo>
                    <a:lnTo>
                      <a:pt x="68" y="374"/>
                    </a:lnTo>
                    <a:lnTo>
                      <a:pt x="54" y="373"/>
                    </a:lnTo>
                    <a:lnTo>
                      <a:pt x="39" y="372"/>
                    </a:lnTo>
                    <a:lnTo>
                      <a:pt x="23" y="372"/>
                    </a:lnTo>
                    <a:lnTo>
                      <a:pt x="23" y="372"/>
                    </a:lnTo>
                    <a:lnTo>
                      <a:pt x="16" y="348"/>
                    </a:lnTo>
                    <a:lnTo>
                      <a:pt x="8" y="326"/>
                    </a:lnTo>
                    <a:lnTo>
                      <a:pt x="5" y="316"/>
                    </a:lnTo>
                    <a:lnTo>
                      <a:pt x="2" y="305"/>
                    </a:lnTo>
                    <a:lnTo>
                      <a:pt x="0" y="293"/>
                    </a:lnTo>
                    <a:lnTo>
                      <a:pt x="0" y="279"/>
                    </a:lnTo>
                    <a:lnTo>
                      <a:pt x="72" y="144"/>
                    </a:lnTo>
                    <a:lnTo>
                      <a:pt x="80" y="137"/>
                    </a:lnTo>
                    <a:lnTo>
                      <a:pt x="87" y="131"/>
                    </a:lnTo>
                    <a:lnTo>
                      <a:pt x="95" y="125"/>
                    </a:lnTo>
                    <a:lnTo>
                      <a:pt x="103" y="119"/>
                    </a:lnTo>
                    <a:lnTo>
                      <a:pt x="112" y="108"/>
                    </a:lnTo>
                    <a:lnTo>
                      <a:pt x="121" y="97"/>
                    </a:lnTo>
                    <a:lnTo>
                      <a:pt x="131" y="89"/>
                    </a:lnTo>
                    <a:lnTo>
                      <a:pt x="138" y="84"/>
                    </a:lnTo>
                    <a:lnTo>
                      <a:pt x="146" y="78"/>
                    </a:lnTo>
                    <a:lnTo>
                      <a:pt x="155" y="69"/>
                    </a:lnTo>
                    <a:lnTo>
                      <a:pt x="155" y="69"/>
                    </a:lnTo>
                    <a:close/>
                  </a:path>
                </a:pathLst>
              </a:custGeom>
              <a:grpFill/>
              <a:ln w="9525">
                <a:solidFill>
                  <a:srgbClr val="000000"/>
                </a:solidFill>
                <a:round/>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9" name="Burundi">
                <a:extLst>
                  <a:ext uri="{FF2B5EF4-FFF2-40B4-BE49-F238E27FC236}">
                    <a16:creationId xmlns:a16="http://schemas.microsoft.com/office/drawing/2014/main" id="{A53CF50B-D851-AF0F-C1F5-7830E6AE8809}"/>
                  </a:ext>
                </a:extLst>
              </p:cNvPr>
              <p:cNvSpPr>
                <a:spLocks/>
              </p:cNvSpPr>
              <p:nvPr/>
            </p:nvSpPr>
            <p:spPr bwMode="auto">
              <a:xfrm>
                <a:off x="10026308" y="4016447"/>
                <a:ext cx="125437" cy="160281"/>
              </a:xfrm>
              <a:custGeom>
                <a:avLst/>
                <a:gdLst>
                  <a:gd name="T0" fmla="*/ 31 w 370"/>
                  <a:gd name="T1" fmla="*/ 87 h 478"/>
                  <a:gd name="T2" fmla="*/ 71 w 370"/>
                  <a:gd name="T3" fmla="*/ 94 h 478"/>
                  <a:gd name="T4" fmla="*/ 92 w 370"/>
                  <a:gd name="T5" fmla="*/ 105 h 478"/>
                  <a:gd name="T6" fmla="*/ 115 w 370"/>
                  <a:gd name="T7" fmla="*/ 114 h 478"/>
                  <a:gd name="T8" fmla="*/ 140 w 370"/>
                  <a:gd name="T9" fmla="*/ 114 h 478"/>
                  <a:gd name="T10" fmla="*/ 159 w 370"/>
                  <a:gd name="T11" fmla="*/ 107 h 478"/>
                  <a:gd name="T12" fmla="*/ 171 w 370"/>
                  <a:gd name="T13" fmla="*/ 98 h 478"/>
                  <a:gd name="T14" fmla="*/ 177 w 370"/>
                  <a:gd name="T15" fmla="*/ 63 h 478"/>
                  <a:gd name="T16" fmla="*/ 183 w 370"/>
                  <a:gd name="T17" fmla="*/ 25 h 478"/>
                  <a:gd name="T18" fmla="*/ 193 w 370"/>
                  <a:gd name="T19" fmla="*/ 2 h 478"/>
                  <a:gd name="T20" fmla="*/ 216 w 370"/>
                  <a:gd name="T21" fmla="*/ 2 h 478"/>
                  <a:gd name="T22" fmla="*/ 272 w 370"/>
                  <a:gd name="T23" fmla="*/ 0 h 478"/>
                  <a:gd name="T24" fmla="*/ 339 w 370"/>
                  <a:gd name="T25" fmla="*/ 4 h 478"/>
                  <a:gd name="T26" fmla="*/ 336 w 370"/>
                  <a:gd name="T27" fmla="*/ 17 h 478"/>
                  <a:gd name="T28" fmla="*/ 336 w 370"/>
                  <a:gd name="T29" fmla="*/ 41 h 478"/>
                  <a:gd name="T30" fmla="*/ 335 w 370"/>
                  <a:gd name="T31" fmla="*/ 82 h 478"/>
                  <a:gd name="T32" fmla="*/ 337 w 370"/>
                  <a:gd name="T33" fmla="*/ 100 h 478"/>
                  <a:gd name="T34" fmla="*/ 348 w 370"/>
                  <a:gd name="T35" fmla="*/ 121 h 478"/>
                  <a:gd name="T36" fmla="*/ 362 w 370"/>
                  <a:gd name="T37" fmla="*/ 138 h 478"/>
                  <a:gd name="T38" fmla="*/ 370 w 370"/>
                  <a:gd name="T39" fmla="*/ 158 h 478"/>
                  <a:gd name="T40" fmla="*/ 366 w 370"/>
                  <a:gd name="T41" fmla="*/ 176 h 478"/>
                  <a:gd name="T42" fmla="*/ 349 w 370"/>
                  <a:gd name="T43" fmla="*/ 200 h 478"/>
                  <a:gd name="T44" fmla="*/ 330 w 370"/>
                  <a:gd name="T45" fmla="*/ 224 h 478"/>
                  <a:gd name="T46" fmla="*/ 313 w 370"/>
                  <a:gd name="T47" fmla="*/ 241 h 478"/>
                  <a:gd name="T48" fmla="*/ 300 w 370"/>
                  <a:gd name="T49" fmla="*/ 264 h 478"/>
                  <a:gd name="T50" fmla="*/ 290 w 370"/>
                  <a:gd name="T51" fmla="*/ 299 h 478"/>
                  <a:gd name="T52" fmla="*/ 282 w 370"/>
                  <a:gd name="T53" fmla="*/ 333 h 478"/>
                  <a:gd name="T54" fmla="*/ 266 w 370"/>
                  <a:gd name="T55" fmla="*/ 363 h 478"/>
                  <a:gd name="T56" fmla="*/ 237 w 370"/>
                  <a:gd name="T57" fmla="*/ 389 h 478"/>
                  <a:gd name="T58" fmla="*/ 205 w 370"/>
                  <a:gd name="T59" fmla="*/ 418 h 478"/>
                  <a:gd name="T60" fmla="*/ 193 w 370"/>
                  <a:gd name="T61" fmla="*/ 428 h 478"/>
                  <a:gd name="T62" fmla="*/ 156 w 370"/>
                  <a:gd name="T63" fmla="*/ 442 h 478"/>
                  <a:gd name="T64" fmla="*/ 134 w 370"/>
                  <a:gd name="T65" fmla="*/ 450 h 478"/>
                  <a:gd name="T66" fmla="*/ 98 w 370"/>
                  <a:gd name="T67" fmla="*/ 478 h 478"/>
                  <a:gd name="T68" fmla="*/ 89 w 370"/>
                  <a:gd name="T69" fmla="*/ 415 h 478"/>
                  <a:gd name="T70" fmla="*/ 90 w 370"/>
                  <a:gd name="T71" fmla="*/ 411 h 478"/>
                  <a:gd name="T72" fmla="*/ 86 w 370"/>
                  <a:gd name="T73" fmla="*/ 393 h 478"/>
                  <a:gd name="T74" fmla="*/ 72 w 370"/>
                  <a:gd name="T75" fmla="*/ 361 h 478"/>
                  <a:gd name="T76" fmla="*/ 59 w 370"/>
                  <a:gd name="T77" fmla="*/ 327 h 478"/>
                  <a:gd name="T78" fmla="*/ 52 w 370"/>
                  <a:gd name="T79" fmla="*/ 290 h 478"/>
                  <a:gd name="T80" fmla="*/ 53 w 370"/>
                  <a:gd name="T81" fmla="*/ 256 h 478"/>
                  <a:gd name="T82" fmla="*/ 52 w 370"/>
                  <a:gd name="T83" fmla="*/ 231 h 478"/>
                  <a:gd name="T84" fmla="*/ 39 w 370"/>
                  <a:gd name="T85" fmla="*/ 191 h 478"/>
                  <a:gd name="T86" fmla="*/ 33 w 370"/>
                  <a:gd name="T87" fmla="*/ 163 h 478"/>
                  <a:gd name="T88" fmla="*/ 26 w 370"/>
                  <a:gd name="T89" fmla="*/ 131 h 478"/>
                  <a:gd name="T90" fmla="*/ 13 w 370"/>
                  <a:gd name="T91" fmla="*/ 102 h 478"/>
                  <a:gd name="T92" fmla="*/ 0 w 370"/>
                  <a:gd name="T93" fmla="*/ 8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0" h="478">
                    <a:moveTo>
                      <a:pt x="0" y="86"/>
                    </a:moveTo>
                    <a:lnTo>
                      <a:pt x="16" y="86"/>
                    </a:lnTo>
                    <a:lnTo>
                      <a:pt x="31" y="87"/>
                    </a:lnTo>
                    <a:lnTo>
                      <a:pt x="45" y="88"/>
                    </a:lnTo>
                    <a:lnTo>
                      <a:pt x="62" y="91"/>
                    </a:lnTo>
                    <a:lnTo>
                      <a:pt x="71" y="94"/>
                    </a:lnTo>
                    <a:lnTo>
                      <a:pt x="78" y="97"/>
                    </a:lnTo>
                    <a:lnTo>
                      <a:pt x="85" y="101"/>
                    </a:lnTo>
                    <a:lnTo>
                      <a:pt x="92" y="105"/>
                    </a:lnTo>
                    <a:lnTo>
                      <a:pt x="99" y="109"/>
                    </a:lnTo>
                    <a:lnTo>
                      <a:pt x="107" y="112"/>
                    </a:lnTo>
                    <a:lnTo>
                      <a:pt x="115" y="114"/>
                    </a:lnTo>
                    <a:lnTo>
                      <a:pt x="124" y="115"/>
                    </a:lnTo>
                    <a:lnTo>
                      <a:pt x="132" y="115"/>
                    </a:lnTo>
                    <a:lnTo>
                      <a:pt x="140" y="114"/>
                    </a:lnTo>
                    <a:lnTo>
                      <a:pt x="147" y="112"/>
                    </a:lnTo>
                    <a:lnTo>
                      <a:pt x="155" y="109"/>
                    </a:lnTo>
                    <a:lnTo>
                      <a:pt x="159" y="107"/>
                    </a:lnTo>
                    <a:lnTo>
                      <a:pt x="165" y="104"/>
                    </a:lnTo>
                    <a:lnTo>
                      <a:pt x="168" y="101"/>
                    </a:lnTo>
                    <a:lnTo>
                      <a:pt x="171" y="98"/>
                    </a:lnTo>
                    <a:lnTo>
                      <a:pt x="174" y="87"/>
                    </a:lnTo>
                    <a:lnTo>
                      <a:pt x="175" y="76"/>
                    </a:lnTo>
                    <a:lnTo>
                      <a:pt x="177" y="63"/>
                    </a:lnTo>
                    <a:lnTo>
                      <a:pt x="180" y="49"/>
                    </a:lnTo>
                    <a:lnTo>
                      <a:pt x="181" y="37"/>
                    </a:lnTo>
                    <a:lnTo>
                      <a:pt x="183" y="25"/>
                    </a:lnTo>
                    <a:lnTo>
                      <a:pt x="184" y="14"/>
                    </a:lnTo>
                    <a:lnTo>
                      <a:pt x="185" y="0"/>
                    </a:lnTo>
                    <a:lnTo>
                      <a:pt x="193" y="2"/>
                    </a:lnTo>
                    <a:lnTo>
                      <a:pt x="201" y="3"/>
                    </a:lnTo>
                    <a:lnTo>
                      <a:pt x="209" y="3"/>
                    </a:lnTo>
                    <a:lnTo>
                      <a:pt x="216" y="2"/>
                    </a:lnTo>
                    <a:lnTo>
                      <a:pt x="232" y="1"/>
                    </a:lnTo>
                    <a:lnTo>
                      <a:pt x="249" y="0"/>
                    </a:lnTo>
                    <a:lnTo>
                      <a:pt x="272" y="0"/>
                    </a:lnTo>
                    <a:lnTo>
                      <a:pt x="294" y="1"/>
                    </a:lnTo>
                    <a:lnTo>
                      <a:pt x="315" y="3"/>
                    </a:lnTo>
                    <a:lnTo>
                      <a:pt x="339" y="4"/>
                    </a:lnTo>
                    <a:lnTo>
                      <a:pt x="339" y="4"/>
                    </a:lnTo>
                    <a:lnTo>
                      <a:pt x="337" y="10"/>
                    </a:lnTo>
                    <a:lnTo>
                      <a:pt x="336" y="17"/>
                    </a:lnTo>
                    <a:lnTo>
                      <a:pt x="336" y="23"/>
                    </a:lnTo>
                    <a:lnTo>
                      <a:pt x="336" y="29"/>
                    </a:lnTo>
                    <a:lnTo>
                      <a:pt x="336" y="41"/>
                    </a:lnTo>
                    <a:lnTo>
                      <a:pt x="337" y="56"/>
                    </a:lnTo>
                    <a:lnTo>
                      <a:pt x="336" y="69"/>
                    </a:lnTo>
                    <a:lnTo>
                      <a:pt x="335" y="82"/>
                    </a:lnTo>
                    <a:lnTo>
                      <a:pt x="335" y="88"/>
                    </a:lnTo>
                    <a:lnTo>
                      <a:pt x="336" y="94"/>
                    </a:lnTo>
                    <a:lnTo>
                      <a:pt x="337" y="100"/>
                    </a:lnTo>
                    <a:lnTo>
                      <a:pt x="339" y="107"/>
                    </a:lnTo>
                    <a:lnTo>
                      <a:pt x="343" y="115"/>
                    </a:lnTo>
                    <a:lnTo>
                      <a:pt x="348" y="121"/>
                    </a:lnTo>
                    <a:lnTo>
                      <a:pt x="353" y="127"/>
                    </a:lnTo>
                    <a:lnTo>
                      <a:pt x="358" y="132"/>
                    </a:lnTo>
                    <a:lnTo>
                      <a:pt x="362" y="138"/>
                    </a:lnTo>
                    <a:lnTo>
                      <a:pt x="366" y="144"/>
                    </a:lnTo>
                    <a:lnTo>
                      <a:pt x="369" y="150"/>
                    </a:lnTo>
                    <a:lnTo>
                      <a:pt x="370" y="158"/>
                    </a:lnTo>
                    <a:lnTo>
                      <a:pt x="369" y="166"/>
                    </a:lnTo>
                    <a:lnTo>
                      <a:pt x="368" y="171"/>
                    </a:lnTo>
                    <a:lnTo>
                      <a:pt x="366" y="176"/>
                    </a:lnTo>
                    <a:lnTo>
                      <a:pt x="363" y="181"/>
                    </a:lnTo>
                    <a:lnTo>
                      <a:pt x="357" y="190"/>
                    </a:lnTo>
                    <a:lnTo>
                      <a:pt x="349" y="200"/>
                    </a:lnTo>
                    <a:lnTo>
                      <a:pt x="343" y="208"/>
                    </a:lnTo>
                    <a:lnTo>
                      <a:pt x="338" y="217"/>
                    </a:lnTo>
                    <a:lnTo>
                      <a:pt x="330" y="224"/>
                    </a:lnTo>
                    <a:lnTo>
                      <a:pt x="323" y="232"/>
                    </a:lnTo>
                    <a:lnTo>
                      <a:pt x="318" y="236"/>
                    </a:lnTo>
                    <a:lnTo>
                      <a:pt x="313" y="241"/>
                    </a:lnTo>
                    <a:lnTo>
                      <a:pt x="309" y="246"/>
                    </a:lnTo>
                    <a:lnTo>
                      <a:pt x="305" y="252"/>
                    </a:lnTo>
                    <a:lnTo>
                      <a:pt x="300" y="264"/>
                    </a:lnTo>
                    <a:lnTo>
                      <a:pt x="296" y="277"/>
                    </a:lnTo>
                    <a:lnTo>
                      <a:pt x="293" y="288"/>
                    </a:lnTo>
                    <a:lnTo>
                      <a:pt x="290" y="299"/>
                    </a:lnTo>
                    <a:lnTo>
                      <a:pt x="288" y="309"/>
                    </a:lnTo>
                    <a:lnTo>
                      <a:pt x="285" y="320"/>
                    </a:lnTo>
                    <a:lnTo>
                      <a:pt x="282" y="333"/>
                    </a:lnTo>
                    <a:lnTo>
                      <a:pt x="277" y="346"/>
                    </a:lnTo>
                    <a:lnTo>
                      <a:pt x="271" y="355"/>
                    </a:lnTo>
                    <a:lnTo>
                      <a:pt x="266" y="363"/>
                    </a:lnTo>
                    <a:lnTo>
                      <a:pt x="259" y="370"/>
                    </a:lnTo>
                    <a:lnTo>
                      <a:pt x="252" y="377"/>
                    </a:lnTo>
                    <a:lnTo>
                      <a:pt x="237" y="389"/>
                    </a:lnTo>
                    <a:lnTo>
                      <a:pt x="220" y="403"/>
                    </a:lnTo>
                    <a:lnTo>
                      <a:pt x="211" y="410"/>
                    </a:lnTo>
                    <a:lnTo>
                      <a:pt x="205" y="418"/>
                    </a:lnTo>
                    <a:lnTo>
                      <a:pt x="201" y="421"/>
                    </a:lnTo>
                    <a:lnTo>
                      <a:pt x="198" y="425"/>
                    </a:lnTo>
                    <a:lnTo>
                      <a:pt x="193" y="428"/>
                    </a:lnTo>
                    <a:lnTo>
                      <a:pt x="189" y="431"/>
                    </a:lnTo>
                    <a:lnTo>
                      <a:pt x="172" y="438"/>
                    </a:lnTo>
                    <a:lnTo>
                      <a:pt x="156" y="442"/>
                    </a:lnTo>
                    <a:lnTo>
                      <a:pt x="149" y="444"/>
                    </a:lnTo>
                    <a:lnTo>
                      <a:pt x="141" y="447"/>
                    </a:lnTo>
                    <a:lnTo>
                      <a:pt x="134" y="450"/>
                    </a:lnTo>
                    <a:lnTo>
                      <a:pt x="127" y="454"/>
                    </a:lnTo>
                    <a:lnTo>
                      <a:pt x="112" y="466"/>
                    </a:lnTo>
                    <a:lnTo>
                      <a:pt x="98" y="478"/>
                    </a:lnTo>
                    <a:lnTo>
                      <a:pt x="98" y="478"/>
                    </a:lnTo>
                    <a:lnTo>
                      <a:pt x="89" y="417"/>
                    </a:lnTo>
                    <a:lnTo>
                      <a:pt x="89" y="415"/>
                    </a:lnTo>
                    <a:lnTo>
                      <a:pt x="90" y="414"/>
                    </a:lnTo>
                    <a:lnTo>
                      <a:pt x="89" y="413"/>
                    </a:lnTo>
                    <a:lnTo>
                      <a:pt x="90" y="411"/>
                    </a:lnTo>
                    <a:lnTo>
                      <a:pt x="90" y="406"/>
                    </a:lnTo>
                    <a:lnTo>
                      <a:pt x="88" y="400"/>
                    </a:lnTo>
                    <a:lnTo>
                      <a:pt x="86" y="393"/>
                    </a:lnTo>
                    <a:lnTo>
                      <a:pt x="84" y="386"/>
                    </a:lnTo>
                    <a:lnTo>
                      <a:pt x="78" y="371"/>
                    </a:lnTo>
                    <a:lnTo>
                      <a:pt x="72" y="361"/>
                    </a:lnTo>
                    <a:lnTo>
                      <a:pt x="67" y="350"/>
                    </a:lnTo>
                    <a:lnTo>
                      <a:pt x="63" y="339"/>
                    </a:lnTo>
                    <a:lnTo>
                      <a:pt x="59" y="327"/>
                    </a:lnTo>
                    <a:lnTo>
                      <a:pt x="56" y="314"/>
                    </a:lnTo>
                    <a:lnTo>
                      <a:pt x="53" y="302"/>
                    </a:lnTo>
                    <a:lnTo>
                      <a:pt x="52" y="290"/>
                    </a:lnTo>
                    <a:lnTo>
                      <a:pt x="52" y="278"/>
                    </a:lnTo>
                    <a:lnTo>
                      <a:pt x="53" y="265"/>
                    </a:lnTo>
                    <a:lnTo>
                      <a:pt x="53" y="256"/>
                    </a:lnTo>
                    <a:lnTo>
                      <a:pt x="54" y="248"/>
                    </a:lnTo>
                    <a:lnTo>
                      <a:pt x="53" y="240"/>
                    </a:lnTo>
                    <a:lnTo>
                      <a:pt x="52" y="231"/>
                    </a:lnTo>
                    <a:lnTo>
                      <a:pt x="49" y="214"/>
                    </a:lnTo>
                    <a:lnTo>
                      <a:pt x="43" y="198"/>
                    </a:lnTo>
                    <a:lnTo>
                      <a:pt x="39" y="191"/>
                    </a:lnTo>
                    <a:lnTo>
                      <a:pt x="36" y="184"/>
                    </a:lnTo>
                    <a:lnTo>
                      <a:pt x="33" y="173"/>
                    </a:lnTo>
                    <a:lnTo>
                      <a:pt x="33" y="163"/>
                    </a:lnTo>
                    <a:lnTo>
                      <a:pt x="32" y="152"/>
                    </a:lnTo>
                    <a:lnTo>
                      <a:pt x="30" y="142"/>
                    </a:lnTo>
                    <a:lnTo>
                      <a:pt x="26" y="131"/>
                    </a:lnTo>
                    <a:lnTo>
                      <a:pt x="22" y="121"/>
                    </a:lnTo>
                    <a:lnTo>
                      <a:pt x="17" y="111"/>
                    </a:lnTo>
                    <a:lnTo>
                      <a:pt x="13" y="102"/>
                    </a:lnTo>
                    <a:lnTo>
                      <a:pt x="7" y="94"/>
                    </a:lnTo>
                    <a:lnTo>
                      <a:pt x="0" y="86"/>
                    </a:lnTo>
                    <a:lnTo>
                      <a:pt x="0" y="86"/>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0" name="Zambie">
                <a:extLst>
                  <a:ext uri="{FF2B5EF4-FFF2-40B4-BE49-F238E27FC236}">
                    <a16:creationId xmlns:a16="http://schemas.microsoft.com/office/drawing/2014/main" id="{D5D64609-1437-C423-73CB-18025711E3A9}"/>
                  </a:ext>
                </a:extLst>
              </p:cNvPr>
              <p:cNvSpPr>
                <a:spLocks/>
              </p:cNvSpPr>
              <p:nvPr/>
            </p:nvSpPr>
            <p:spPr bwMode="auto">
              <a:xfrm>
                <a:off x="9517590" y="4448509"/>
                <a:ext cx="836248" cy="689905"/>
              </a:xfrm>
              <a:custGeom>
                <a:avLst/>
                <a:gdLst>
                  <a:gd name="T0" fmla="*/ 511 w 2507"/>
                  <a:gd name="T1" fmla="*/ 597 h 2084"/>
                  <a:gd name="T2" fmla="*/ 539 w 2507"/>
                  <a:gd name="T3" fmla="*/ 660 h 2084"/>
                  <a:gd name="T4" fmla="*/ 637 w 2507"/>
                  <a:gd name="T5" fmla="*/ 642 h 2084"/>
                  <a:gd name="T6" fmla="*/ 714 w 2507"/>
                  <a:gd name="T7" fmla="*/ 665 h 2084"/>
                  <a:gd name="T8" fmla="*/ 773 w 2507"/>
                  <a:gd name="T9" fmla="*/ 734 h 2084"/>
                  <a:gd name="T10" fmla="*/ 960 w 2507"/>
                  <a:gd name="T11" fmla="*/ 760 h 2084"/>
                  <a:gd name="T12" fmla="*/ 1065 w 2507"/>
                  <a:gd name="T13" fmla="*/ 741 h 2084"/>
                  <a:gd name="T14" fmla="*/ 1120 w 2507"/>
                  <a:gd name="T15" fmla="*/ 745 h 2084"/>
                  <a:gd name="T16" fmla="*/ 1173 w 2507"/>
                  <a:gd name="T17" fmla="*/ 829 h 2084"/>
                  <a:gd name="T18" fmla="*/ 1305 w 2507"/>
                  <a:gd name="T19" fmla="*/ 880 h 2084"/>
                  <a:gd name="T20" fmla="*/ 1419 w 2507"/>
                  <a:gd name="T21" fmla="*/ 970 h 2084"/>
                  <a:gd name="T22" fmla="*/ 1509 w 2507"/>
                  <a:gd name="T23" fmla="*/ 1098 h 2084"/>
                  <a:gd name="T24" fmla="*/ 1551 w 2507"/>
                  <a:gd name="T25" fmla="*/ 1102 h 2084"/>
                  <a:gd name="T26" fmla="*/ 1618 w 2507"/>
                  <a:gd name="T27" fmla="*/ 1089 h 2084"/>
                  <a:gd name="T28" fmla="*/ 1655 w 2507"/>
                  <a:gd name="T29" fmla="*/ 874 h 2084"/>
                  <a:gd name="T30" fmla="*/ 1627 w 2507"/>
                  <a:gd name="T31" fmla="*/ 880 h 2084"/>
                  <a:gd name="T32" fmla="*/ 1574 w 2507"/>
                  <a:gd name="T33" fmla="*/ 899 h 2084"/>
                  <a:gd name="T34" fmla="*/ 1525 w 2507"/>
                  <a:gd name="T35" fmla="*/ 886 h 2084"/>
                  <a:gd name="T36" fmla="*/ 1473 w 2507"/>
                  <a:gd name="T37" fmla="*/ 826 h 2084"/>
                  <a:gd name="T38" fmla="*/ 1383 w 2507"/>
                  <a:gd name="T39" fmla="*/ 788 h 2084"/>
                  <a:gd name="T40" fmla="*/ 1340 w 2507"/>
                  <a:gd name="T41" fmla="*/ 693 h 2084"/>
                  <a:gd name="T42" fmla="*/ 1378 w 2507"/>
                  <a:gd name="T43" fmla="*/ 656 h 2084"/>
                  <a:gd name="T44" fmla="*/ 1403 w 2507"/>
                  <a:gd name="T45" fmla="*/ 570 h 2084"/>
                  <a:gd name="T46" fmla="*/ 1456 w 2507"/>
                  <a:gd name="T47" fmla="*/ 403 h 2084"/>
                  <a:gd name="T48" fmla="*/ 1450 w 2507"/>
                  <a:gd name="T49" fmla="*/ 327 h 2084"/>
                  <a:gd name="T50" fmla="*/ 1479 w 2507"/>
                  <a:gd name="T51" fmla="*/ 148 h 2084"/>
                  <a:gd name="T52" fmla="*/ 1531 w 2507"/>
                  <a:gd name="T53" fmla="*/ 29 h 2084"/>
                  <a:gd name="T54" fmla="*/ 1567 w 2507"/>
                  <a:gd name="T55" fmla="*/ 18 h 2084"/>
                  <a:gd name="T56" fmla="*/ 1733 w 2507"/>
                  <a:gd name="T57" fmla="*/ 0 h 2084"/>
                  <a:gd name="T58" fmla="*/ 2035 w 2507"/>
                  <a:gd name="T59" fmla="*/ 104 h 2084"/>
                  <a:gd name="T60" fmla="*/ 2160 w 2507"/>
                  <a:gd name="T61" fmla="*/ 157 h 2084"/>
                  <a:gd name="T62" fmla="*/ 2367 w 2507"/>
                  <a:gd name="T63" fmla="*/ 247 h 2084"/>
                  <a:gd name="T64" fmla="*/ 2419 w 2507"/>
                  <a:gd name="T65" fmla="*/ 319 h 2084"/>
                  <a:gd name="T66" fmla="*/ 2474 w 2507"/>
                  <a:gd name="T67" fmla="*/ 395 h 2084"/>
                  <a:gd name="T68" fmla="*/ 2506 w 2507"/>
                  <a:gd name="T69" fmla="*/ 543 h 2084"/>
                  <a:gd name="T70" fmla="*/ 2468 w 2507"/>
                  <a:gd name="T71" fmla="*/ 596 h 2084"/>
                  <a:gd name="T72" fmla="*/ 2441 w 2507"/>
                  <a:gd name="T73" fmla="*/ 654 h 2084"/>
                  <a:gd name="T74" fmla="*/ 2454 w 2507"/>
                  <a:gd name="T75" fmla="*/ 920 h 2084"/>
                  <a:gd name="T76" fmla="*/ 2426 w 2507"/>
                  <a:gd name="T77" fmla="*/ 960 h 2084"/>
                  <a:gd name="T78" fmla="*/ 2349 w 2507"/>
                  <a:gd name="T79" fmla="*/ 1032 h 2084"/>
                  <a:gd name="T80" fmla="*/ 2307 w 2507"/>
                  <a:gd name="T81" fmla="*/ 1130 h 2084"/>
                  <a:gd name="T82" fmla="*/ 2330 w 2507"/>
                  <a:gd name="T83" fmla="*/ 1233 h 2084"/>
                  <a:gd name="T84" fmla="*/ 1751 w 2507"/>
                  <a:gd name="T85" fmla="*/ 1542 h 2084"/>
                  <a:gd name="T86" fmla="*/ 1748 w 2507"/>
                  <a:gd name="T87" fmla="*/ 1627 h 2084"/>
                  <a:gd name="T88" fmla="*/ 1643 w 2507"/>
                  <a:gd name="T89" fmla="*/ 1607 h 2084"/>
                  <a:gd name="T90" fmla="*/ 1468 w 2507"/>
                  <a:gd name="T91" fmla="*/ 1682 h 2084"/>
                  <a:gd name="T92" fmla="*/ 1442 w 2507"/>
                  <a:gd name="T93" fmla="*/ 1783 h 2084"/>
                  <a:gd name="T94" fmla="*/ 1373 w 2507"/>
                  <a:gd name="T95" fmla="*/ 1817 h 2084"/>
                  <a:gd name="T96" fmla="*/ 1280 w 2507"/>
                  <a:gd name="T97" fmla="*/ 1825 h 2084"/>
                  <a:gd name="T98" fmla="*/ 1200 w 2507"/>
                  <a:gd name="T99" fmla="*/ 1889 h 2084"/>
                  <a:gd name="T100" fmla="*/ 1094 w 2507"/>
                  <a:gd name="T101" fmla="*/ 2037 h 2084"/>
                  <a:gd name="T102" fmla="*/ 936 w 2507"/>
                  <a:gd name="T103" fmla="*/ 2083 h 2084"/>
                  <a:gd name="T104" fmla="*/ 705 w 2507"/>
                  <a:gd name="T105" fmla="*/ 2064 h 2084"/>
                  <a:gd name="T106" fmla="*/ 618 w 2507"/>
                  <a:gd name="T107" fmla="*/ 1994 h 2084"/>
                  <a:gd name="T108" fmla="*/ 253 w 2507"/>
                  <a:gd name="T109" fmla="*/ 2028 h 2084"/>
                  <a:gd name="T110" fmla="*/ 156 w 2507"/>
                  <a:gd name="T111" fmla="*/ 1952 h 2084"/>
                  <a:gd name="T112" fmla="*/ 43 w 2507"/>
                  <a:gd name="T113" fmla="*/ 1838 h 2084"/>
                  <a:gd name="T114" fmla="*/ 443 w 2507"/>
                  <a:gd name="T115" fmla="*/ 913 h 2084"/>
                  <a:gd name="T116" fmla="*/ 461 w 2507"/>
                  <a:gd name="T117" fmla="*/ 782 h 2084"/>
                  <a:gd name="T118" fmla="*/ 449 w 2507"/>
                  <a:gd name="T119" fmla="*/ 608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07" h="2084">
                    <a:moveTo>
                      <a:pt x="448" y="555"/>
                    </a:moveTo>
                    <a:lnTo>
                      <a:pt x="460" y="552"/>
                    </a:lnTo>
                    <a:lnTo>
                      <a:pt x="470" y="549"/>
                    </a:lnTo>
                    <a:lnTo>
                      <a:pt x="481" y="546"/>
                    </a:lnTo>
                    <a:lnTo>
                      <a:pt x="492" y="542"/>
                    </a:lnTo>
                    <a:lnTo>
                      <a:pt x="498" y="559"/>
                    </a:lnTo>
                    <a:lnTo>
                      <a:pt x="504" y="575"/>
                    </a:lnTo>
                    <a:lnTo>
                      <a:pt x="506" y="582"/>
                    </a:lnTo>
                    <a:lnTo>
                      <a:pt x="509" y="589"/>
                    </a:lnTo>
                    <a:lnTo>
                      <a:pt x="511" y="597"/>
                    </a:lnTo>
                    <a:lnTo>
                      <a:pt x="513" y="606"/>
                    </a:lnTo>
                    <a:lnTo>
                      <a:pt x="515" y="615"/>
                    </a:lnTo>
                    <a:lnTo>
                      <a:pt x="518" y="622"/>
                    </a:lnTo>
                    <a:lnTo>
                      <a:pt x="522" y="630"/>
                    </a:lnTo>
                    <a:lnTo>
                      <a:pt x="526" y="638"/>
                    </a:lnTo>
                    <a:lnTo>
                      <a:pt x="529" y="646"/>
                    </a:lnTo>
                    <a:lnTo>
                      <a:pt x="532" y="653"/>
                    </a:lnTo>
                    <a:lnTo>
                      <a:pt x="534" y="656"/>
                    </a:lnTo>
                    <a:lnTo>
                      <a:pt x="536" y="659"/>
                    </a:lnTo>
                    <a:lnTo>
                      <a:pt x="539" y="660"/>
                    </a:lnTo>
                    <a:lnTo>
                      <a:pt x="543" y="661"/>
                    </a:lnTo>
                    <a:lnTo>
                      <a:pt x="555" y="656"/>
                    </a:lnTo>
                    <a:lnTo>
                      <a:pt x="565" y="651"/>
                    </a:lnTo>
                    <a:lnTo>
                      <a:pt x="573" y="650"/>
                    </a:lnTo>
                    <a:lnTo>
                      <a:pt x="580" y="650"/>
                    </a:lnTo>
                    <a:lnTo>
                      <a:pt x="587" y="651"/>
                    </a:lnTo>
                    <a:lnTo>
                      <a:pt x="595" y="651"/>
                    </a:lnTo>
                    <a:lnTo>
                      <a:pt x="611" y="648"/>
                    </a:lnTo>
                    <a:lnTo>
                      <a:pt x="624" y="645"/>
                    </a:lnTo>
                    <a:lnTo>
                      <a:pt x="637" y="642"/>
                    </a:lnTo>
                    <a:lnTo>
                      <a:pt x="652" y="641"/>
                    </a:lnTo>
                    <a:lnTo>
                      <a:pt x="663" y="641"/>
                    </a:lnTo>
                    <a:lnTo>
                      <a:pt x="671" y="643"/>
                    </a:lnTo>
                    <a:lnTo>
                      <a:pt x="680" y="645"/>
                    </a:lnTo>
                    <a:lnTo>
                      <a:pt x="689" y="648"/>
                    </a:lnTo>
                    <a:lnTo>
                      <a:pt x="694" y="648"/>
                    </a:lnTo>
                    <a:lnTo>
                      <a:pt x="699" y="648"/>
                    </a:lnTo>
                    <a:lnTo>
                      <a:pt x="705" y="653"/>
                    </a:lnTo>
                    <a:lnTo>
                      <a:pt x="710" y="659"/>
                    </a:lnTo>
                    <a:lnTo>
                      <a:pt x="714" y="665"/>
                    </a:lnTo>
                    <a:lnTo>
                      <a:pt x="717" y="671"/>
                    </a:lnTo>
                    <a:lnTo>
                      <a:pt x="720" y="678"/>
                    </a:lnTo>
                    <a:lnTo>
                      <a:pt x="723" y="686"/>
                    </a:lnTo>
                    <a:lnTo>
                      <a:pt x="726" y="693"/>
                    </a:lnTo>
                    <a:lnTo>
                      <a:pt x="731" y="700"/>
                    </a:lnTo>
                    <a:lnTo>
                      <a:pt x="737" y="708"/>
                    </a:lnTo>
                    <a:lnTo>
                      <a:pt x="744" y="715"/>
                    </a:lnTo>
                    <a:lnTo>
                      <a:pt x="751" y="720"/>
                    </a:lnTo>
                    <a:lnTo>
                      <a:pt x="758" y="726"/>
                    </a:lnTo>
                    <a:lnTo>
                      <a:pt x="773" y="734"/>
                    </a:lnTo>
                    <a:lnTo>
                      <a:pt x="793" y="744"/>
                    </a:lnTo>
                    <a:lnTo>
                      <a:pt x="803" y="749"/>
                    </a:lnTo>
                    <a:lnTo>
                      <a:pt x="812" y="751"/>
                    </a:lnTo>
                    <a:lnTo>
                      <a:pt x="823" y="753"/>
                    </a:lnTo>
                    <a:lnTo>
                      <a:pt x="834" y="754"/>
                    </a:lnTo>
                    <a:lnTo>
                      <a:pt x="861" y="758"/>
                    </a:lnTo>
                    <a:lnTo>
                      <a:pt x="885" y="759"/>
                    </a:lnTo>
                    <a:lnTo>
                      <a:pt x="910" y="760"/>
                    </a:lnTo>
                    <a:lnTo>
                      <a:pt x="937" y="760"/>
                    </a:lnTo>
                    <a:lnTo>
                      <a:pt x="960" y="760"/>
                    </a:lnTo>
                    <a:lnTo>
                      <a:pt x="979" y="761"/>
                    </a:lnTo>
                    <a:lnTo>
                      <a:pt x="998" y="761"/>
                    </a:lnTo>
                    <a:lnTo>
                      <a:pt x="1021" y="760"/>
                    </a:lnTo>
                    <a:lnTo>
                      <a:pt x="1033" y="759"/>
                    </a:lnTo>
                    <a:lnTo>
                      <a:pt x="1044" y="758"/>
                    </a:lnTo>
                    <a:lnTo>
                      <a:pt x="1049" y="756"/>
                    </a:lnTo>
                    <a:lnTo>
                      <a:pt x="1053" y="754"/>
                    </a:lnTo>
                    <a:lnTo>
                      <a:pt x="1057" y="751"/>
                    </a:lnTo>
                    <a:lnTo>
                      <a:pt x="1062" y="747"/>
                    </a:lnTo>
                    <a:lnTo>
                      <a:pt x="1065" y="741"/>
                    </a:lnTo>
                    <a:lnTo>
                      <a:pt x="1067" y="735"/>
                    </a:lnTo>
                    <a:lnTo>
                      <a:pt x="1068" y="729"/>
                    </a:lnTo>
                    <a:lnTo>
                      <a:pt x="1068" y="723"/>
                    </a:lnTo>
                    <a:lnTo>
                      <a:pt x="1067" y="711"/>
                    </a:lnTo>
                    <a:lnTo>
                      <a:pt x="1067" y="698"/>
                    </a:lnTo>
                    <a:lnTo>
                      <a:pt x="1098" y="698"/>
                    </a:lnTo>
                    <a:lnTo>
                      <a:pt x="1105" y="710"/>
                    </a:lnTo>
                    <a:lnTo>
                      <a:pt x="1111" y="721"/>
                    </a:lnTo>
                    <a:lnTo>
                      <a:pt x="1115" y="733"/>
                    </a:lnTo>
                    <a:lnTo>
                      <a:pt x="1120" y="745"/>
                    </a:lnTo>
                    <a:lnTo>
                      <a:pt x="1124" y="756"/>
                    </a:lnTo>
                    <a:lnTo>
                      <a:pt x="1129" y="767"/>
                    </a:lnTo>
                    <a:lnTo>
                      <a:pt x="1135" y="778"/>
                    </a:lnTo>
                    <a:lnTo>
                      <a:pt x="1142" y="790"/>
                    </a:lnTo>
                    <a:lnTo>
                      <a:pt x="1147" y="795"/>
                    </a:lnTo>
                    <a:lnTo>
                      <a:pt x="1152" y="799"/>
                    </a:lnTo>
                    <a:lnTo>
                      <a:pt x="1160" y="809"/>
                    </a:lnTo>
                    <a:lnTo>
                      <a:pt x="1166" y="820"/>
                    </a:lnTo>
                    <a:lnTo>
                      <a:pt x="1169" y="824"/>
                    </a:lnTo>
                    <a:lnTo>
                      <a:pt x="1173" y="829"/>
                    </a:lnTo>
                    <a:lnTo>
                      <a:pt x="1179" y="833"/>
                    </a:lnTo>
                    <a:lnTo>
                      <a:pt x="1184" y="837"/>
                    </a:lnTo>
                    <a:lnTo>
                      <a:pt x="1201" y="848"/>
                    </a:lnTo>
                    <a:lnTo>
                      <a:pt x="1218" y="858"/>
                    </a:lnTo>
                    <a:lnTo>
                      <a:pt x="1236" y="865"/>
                    </a:lnTo>
                    <a:lnTo>
                      <a:pt x="1256" y="871"/>
                    </a:lnTo>
                    <a:lnTo>
                      <a:pt x="1273" y="875"/>
                    </a:lnTo>
                    <a:lnTo>
                      <a:pt x="1289" y="877"/>
                    </a:lnTo>
                    <a:lnTo>
                      <a:pt x="1297" y="879"/>
                    </a:lnTo>
                    <a:lnTo>
                      <a:pt x="1305" y="880"/>
                    </a:lnTo>
                    <a:lnTo>
                      <a:pt x="1313" y="883"/>
                    </a:lnTo>
                    <a:lnTo>
                      <a:pt x="1321" y="886"/>
                    </a:lnTo>
                    <a:lnTo>
                      <a:pt x="1336" y="894"/>
                    </a:lnTo>
                    <a:lnTo>
                      <a:pt x="1351" y="902"/>
                    </a:lnTo>
                    <a:lnTo>
                      <a:pt x="1364" y="912"/>
                    </a:lnTo>
                    <a:lnTo>
                      <a:pt x="1376" y="921"/>
                    </a:lnTo>
                    <a:lnTo>
                      <a:pt x="1387" y="931"/>
                    </a:lnTo>
                    <a:lnTo>
                      <a:pt x="1398" y="942"/>
                    </a:lnTo>
                    <a:lnTo>
                      <a:pt x="1409" y="954"/>
                    </a:lnTo>
                    <a:lnTo>
                      <a:pt x="1419" y="970"/>
                    </a:lnTo>
                    <a:lnTo>
                      <a:pt x="1431" y="984"/>
                    </a:lnTo>
                    <a:lnTo>
                      <a:pt x="1442" y="998"/>
                    </a:lnTo>
                    <a:lnTo>
                      <a:pt x="1448" y="1008"/>
                    </a:lnTo>
                    <a:lnTo>
                      <a:pt x="1453" y="1019"/>
                    </a:lnTo>
                    <a:lnTo>
                      <a:pt x="1462" y="1032"/>
                    </a:lnTo>
                    <a:lnTo>
                      <a:pt x="1473" y="1043"/>
                    </a:lnTo>
                    <a:lnTo>
                      <a:pt x="1483" y="1054"/>
                    </a:lnTo>
                    <a:lnTo>
                      <a:pt x="1492" y="1067"/>
                    </a:lnTo>
                    <a:lnTo>
                      <a:pt x="1500" y="1084"/>
                    </a:lnTo>
                    <a:lnTo>
                      <a:pt x="1509" y="1098"/>
                    </a:lnTo>
                    <a:lnTo>
                      <a:pt x="1514" y="1103"/>
                    </a:lnTo>
                    <a:lnTo>
                      <a:pt x="1521" y="1108"/>
                    </a:lnTo>
                    <a:lnTo>
                      <a:pt x="1524" y="1109"/>
                    </a:lnTo>
                    <a:lnTo>
                      <a:pt x="1528" y="1111"/>
                    </a:lnTo>
                    <a:lnTo>
                      <a:pt x="1532" y="1111"/>
                    </a:lnTo>
                    <a:lnTo>
                      <a:pt x="1536" y="1112"/>
                    </a:lnTo>
                    <a:lnTo>
                      <a:pt x="1540" y="1111"/>
                    </a:lnTo>
                    <a:lnTo>
                      <a:pt x="1544" y="1108"/>
                    </a:lnTo>
                    <a:lnTo>
                      <a:pt x="1547" y="1105"/>
                    </a:lnTo>
                    <a:lnTo>
                      <a:pt x="1551" y="1102"/>
                    </a:lnTo>
                    <a:lnTo>
                      <a:pt x="1564" y="1091"/>
                    </a:lnTo>
                    <a:lnTo>
                      <a:pt x="1575" y="1081"/>
                    </a:lnTo>
                    <a:lnTo>
                      <a:pt x="1582" y="1077"/>
                    </a:lnTo>
                    <a:lnTo>
                      <a:pt x="1588" y="1074"/>
                    </a:lnTo>
                    <a:lnTo>
                      <a:pt x="1595" y="1072"/>
                    </a:lnTo>
                    <a:lnTo>
                      <a:pt x="1603" y="1071"/>
                    </a:lnTo>
                    <a:lnTo>
                      <a:pt x="1606" y="1075"/>
                    </a:lnTo>
                    <a:lnTo>
                      <a:pt x="1608" y="1081"/>
                    </a:lnTo>
                    <a:lnTo>
                      <a:pt x="1613" y="1085"/>
                    </a:lnTo>
                    <a:lnTo>
                      <a:pt x="1618" y="1089"/>
                    </a:lnTo>
                    <a:lnTo>
                      <a:pt x="1628" y="1095"/>
                    </a:lnTo>
                    <a:lnTo>
                      <a:pt x="1639" y="1098"/>
                    </a:lnTo>
                    <a:lnTo>
                      <a:pt x="1649" y="1100"/>
                    </a:lnTo>
                    <a:lnTo>
                      <a:pt x="1660" y="1102"/>
                    </a:lnTo>
                    <a:lnTo>
                      <a:pt x="1645" y="977"/>
                    </a:lnTo>
                    <a:lnTo>
                      <a:pt x="1648" y="964"/>
                    </a:lnTo>
                    <a:lnTo>
                      <a:pt x="1652" y="951"/>
                    </a:lnTo>
                    <a:lnTo>
                      <a:pt x="1654" y="939"/>
                    </a:lnTo>
                    <a:lnTo>
                      <a:pt x="1655" y="925"/>
                    </a:lnTo>
                    <a:lnTo>
                      <a:pt x="1655" y="874"/>
                    </a:lnTo>
                    <a:lnTo>
                      <a:pt x="1655" y="871"/>
                    </a:lnTo>
                    <a:lnTo>
                      <a:pt x="1654" y="868"/>
                    </a:lnTo>
                    <a:lnTo>
                      <a:pt x="1653" y="865"/>
                    </a:lnTo>
                    <a:lnTo>
                      <a:pt x="1651" y="863"/>
                    </a:lnTo>
                    <a:lnTo>
                      <a:pt x="1647" y="858"/>
                    </a:lnTo>
                    <a:lnTo>
                      <a:pt x="1642" y="853"/>
                    </a:lnTo>
                    <a:lnTo>
                      <a:pt x="1637" y="860"/>
                    </a:lnTo>
                    <a:lnTo>
                      <a:pt x="1632" y="866"/>
                    </a:lnTo>
                    <a:lnTo>
                      <a:pt x="1629" y="873"/>
                    </a:lnTo>
                    <a:lnTo>
                      <a:pt x="1627" y="880"/>
                    </a:lnTo>
                    <a:lnTo>
                      <a:pt x="1626" y="896"/>
                    </a:lnTo>
                    <a:lnTo>
                      <a:pt x="1626" y="914"/>
                    </a:lnTo>
                    <a:lnTo>
                      <a:pt x="1611" y="914"/>
                    </a:lnTo>
                    <a:lnTo>
                      <a:pt x="1596" y="914"/>
                    </a:lnTo>
                    <a:lnTo>
                      <a:pt x="1593" y="914"/>
                    </a:lnTo>
                    <a:lnTo>
                      <a:pt x="1590" y="912"/>
                    </a:lnTo>
                    <a:lnTo>
                      <a:pt x="1587" y="910"/>
                    </a:lnTo>
                    <a:lnTo>
                      <a:pt x="1585" y="908"/>
                    </a:lnTo>
                    <a:lnTo>
                      <a:pt x="1581" y="903"/>
                    </a:lnTo>
                    <a:lnTo>
                      <a:pt x="1574" y="899"/>
                    </a:lnTo>
                    <a:lnTo>
                      <a:pt x="1569" y="897"/>
                    </a:lnTo>
                    <a:lnTo>
                      <a:pt x="1564" y="896"/>
                    </a:lnTo>
                    <a:lnTo>
                      <a:pt x="1559" y="895"/>
                    </a:lnTo>
                    <a:lnTo>
                      <a:pt x="1554" y="895"/>
                    </a:lnTo>
                    <a:lnTo>
                      <a:pt x="1549" y="895"/>
                    </a:lnTo>
                    <a:lnTo>
                      <a:pt x="1544" y="894"/>
                    </a:lnTo>
                    <a:lnTo>
                      <a:pt x="1539" y="893"/>
                    </a:lnTo>
                    <a:lnTo>
                      <a:pt x="1533" y="891"/>
                    </a:lnTo>
                    <a:lnTo>
                      <a:pt x="1529" y="889"/>
                    </a:lnTo>
                    <a:lnTo>
                      <a:pt x="1525" y="886"/>
                    </a:lnTo>
                    <a:lnTo>
                      <a:pt x="1522" y="883"/>
                    </a:lnTo>
                    <a:lnTo>
                      <a:pt x="1518" y="880"/>
                    </a:lnTo>
                    <a:lnTo>
                      <a:pt x="1512" y="872"/>
                    </a:lnTo>
                    <a:lnTo>
                      <a:pt x="1507" y="863"/>
                    </a:lnTo>
                    <a:lnTo>
                      <a:pt x="1502" y="856"/>
                    </a:lnTo>
                    <a:lnTo>
                      <a:pt x="1497" y="847"/>
                    </a:lnTo>
                    <a:lnTo>
                      <a:pt x="1492" y="841"/>
                    </a:lnTo>
                    <a:lnTo>
                      <a:pt x="1486" y="835"/>
                    </a:lnTo>
                    <a:lnTo>
                      <a:pt x="1480" y="830"/>
                    </a:lnTo>
                    <a:lnTo>
                      <a:pt x="1473" y="826"/>
                    </a:lnTo>
                    <a:lnTo>
                      <a:pt x="1465" y="822"/>
                    </a:lnTo>
                    <a:lnTo>
                      <a:pt x="1455" y="819"/>
                    </a:lnTo>
                    <a:lnTo>
                      <a:pt x="1444" y="817"/>
                    </a:lnTo>
                    <a:lnTo>
                      <a:pt x="1433" y="815"/>
                    </a:lnTo>
                    <a:lnTo>
                      <a:pt x="1423" y="814"/>
                    </a:lnTo>
                    <a:lnTo>
                      <a:pt x="1412" y="811"/>
                    </a:lnTo>
                    <a:lnTo>
                      <a:pt x="1402" y="808"/>
                    </a:lnTo>
                    <a:lnTo>
                      <a:pt x="1394" y="803"/>
                    </a:lnTo>
                    <a:lnTo>
                      <a:pt x="1388" y="796"/>
                    </a:lnTo>
                    <a:lnTo>
                      <a:pt x="1383" y="788"/>
                    </a:lnTo>
                    <a:lnTo>
                      <a:pt x="1375" y="772"/>
                    </a:lnTo>
                    <a:lnTo>
                      <a:pt x="1365" y="754"/>
                    </a:lnTo>
                    <a:lnTo>
                      <a:pt x="1356" y="741"/>
                    </a:lnTo>
                    <a:lnTo>
                      <a:pt x="1347" y="728"/>
                    </a:lnTo>
                    <a:lnTo>
                      <a:pt x="1344" y="722"/>
                    </a:lnTo>
                    <a:lnTo>
                      <a:pt x="1341" y="715"/>
                    </a:lnTo>
                    <a:lnTo>
                      <a:pt x="1339" y="708"/>
                    </a:lnTo>
                    <a:lnTo>
                      <a:pt x="1339" y="700"/>
                    </a:lnTo>
                    <a:lnTo>
                      <a:pt x="1339" y="696"/>
                    </a:lnTo>
                    <a:lnTo>
                      <a:pt x="1340" y="693"/>
                    </a:lnTo>
                    <a:lnTo>
                      <a:pt x="1342" y="690"/>
                    </a:lnTo>
                    <a:lnTo>
                      <a:pt x="1344" y="687"/>
                    </a:lnTo>
                    <a:lnTo>
                      <a:pt x="1350" y="681"/>
                    </a:lnTo>
                    <a:lnTo>
                      <a:pt x="1356" y="677"/>
                    </a:lnTo>
                    <a:lnTo>
                      <a:pt x="1363" y="673"/>
                    </a:lnTo>
                    <a:lnTo>
                      <a:pt x="1369" y="668"/>
                    </a:lnTo>
                    <a:lnTo>
                      <a:pt x="1372" y="666"/>
                    </a:lnTo>
                    <a:lnTo>
                      <a:pt x="1374" y="663"/>
                    </a:lnTo>
                    <a:lnTo>
                      <a:pt x="1376" y="660"/>
                    </a:lnTo>
                    <a:lnTo>
                      <a:pt x="1378" y="656"/>
                    </a:lnTo>
                    <a:lnTo>
                      <a:pt x="1380" y="645"/>
                    </a:lnTo>
                    <a:lnTo>
                      <a:pt x="1381" y="634"/>
                    </a:lnTo>
                    <a:lnTo>
                      <a:pt x="1382" y="623"/>
                    </a:lnTo>
                    <a:lnTo>
                      <a:pt x="1383" y="612"/>
                    </a:lnTo>
                    <a:lnTo>
                      <a:pt x="1384" y="605"/>
                    </a:lnTo>
                    <a:lnTo>
                      <a:pt x="1386" y="600"/>
                    </a:lnTo>
                    <a:lnTo>
                      <a:pt x="1388" y="595"/>
                    </a:lnTo>
                    <a:lnTo>
                      <a:pt x="1391" y="590"/>
                    </a:lnTo>
                    <a:lnTo>
                      <a:pt x="1397" y="581"/>
                    </a:lnTo>
                    <a:lnTo>
                      <a:pt x="1403" y="570"/>
                    </a:lnTo>
                    <a:lnTo>
                      <a:pt x="1410" y="559"/>
                    </a:lnTo>
                    <a:lnTo>
                      <a:pt x="1415" y="550"/>
                    </a:lnTo>
                    <a:lnTo>
                      <a:pt x="1420" y="540"/>
                    </a:lnTo>
                    <a:lnTo>
                      <a:pt x="1425" y="529"/>
                    </a:lnTo>
                    <a:lnTo>
                      <a:pt x="1432" y="509"/>
                    </a:lnTo>
                    <a:lnTo>
                      <a:pt x="1437" y="492"/>
                    </a:lnTo>
                    <a:lnTo>
                      <a:pt x="1441" y="474"/>
                    </a:lnTo>
                    <a:lnTo>
                      <a:pt x="1445" y="453"/>
                    </a:lnTo>
                    <a:lnTo>
                      <a:pt x="1450" y="427"/>
                    </a:lnTo>
                    <a:lnTo>
                      <a:pt x="1456" y="403"/>
                    </a:lnTo>
                    <a:lnTo>
                      <a:pt x="1459" y="392"/>
                    </a:lnTo>
                    <a:lnTo>
                      <a:pt x="1461" y="380"/>
                    </a:lnTo>
                    <a:lnTo>
                      <a:pt x="1462" y="367"/>
                    </a:lnTo>
                    <a:lnTo>
                      <a:pt x="1464" y="352"/>
                    </a:lnTo>
                    <a:lnTo>
                      <a:pt x="1462" y="348"/>
                    </a:lnTo>
                    <a:lnTo>
                      <a:pt x="1461" y="345"/>
                    </a:lnTo>
                    <a:lnTo>
                      <a:pt x="1460" y="342"/>
                    </a:lnTo>
                    <a:lnTo>
                      <a:pt x="1458" y="339"/>
                    </a:lnTo>
                    <a:lnTo>
                      <a:pt x="1454" y="333"/>
                    </a:lnTo>
                    <a:lnTo>
                      <a:pt x="1450" y="327"/>
                    </a:lnTo>
                    <a:lnTo>
                      <a:pt x="1441" y="311"/>
                    </a:lnTo>
                    <a:lnTo>
                      <a:pt x="1432" y="295"/>
                    </a:lnTo>
                    <a:lnTo>
                      <a:pt x="1429" y="288"/>
                    </a:lnTo>
                    <a:lnTo>
                      <a:pt x="1426" y="280"/>
                    </a:lnTo>
                    <a:lnTo>
                      <a:pt x="1424" y="271"/>
                    </a:lnTo>
                    <a:lnTo>
                      <a:pt x="1422" y="262"/>
                    </a:lnTo>
                    <a:lnTo>
                      <a:pt x="1435" y="231"/>
                    </a:lnTo>
                    <a:lnTo>
                      <a:pt x="1449" y="204"/>
                    </a:lnTo>
                    <a:lnTo>
                      <a:pt x="1462" y="177"/>
                    </a:lnTo>
                    <a:lnTo>
                      <a:pt x="1479" y="148"/>
                    </a:lnTo>
                    <a:lnTo>
                      <a:pt x="1484" y="137"/>
                    </a:lnTo>
                    <a:lnTo>
                      <a:pt x="1488" y="125"/>
                    </a:lnTo>
                    <a:lnTo>
                      <a:pt x="1491" y="115"/>
                    </a:lnTo>
                    <a:lnTo>
                      <a:pt x="1497" y="104"/>
                    </a:lnTo>
                    <a:lnTo>
                      <a:pt x="1506" y="88"/>
                    </a:lnTo>
                    <a:lnTo>
                      <a:pt x="1514" y="73"/>
                    </a:lnTo>
                    <a:lnTo>
                      <a:pt x="1522" y="58"/>
                    </a:lnTo>
                    <a:lnTo>
                      <a:pt x="1528" y="42"/>
                    </a:lnTo>
                    <a:lnTo>
                      <a:pt x="1530" y="35"/>
                    </a:lnTo>
                    <a:lnTo>
                      <a:pt x="1531" y="29"/>
                    </a:lnTo>
                    <a:lnTo>
                      <a:pt x="1531" y="26"/>
                    </a:lnTo>
                    <a:lnTo>
                      <a:pt x="1532" y="22"/>
                    </a:lnTo>
                    <a:lnTo>
                      <a:pt x="1534" y="20"/>
                    </a:lnTo>
                    <a:lnTo>
                      <a:pt x="1536" y="18"/>
                    </a:lnTo>
                    <a:lnTo>
                      <a:pt x="1539" y="16"/>
                    </a:lnTo>
                    <a:lnTo>
                      <a:pt x="1543" y="15"/>
                    </a:lnTo>
                    <a:lnTo>
                      <a:pt x="1546" y="14"/>
                    </a:lnTo>
                    <a:lnTo>
                      <a:pt x="1550" y="15"/>
                    </a:lnTo>
                    <a:lnTo>
                      <a:pt x="1558" y="17"/>
                    </a:lnTo>
                    <a:lnTo>
                      <a:pt x="1567" y="18"/>
                    </a:lnTo>
                    <a:lnTo>
                      <a:pt x="1584" y="18"/>
                    </a:lnTo>
                    <a:lnTo>
                      <a:pt x="1598" y="16"/>
                    </a:lnTo>
                    <a:lnTo>
                      <a:pt x="1612" y="14"/>
                    </a:lnTo>
                    <a:lnTo>
                      <a:pt x="1629" y="13"/>
                    </a:lnTo>
                    <a:lnTo>
                      <a:pt x="1651" y="11"/>
                    </a:lnTo>
                    <a:lnTo>
                      <a:pt x="1670" y="9"/>
                    </a:lnTo>
                    <a:lnTo>
                      <a:pt x="1689" y="7"/>
                    </a:lnTo>
                    <a:lnTo>
                      <a:pt x="1712" y="5"/>
                    </a:lnTo>
                    <a:lnTo>
                      <a:pt x="1722" y="2"/>
                    </a:lnTo>
                    <a:lnTo>
                      <a:pt x="1733" y="0"/>
                    </a:lnTo>
                    <a:lnTo>
                      <a:pt x="1762" y="0"/>
                    </a:lnTo>
                    <a:lnTo>
                      <a:pt x="1788" y="1"/>
                    </a:lnTo>
                    <a:lnTo>
                      <a:pt x="1816" y="2"/>
                    </a:lnTo>
                    <a:lnTo>
                      <a:pt x="1844" y="3"/>
                    </a:lnTo>
                    <a:lnTo>
                      <a:pt x="1918" y="47"/>
                    </a:lnTo>
                    <a:lnTo>
                      <a:pt x="1918" y="47"/>
                    </a:lnTo>
                    <a:lnTo>
                      <a:pt x="2003" y="91"/>
                    </a:lnTo>
                    <a:lnTo>
                      <a:pt x="2014" y="96"/>
                    </a:lnTo>
                    <a:lnTo>
                      <a:pt x="2024" y="100"/>
                    </a:lnTo>
                    <a:lnTo>
                      <a:pt x="2035" y="104"/>
                    </a:lnTo>
                    <a:lnTo>
                      <a:pt x="2046" y="109"/>
                    </a:lnTo>
                    <a:lnTo>
                      <a:pt x="2055" y="114"/>
                    </a:lnTo>
                    <a:lnTo>
                      <a:pt x="2062" y="120"/>
                    </a:lnTo>
                    <a:lnTo>
                      <a:pt x="2068" y="126"/>
                    </a:lnTo>
                    <a:lnTo>
                      <a:pt x="2077" y="132"/>
                    </a:lnTo>
                    <a:lnTo>
                      <a:pt x="2090" y="138"/>
                    </a:lnTo>
                    <a:lnTo>
                      <a:pt x="2103" y="142"/>
                    </a:lnTo>
                    <a:lnTo>
                      <a:pt x="2115" y="144"/>
                    </a:lnTo>
                    <a:lnTo>
                      <a:pt x="2129" y="148"/>
                    </a:lnTo>
                    <a:lnTo>
                      <a:pt x="2160" y="157"/>
                    </a:lnTo>
                    <a:lnTo>
                      <a:pt x="2186" y="165"/>
                    </a:lnTo>
                    <a:lnTo>
                      <a:pt x="2214" y="173"/>
                    </a:lnTo>
                    <a:lnTo>
                      <a:pt x="2243" y="184"/>
                    </a:lnTo>
                    <a:lnTo>
                      <a:pt x="2254" y="190"/>
                    </a:lnTo>
                    <a:lnTo>
                      <a:pt x="2263" y="195"/>
                    </a:lnTo>
                    <a:lnTo>
                      <a:pt x="2274" y="201"/>
                    </a:lnTo>
                    <a:lnTo>
                      <a:pt x="2284" y="208"/>
                    </a:lnTo>
                    <a:lnTo>
                      <a:pt x="2318" y="224"/>
                    </a:lnTo>
                    <a:lnTo>
                      <a:pt x="2351" y="239"/>
                    </a:lnTo>
                    <a:lnTo>
                      <a:pt x="2367" y="247"/>
                    </a:lnTo>
                    <a:lnTo>
                      <a:pt x="2384" y="256"/>
                    </a:lnTo>
                    <a:lnTo>
                      <a:pt x="2400" y="264"/>
                    </a:lnTo>
                    <a:lnTo>
                      <a:pt x="2416" y="275"/>
                    </a:lnTo>
                    <a:lnTo>
                      <a:pt x="2416" y="275"/>
                    </a:lnTo>
                    <a:lnTo>
                      <a:pt x="2416" y="286"/>
                    </a:lnTo>
                    <a:lnTo>
                      <a:pt x="2415" y="297"/>
                    </a:lnTo>
                    <a:lnTo>
                      <a:pt x="2415" y="303"/>
                    </a:lnTo>
                    <a:lnTo>
                      <a:pt x="2416" y="309"/>
                    </a:lnTo>
                    <a:lnTo>
                      <a:pt x="2417" y="314"/>
                    </a:lnTo>
                    <a:lnTo>
                      <a:pt x="2419" y="319"/>
                    </a:lnTo>
                    <a:lnTo>
                      <a:pt x="2422" y="325"/>
                    </a:lnTo>
                    <a:lnTo>
                      <a:pt x="2426" y="331"/>
                    </a:lnTo>
                    <a:lnTo>
                      <a:pt x="2431" y="336"/>
                    </a:lnTo>
                    <a:lnTo>
                      <a:pt x="2435" y="340"/>
                    </a:lnTo>
                    <a:lnTo>
                      <a:pt x="2446" y="349"/>
                    </a:lnTo>
                    <a:lnTo>
                      <a:pt x="2455" y="361"/>
                    </a:lnTo>
                    <a:lnTo>
                      <a:pt x="2461" y="370"/>
                    </a:lnTo>
                    <a:lnTo>
                      <a:pt x="2466" y="378"/>
                    </a:lnTo>
                    <a:lnTo>
                      <a:pt x="2471" y="386"/>
                    </a:lnTo>
                    <a:lnTo>
                      <a:pt x="2474" y="395"/>
                    </a:lnTo>
                    <a:lnTo>
                      <a:pt x="2481" y="413"/>
                    </a:lnTo>
                    <a:lnTo>
                      <a:pt x="2488" y="433"/>
                    </a:lnTo>
                    <a:lnTo>
                      <a:pt x="2494" y="446"/>
                    </a:lnTo>
                    <a:lnTo>
                      <a:pt x="2501" y="457"/>
                    </a:lnTo>
                    <a:lnTo>
                      <a:pt x="2504" y="463"/>
                    </a:lnTo>
                    <a:lnTo>
                      <a:pt x="2506" y="470"/>
                    </a:lnTo>
                    <a:lnTo>
                      <a:pt x="2507" y="477"/>
                    </a:lnTo>
                    <a:lnTo>
                      <a:pt x="2507" y="484"/>
                    </a:lnTo>
                    <a:lnTo>
                      <a:pt x="2507" y="537"/>
                    </a:lnTo>
                    <a:lnTo>
                      <a:pt x="2506" y="543"/>
                    </a:lnTo>
                    <a:lnTo>
                      <a:pt x="2505" y="547"/>
                    </a:lnTo>
                    <a:lnTo>
                      <a:pt x="2502" y="552"/>
                    </a:lnTo>
                    <a:lnTo>
                      <a:pt x="2500" y="557"/>
                    </a:lnTo>
                    <a:lnTo>
                      <a:pt x="2495" y="567"/>
                    </a:lnTo>
                    <a:lnTo>
                      <a:pt x="2491" y="577"/>
                    </a:lnTo>
                    <a:lnTo>
                      <a:pt x="2489" y="581"/>
                    </a:lnTo>
                    <a:lnTo>
                      <a:pt x="2486" y="584"/>
                    </a:lnTo>
                    <a:lnTo>
                      <a:pt x="2483" y="588"/>
                    </a:lnTo>
                    <a:lnTo>
                      <a:pt x="2478" y="591"/>
                    </a:lnTo>
                    <a:lnTo>
                      <a:pt x="2468" y="596"/>
                    </a:lnTo>
                    <a:lnTo>
                      <a:pt x="2458" y="601"/>
                    </a:lnTo>
                    <a:lnTo>
                      <a:pt x="2452" y="605"/>
                    </a:lnTo>
                    <a:lnTo>
                      <a:pt x="2447" y="609"/>
                    </a:lnTo>
                    <a:lnTo>
                      <a:pt x="2443" y="614"/>
                    </a:lnTo>
                    <a:lnTo>
                      <a:pt x="2440" y="619"/>
                    </a:lnTo>
                    <a:lnTo>
                      <a:pt x="2437" y="625"/>
                    </a:lnTo>
                    <a:lnTo>
                      <a:pt x="2437" y="632"/>
                    </a:lnTo>
                    <a:lnTo>
                      <a:pt x="2437" y="637"/>
                    </a:lnTo>
                    <a:lnTo>
                      <a:pt x="2438" y="642"/>
                    </a:lnTo>
                    <a:lnTo>
                      <a:pt x="2441" y="654"/>
                    </a:lnTo>
                    <a:lnTo>
                      <a:pt x="2443" y="666"/>
                    </a:lnTo>
                    <a:lnTo>
                      <a:pt x="2416" y="868"/>
                    </a:lnTo>
                    <a:lnTo>
                      <a:pt x="2418" y="879"/>
                    </a:lnTo>
                    <a:lnTo>
                      <a:pt x="2421" y="889"/>
                    </a:lnTo>
                    <a:lnTo>
                      <a:pt x="2426" y="895"/>
                    </a:lnTo>
                    <a:lnTo>
                      <a:pt x="2431" y="901"/>
                    </a:lnTo>
                    <a:lnTo>
                      <a:pt x="2437" y="906"/>
                    </a:lnTo>
                    <a:lnTo>
                      <a:pt x="2444" y="911"/>
                    </a:lnTo>
                    <a:lnTo>
                      <a:pt x="2449" y="915"/>
                    </a:lnTo>
                    <a:lnTo>
                      <a:pt x="2454" y="920"/>
                    </a:lnTo>
                    <a:lnTo>
                      <a:pt x="2455" y="923"/>
                    </a:lnTo>
                    <a:lnTo>
                      <a:pt x="2457" y="926"/>
                    </a:lnTo>
                    <a:lnTo>
                      <a:pt x="2458" y="929"/>
                    </a:lnTo>
                    <a:lnTo>
                      <a:pt x="2458" y="933"/>
                    </a:lnTo>
                    <a:lnTo>
                      <a:pt x="2457" y="938"/>
                    </a:lnTo>
                    <a:lnTo>
                      <a:pt x="2455" y="942"/>
                    </a:lnTo>
                    <a:lnTo>
                      <a:pt x="2452" y="946"/>
                    </a:lnTo>
                    <a:lnTo>
                      <a:pt x="2447" y="948"/>
                    </a:lnTo>
                    <a:lnTo>
                      <a:pt x="2436" y="953"/>
                    </a:lnTo>
                    <a:lnTo>
                      <a:pt x="2426" y="960"/>
                    </a:lnTo>
                    <a:lnTo>
                      <a:pt x="2418" y="966"/>
                    </a:lnTo>
                    <a:lnTo>
                      <a:pt x="2411" y="972"/>
                    </a:lnTo>
                    <a:lnTo>
                      <a:pt x="2404" y="978"/>
                    </a:lnTo>
                    <a:lnTo>
                      <a:pt x="2396" y="985"/>
                    </a:lnTo>
                    <a:lnTo>
                      <a:pt x="2380" y="995"/>
                    </a:lnTo>
                    <a:lnTo>
                      <a:pt x="2368" y="1005"/>
                    </a:lnTo>
                    <a:lnTo>
                      <a:pt x="2362" y="1010"/>
                    </a:lnTo>
                    <a:lnTo>
                      <a:pt x="2357" y="1017"/>
                    </a:lnTo>
                    <a:lnTo>
                      <a:pt x="2353" y="1024"/>
                    </a:lnTo>
                    <a:lnTo>
                      <a:pt x="2349" y="1032"/>
                    </a:lnTo>
                    <a:lnTo>
                      <a:pt x="2343" y="1051"/>
                    </a:lnTo>
                    <a:lnTo>
                      <a:pt x="2339" y="1068"/>
                    </a:lnTo>
                    <a:lnTo>
                      <a:pt x="2337" y="1078"/>
                    </a:lnTo>
                    <a:lnTo>
                      <a:pt x="2334" y="1086"/>
                    </a:lnTo>
                    <a:lnTo>
                      <a:pt x="2331" y="1095"/>
                    </a:lnTo>
                    <a:lnTo>
                      <a:pt x="2326" y="1104"/>
                    </a:lnTo>
                    <a:lnTo>
                      <a:pt x="2319" y="1113"/>
                    </a:lnTo>
                    <a:lnTo>
                      <a:pt x="2312" y="1121"/>
                    </a:lnTo>
                    <a:lnTo>
                      <a:pt x="2309" y="1126"/>
                    </a:lnTo>
                    <a:lnTo>
                      <a:pt x="2307" y="1130"/>
                    </a:lnTo>
                    <a:lnTo>
                      <a:pt x="2305" y="1135"/>
                    </a:lnTo>
                    <a:lnTo>
                      <a:pt x="2305" y="1141"/>
                    </a:lnTo>
                    <a:lnTo>
                      <a:pt x="2305" y="1147"/>
                    </a:lnTo>
                    <a:lnTo>
                      <a:pt x="2307" y="1152"/>
                    </a:lnTo>
                    <a:lnTo>
                      <a:pt x="2308" y="1157"/>
                    </a:lnTo>
                    <a:lnTo>
                      <a:pt x="2311" y="1162"/>
                    </a:lnTo>
                    <a:lnTo>
                      <a:pt x="2316" y="1171"/>
                    </a:lnTo>
                    <a:lnTo>
                      <a:pt x="2320" y="1182"/>
                    </a:lnTo>
                    <a:lnTo>
                      <a:pt x="2327" y="1209"/>
                    </a:lnTo>
                    <a:lnTo>
                      <a:pt x="2330" y="1233"/>
                    </a:lnTo>
                    <a:lnTo>
                      <a:pt x="2332" y="1246"/>
                    </a:lnTo>
                    <a:lnTo>
                      <a:pt x="2334" y="1258"/>
                    </a:lnTo>
                    <a:lnTo>
                      <a:pt x="2337" y="1271"/>
                    </a:lnTo>
                    <a:lnTo>
                      <a:pt x="2341" y="1285"/>
                    </a:lnTo>
                    <a:lnTo>
                      <a:pt x="2341" y="1285"/>
                    </a:lnTo>
                    <a:lnTo>
                      <a:pt x="1751" y="1490"/>
                    </a:lnTo>
                    <a:lnTo>
                      <a:pt x="1752" y="1504"/>
                    </a:lnTo>
                    <a:lnTo>
                      <a:pt x="1752" y="1517"/>
                    </a:lnTo>
                    <a:lnTo>
                      <a:pt x="1751" y="1529"/>
                    </a:lnTo>
                    <a:lnTo>
                      <a:pt x="1751" y="1542"/>
                    </a:lnTo>
                    <a:lnTo>
                      <a:pt x="1752" y="1554"/>
                    </a:lnTo>
                    <a:lnTo>
                      <a:pt x="1753" y="1566"/>
                    </a:lnTo>
                    <a:lnTo>
                      <a:pt x="1754" y="1576"/>
                    </a:lnTo>
                    <a:lnTo>
                      <a:pt x="1756" y="1585"/>
                    </a:lnTo>
                    <a:lnTo>
                      <a:pt x="1757" y="1594"/>
                    </a:lnTo>
                    <a:lnTo>
                      <a:pt x="1759" y="1604"/>
                    </a:lnTo>
                    <a:lnTo>
                      <a:pt x="1759" y="1615"/>
                    </a:lnTo>
                    <a:lnTo>
                      <a:pt x="1759" y="1628"/>
                    </a:lnTo>
                    <a:lnTo>
                      <a:pt x="1759" y="1628"/>
                    </a:lnTo>
                    <a:lnTo>
                      <a:pt x="1748" y="1627"/>
                    </a:lnTo>
                    <a:lnTo>
                      <a:pt x="1739" y="1624"/>
                    </a:lnTo>
                    <a:lnTo>
                      <a:pt x="1731" y="1621"/>
                    </a:lnTo>
                    <a:lnTo>
                      <a:pt x="1724" y="1616"/>
                    </a:lnTo>
                    <a:lnTo>
                      <a:pt x="1716" y="1613"/>
                    </a:lnTo>
                    <a:lnTo>
                      <a:pt x="1707" y="1610"/>
                    </a:lnTo>
                    <a:lnTo>
                      <a:pt x="1698" y="1608"/>
                    </a:lnTo>
                    <a:lnTo>
                      <a:pt x="1687" y="1607"/>
                    </a:lnTo>
                    <a:lnTo>
                      <a:pt x="1673" y="1607"/>
                    </a:lnTo>
                    <a:lnTo>
                      <a:pt x="1658" y="1607"/>
                    </a:lnTo>
                    <a:lnTo>
                      <a:pt x="1643" y="1607"/>
                    </a:lnTo>
                    <a:lnTo>
                      <a:pt x="1627" y="1607"/>
                    </a:lnTo>
                    <a:lnTo>
                      <a:pt x="1607" y="1607"/>
                    </a:lnTo>
                    <a:lnTo>
                      <a:pt x="1589" y="1609"/>
                    </a:lnTo>
                    <a:lnTo>
                      <a:pt x="1570" y="1612"/>
                    </a:lnTo>
                    <a:lnTo>
                      <a:pt x="1554" y="1615"/>
                    </a:lnTo>
                    <a:lnTo>
                      <a:pt x="1522" y="1624"/>
                    </a:lnTo>
                    <a:lnTo>
                      <a:pt x="1489" y="1632"/>
                    </a:lnTo>
                    <a:lnTo>
                      <a:pt x="1481" y="1653"/>
                    </a:lnTo>
                    <a:lnTo>
                      <a:pt x="1472" y="1672"/>
                    </a:lnTo>
                    <a:lnTo>
                      <a:pt x="1468" y="1682"/>
                    </a:lnTo>
                    <a:lnTo>
                      <a:pt x="1464" y="1692"/>
                    </a:lnTo>
                    <a:lnTo>
                      <a:pt x="1460" y="1702"/>
                    </a:lnTo>
                    <a:lnTo>
                      <a:pt x="1458" y="1713"/>
                    </a:lnTo>
                    <a:lnTo>
                      <a:pt x="1455" y="1731"/>
                    </a:lnTo>
                    <a:lnTo>
                      <a:pt x="1454" y="1747"/>
                    </a:lnTo>
                    <a:lnTo>
                      <a:pt x="1453" y="1754"/>
                    </a:lnTo>
                    <a:lnTo>
                      <a:pt x="1451" y="1762"/>
                    </a:lnTo>
                    <a:lnTo>
                      <a:pt x="1448" y="1770"/>
                    </a:lnTo>
                    <a:lnTo>
                      <a:pt x="1445" y="1778"/>
                    </a:lnTo>
                    <a:lnTo>
                      <a:pt x="1442" y="1783"/>
                    </a:lnTo>
                    <a:lnTo>
                      <a:pt x="1438" y="1790"/>
                    </a:lnTo>
                    <a:lnTo>
                      <a:pt x="1434" y="1794"/>
                    </a:lnTo>
                    <a:lnTo>
                      <a:pt x="1430" y="1798"/>
                    </a:lnTo>
                    <a:lnTo>
                      <a:pt x="1426" y="1802"/>
                    </a:lnTo>
                    <a:lnTo>
                      <a:pt x="1421" y="1805"/>
                    </a:lnTo>
                    <a:lnTo>
                      <a:pt x="1416" y="1808"/>
                    </a:lnTo>
                    <a:lnTo>
                      <a:pt x="1410" y="1810"/>
                    </a:lnTo>
                    <a:lnTo>
                      <a:pt x="1398" y="1813"/>
                    </a:lnTo>
                    <a:lnTo>
                      <a:pt x="1386" y="1815"/>
                    </a:lnTo>
                    <a:lnTo>
                      <a:pt x="1373" y="1817"/>
                    </a:lnTo>
                    <a:lnTo>
                      <a:pt x="1359" y="1817"/>
                    </a:lnTo>
                    <a:lnTo>
                      <a:pt x="1345" y="1817"/>
                    </a:lnTo>
                    <a:lnTo>
                      <a:pt x="1332" y="1817"/>
                    </a:lnTo>
                    <a:lnTo>
                      <a:pt x="1319" y="1817"/>
                    </a:lnTo>
                    <a:lnTo>
                      <a:pt x="1306" y="1817"/>
                    </a:lnTo>
                    <a:lnTo>
                      <a:pt x="1301" y="1817"/>
                    </a:lnTo>
                    <a:lnTo>
                      <a:pt x="1296" y="1818"/>
                    </a:lnTo>
                    <a:lnTo>
                      <a:pt x="1292" y="1819"/>
                    </a:lnTo>
                    <a:lnTo>
                      <a:pt x="1287" y="1821"/>
                    </a:lnTo>
                    <a:lnTo>
                      <a:pt x="1280" y="1825"/>
                    </a:lnTo>
                    <a:lnTo>
                      <a:pt x="1273" y="1831"/>
                    </a:lnTo>
                    <a:lnTo>
                      <a:pt x="1266" y="1837"/>
                    </a:lnTo>
                    <a:lnTo>
                      <a:pt x="1259" y="1844"/>
                    </a:lnTo>
                    <a:lnTo>
                      <a:pt x="1252" y="1851"/>
                    </a:lnTo>
                    <a:lnTo>
                      <a:pt x="1243" y="1856"/>
                    </a:lnTo>
                    <a:lnTo>
                      <a:pt x="1235" y="1861"/>
                    </a:lnTo>
                    <a:lnTo>
                      <a:pt x="1226" y="1866"/>
                    </a:lnTo>
                    <a:lnTo>
                      <a:pt x="1219" y="1872"/>
                    </a:lnTo>
                    <a:lnTo>
                      <a:pt x="1213" y="1877"/>
                    </a:lnTo>
                    <a:lnTo>
                      <a:pt x="1200" y="1889"/>
                    </a:lnTo>
                    <a:lnTo>
                      <a:pt x="1186" y="1903"/>
                    </a:lnTo>
                    <a:lnTo>
                      <a:pt x="1165" y="1921"/>
                    </a:lnTo>
                    <a:lnTo>
                      <a:pt x="1146" y="1937"/>
                    </a:lnTo>
                    <a:lnTo>
                      <a:pt x="1138" y="1946"/>
                    </a:lnTo>
                    <a:lnTo>
                      <a:pt x="1131" y="1956"/>
                    </a:lnTo>
                    <a:lnTo>
                      <a:pt x="1125" y="1967"/>
                    </a:lnTo>
                    <a:lnTo>
                      <a:pt x="1119" y="1980"/>
                    </a:lnTo>
                    <a:lnTo>
                      <a:pt x="1109" y="2006"/>
                    </a:lnTo>
                    <a:lnTo>
                      <a:pt x="1100" y="2028"/>
                    </a:lnTo>
                    <a:lnTo>
                      <a:pt x="1094" y="2037"/>
                    </a:lnTo>
                    <a:lnTo>
                      <a:pt x="1087" y="2046"/>
                    </a:lnTo>
                    <a:lnTo>
                      <a:pt x="1078" y="2055"/>
                    </a:lnTo>
                    <a:lnTo>
                      <a:pt x="1067" y="2064"/>
                    </a:lnTo>
                    <a:lnTo>
                      <a:pt x="1054" y="2071"/>
                    </a:lnTo>
                    <a:lnTo>
                      <a:pt x="1042" y="2076"/>
                    </a:lnTo>
                    <a:lnTo>
                      <a:pt x="1030" y="2079"/>
                    </a:lnTo>
                    <a:lnTo>
                      <a:pt x="1018" y="2082"/>
                    </a:lnTo>
                    <a:lnTo>
                      <a:pt x="993" y="2084"/>
                    </a:lnTo>
                    <a:lnTo>
                      <a:pt x="965" y="2084"/>
                    </a:lnTo>
                    <a:lnTo>
                      <a:pt x="936" y="2083"/>
                    </a:lnTo>
                    <a:lnTo>
                      <a:pt x="910" y="2081"/>
                    </a:lnTo>
                    <a:lnTo>
                      <a:pt x="884" y="2078"/>
                    </a:lnTo>
                    <a:lnTo>
                      <a:pt x="861" y="2075"/>
                    </a:lnTo>
                    <a:lnTo>
                      <a:pt x="838" y="2072"/>
                    </a:lnTo>
                    <a:lnTo>
                      <a:pt x="812" y="2069"/>
                    </a:lnTo>
                    <a:lnTo>
                      <a:pt x="787" y="2067"/>
                    </a:lnTo>
                    <a:lnTo>
                      <a:pt x="757" y="2066"/>
                    </a:lnTo>
                    <a:lnTo>
                      <a:pt x="738" y="2066"/>
                    </a:lnTo>
                    <a:lnTo>
                      <a:pt x="722" y="2064"/>
                    </a:lnTo>
                    <a:lnTo>
                      <a:pt x="705" y="2064"/>
                    </a:lnTo>
                    <a:lnTo>
                      <a:pt x="688" y="2064"/>
                    </a:lnTo>
                    <a:lnTo>
                      <a:pt x="688" y="2064"/>
                    </a:lnTo>
                    <a:lnTo>
                      <a:pt x="679" y="2055"/>
                    </a:lnTo>
                    <a:lnTo>
                      <a:pt x="669" y="2046"/>
                    </a:lnTo>
                    <a:lnTo>
                      <a:pt x="658" y="2038"/>
                    </a:lnTo>
                    <a:lnTo>
                      <a:pt x="650" y="2030"/>
                    </a:lnTo>
                    <a:lnTo>
                      <a:pt x="642" y="2019"/>
                    </a:lnTo>
                    <a:lnTo>
                      <a:pt x="634" y="2009"/>
                    </a:lnTo>
                    <a:lnTo>
                      <a:pt x="626" y="2001"/>
                    </a:lnTo>
                    <a:lnTo>
                      <a:pt x="618" y="1994"/>
                    </a:lnTo>
                    <a:lnTo>
                      <a:pt x="609" y="1990"/>
                    </a:lnTo>
                    <a:lnTo>
                      <a:pt x="599" y="1986"/>
                    </a:lnTo>
                    <a:lnTo>
                      <a:pt x="589" y="1983"/>
                    </a:lnTo>
                    <a:lnTo>
                      <a:pt x="579" y="1981"/>
                    </a:lnTo>
                    <a:lnTo>
                      <a:pt x="569" y="1980"/>
                    </a:lnTo>
                    <a:lnTo>
                      <a:pt x="557" y="1980"/>
                    </a:lnTo>
                    <a:lnTo>
                      <a:pt x="292" y="2035"/>
                    </a:lnTo>
                    <a:lnTo>
                      <a:pt x="258" y="2036"/>
                    </a:lnTo>
                    <a:lnTo>
                      <a:pt x="258" y="2036"/>
                    </a:lnTo>
                    <a:lnTo>
                      <a:pt x="253" y="2028"/>
                    </a:lnTo>
                    <a:lnTo>
                      <a:pt x="248" y="2019"/>
                    </a:lnTo>
                    <a:lnTo>
                      <a:pt x="243" y="2011"/>
                    </a:lnTo>
                    <a:lnTo>
                      <a:pt x="237" y="2003"/>
                    </a:lnTo>
                    <a:lnTo>
                      <a:pt x="230" y="1998"/>
                    </a:lnTo>
                    <a:lnTo>
                      <a:pt x="223" y="1993"/>
                    </a:lnTo>
                    <a:lnTo>
                      <a:pt x="207" y="1985"/>
                    </a:lnTo>
                    <a:lnTo>
                      <a:pt x="189" y="1975"/>
                    </a:lnTo>
                    <a:lnTo>
                      <a:pt x="177" y="1967"/>
                    </a:lnTo>
                    <a:lnTo>
                      <a:pt x="166" y="1959"/>
                    </a:lnTo>
                    <a:lnTo>
                      <a:pt x="156" y="1952"/>
                    </a:lnTo>
                    <a:lnTo>
                      <a:pt x="147" y="1943"/>
                    </a:lnTo>
                    <a:lnTo>
                      <a:pt x="126" y="1927"/>
                    </a:lnTo>
                    <a:lnTo>
                      <a:pt x="104" y="1910"/>
                    </a:lnTo>
                    <a:lnTo>
                      <a:pt x="88" y="1900"/>
                    </a:lnTo>
                    <a:lnTo>
                      <a:pt x="73" y="1889"/>
                    </a:lnTo>
                    <a:lnTo>
                      <a:pt x="67" y="1883"/>
                    </a:lnTo>
                    <a:lnTo>
                      <a:pt x="61" y="1877"/>
                    </a:lnTo>
                    <a:lnTo>
                      <a:pt x="56" y="1870"/>
                    </a:lnTo>
                    <a:lnTo>
                      <a:pt x="52" y="1861"/>
                    </a:lnTo>
                    <a:lnTo>
                      <a:pt x="43" y="1838"/>
                    </a:lnTo>
                    <a:lnTo>
                      <a:pt x="36" y="1817"/>
                    </a:lnTo>
                    <a:lnTo>
                      <a:pt x="32" y="1808"/>
                    </a:lnTo>
                    <a:lnTo>
                      <a:pt x="26" y="1798"/>
                    </a:lnTo>
                    <a:lnTo>
                      <a:pt x="20" y="1789"/>
                    </a:lnTo>
                    <a:lnTo>
                      <a:pt x="13" y="1778"/>
                    </a:lnTo>
                    <a:lnTo>
                      <a:pt x="7" y="1772"/>
                    </a:lnTo>
                    <a:lnTo>
                      <a:pt x="0" y="1767"/>
                    </a:lnTo>
                    <a:lnTo>
                      <a:pt x="15" y="1003"/>
                    </a:lnTo>
                    <a:lnTo>
                      <a:pt x="463" y="990"/>
                    </a:lnTo>
                    <a:lnTo>
                      <a:pt x="443" y="913"/>
                    </a:lnTo>
                    <a:lnTo>
                      <a:pt x="445" y="900"/>
                    </a:lnTo>
                    <a:lnTo>
                      <a:pt x="448" y="889"/>
                    </a:lnTo>
                    <a:lnTo>
                      <a:pt x="451" y="878"/>
                    </a:lnTo>
                    <a:lnTo>
                      <a:pt x="455" y="868"/>
                    </a:lnTo>
                    <a:lnTo>
                      <a:pt x="458" y="859"/>
                    </a:lnTo>
                    <a:lnTo>
                      <a:pt x="461" y="847"/>
                    </a:lnTo>
                    <a:lnTo>
                      <a:pt x="463" y="836"/>
                    </a:lnTo>
                    <a:lnTo>
                      <a:pt x="463" y="824"/>
                    </a:lnTo>
                    <a:lnTo>
                      <a:pt x="463" y="803"/>
                    </a:lnTo>
                    <a:lnTo>
                      <a:pt x="461" y="782"/>
                    </a:lnTo>
                    <a:lnTo>
                      <a:pt x="458" y="763"/>
                    </a:lnTo>
                    <a:lnTo>
                      <a:pt x="456" y="742"/>
                    </a:lnTo>
                    <a:lnTo>
                      <a:pt x="456" y="689"/>
                    </a:lnTo>
                    <a:lnTo>
                      <a:pt x="452" y="678"/>
                    </a:lnTo>
                    <a:lnTo>
                      <a:pt x="448" y="669"/>
                    </a:lnTo>
                    <a:lnTo>
                      <a:pt x="451" y="658"/>
                    </a:lnTo>
                    <a:lnTo>
                      <a:pt x="453" y="648"/>
                    </a:lnTo>
                    <a:lnTo>
                      <a:pt x="452" y="638"/>
                    </a:lnTo>
                    <a:lnTo>
                      <a:pt x="450" y="627"/>
                    </a:lnTo>
                    <a:lnTo>
                      <a:pt x="449" y="608"/>
                    </a:lnTo>
                    <a:lnTo>
                      <a:pt x="449" y="591"/>
                    </a:lnTo>
                    <a:lnTo>
                      <a:pt x="449" y="575"/>
                    </a:lnTo>
                    <a:lnTo>
                      <a:pt x="448" y="555"/>
                    </a:lnTo>
                    <a:lnTo>
                      <a:pt x="448" y="555"/>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1" name="Malawi">
                <a:extLst>
                  <a:ext uri="{FF2B5EF4-FFF2-40B4-BE49-F238E27FC236}">
                    <a16:creationId xmlns:a16="http://schemas.microsoft.com/office/drawing/2014/main" id="{795DB329-8ABE-F9DD-1A66-06D45236229E}"/>
                  </a:ext>
                </a:extLst>
              </p:cNvPr>
              <p:cNvSpPr>
                <a:spLocks/>
              </p:cNvSpPr>
              <p:nvPr/>
            </p:nvSpPr>
            <p:spPr bwMode="auto">
              <a:xfrm>
                <a:off x="10284151" y="4539103"/>
                <a:ext cx="202093" cy="571436"/>
              </a:xfrm>
              <a:custGeom>
                <a:avLst/>
                <a:gdLst>
                  <a:gd name="T0" fmla="*/ 112 w 609"/>
                  <a:gd name="T1" fmla="*/ 39 h 1720"/>
                  <a:gd name="T2" fmla="*/ 141 w 609"/>
                  <a:gd name="T3" fmla="*/ 74 h 1720"/>
                  <a:gd name="T4" fmla="*/ 176 w 609"/>
                  <a:gd name="T5" fmla="*/ 138 h 1720"/>
                  <a:gd name="T6" fmla="*/ 202 w 609"/>
                  <a:gd name="T7" fmla="*/ 202 h 1720"/>
                  <a:gd name="T8" fmla="*/ 195 w 609"/>
                  <a:gd name="T9" fmla="*/ 282 h 1720"/>
                  <a:gd name="T10" fmla="*/ 173 w 609"/>
                  <a:gd name="T11" fmla="*/ 316 h 1720"/>
                  <a:gd name="T12" fmla="*/ 135 w 609"/>
                  <a:gd name="T13" fmla="*/ 344 h 1720"/>
                  <a:gd name="T14" fmla="*/ 138 w 609"/>
                  <a:gd name="T15" fmla="*/ 391 h 1720"/>
                  <a:gd name="T16" fmla="*/ 132 w 609"/>
                  <a:gd name="T17" fmla="*/ 631 h 1720"/>
                  <a:gd name="T18" fmla="*/ 153 w 609"/>
                  <a:gd name="T19" fmla="*/ 654 h 1720"/>
                  <a:gd name="T20" fmla="*/ 131 w 609"/>
                  <a:gd name="T21" fmla="*/ 678 h 1720"/>
                  <a:gd name="T22" fmla="*/ 75 w 609"/>
                  <a:gd name="T23" fmla="*/ 720 h 1720"/>
                  <a:gd name="T24" fmla="*/ 38 w 609"/>
                  <a:gd name="T25" fmla="*/ 776 h 1720"/>
                  <a:gd name="T26" fmla="*/ 14 w 609"/>
                  <a:gd name="T27" fmla="*/ 838 h 1720"/>
                  <a:gd name="T28" fmla="*/ 0 w 609"/>
                  <a:gd name="T29" fmla="*/ 872 h 1720"/>
                  <a:gd name="T30" fmla="*/ 22 w 609"/>
                  <a:gd name="T31" fmla="*/ 934 h 1720"/>
                  <a:gd name="T32" fmla="*/ 36 w 609"/>
                  <a:gd name="T33" fmla="*/ 1010 h 1720"/>
                  <a:gd name="T34" fmla="*/ 85 w 609"/>
                  <a:gd name="T35" fmla="*/ 999 h 1720"/>
                  <a:gd name="T36" fmla="*/ 99 w 609"/>
                  <a:gd name="T37" fmla="*/ 1023 h 1720"/>
                  <a:gd name="T38" fmla="*/ 160 w 609"/>
                  <a:gd name="T39" fmla="*/ 1101 h 1720"/>
                  <a:gd name="T40" fmla="*/ 197 w 609"/>
                  <a:gd name="T41" fmla="*/ 1117 h 1720"/>
                  <a:gd name="T42" fmla="*/ 269 w 609"/>
                  <a:gd name="T43" fmla="*/ 1097 h 1720"/>
                  <a:gd name="T44" fmla="*/ 329 w 609"/>
                  <a:gd name="T45" fmla="*/ 1148 h 1720"/>
                  <a:gd name="T46" fmla="*/ 334 w 609"/>
                  <a:gd name="T47" fmla="*/ 1223 h 1720"/>
                  <a:gd name="T48" fmla="*/ 332 w 609"/>
                  <a:gd name="T49" fmla="*/ 1279 h 1720"/>
                  <a:gd name="T50" fmla="*/ 298 w 609"/>
                  <a:gd name="T51" fmla="*/ 1300 h 1720"/>
                  <a:gd name="T52" fmla="*/ 282 w 609"/>
                  <a:gd name="T53" fmla="*/ 1319 h 1720"/>
                  <a:gd name="T54" fmla="*/ 290 w 609"/>
                  <a:gd name="T55" fmla="*/ 1438 h 1720"/>
                  <a:gd name="T56" fmla="*/ 315 w 609"/>
                  <a:gd name="T57" fmla="*/ 1477 h 1720"/>
                  <a:gd name="T58" fmla="*/ 345 w 609"/>
                  <a:gd name="T59" fmla="*/ 1534 h 1720"/>
                  <a:gd name="T60" fmla="*/ 382 w 609"/>
                  <a:gd name="T61" fmla="*/ 1598 h 1720"/>
                  <a:gd name="T62" fmla="*/ 406 w 609"/>
                  <a:gd name="T63" fmla="*/ 1647 h 1720"/>
                  <a:gd name="T64" fmla="*/ 438 w 609"/>
                  <a:gd name="T65" fmla="*/ 1705 h 1720"/>
                  <a:gd name="T66" fmla="*/ 475 w 609"/>
                  <a:gd name="T67" fmla="*/ 1704 h 1720"/>
                  <a:gd name="T68" fmla="*/ 485 w 609"/>
                  <a:gd name="T69" fmla="*/ 1581 h 1720"/>
                  <a:gd name="T70" fmla="*/ 494 w 609"/>
                  <a:gd name="T71" fmla="*/ 1489 h 1720"/>
                  <a:gd name="T72" fmla="*/ 510 w 609"/>
                  <a:gd name="T73" fmla="*/ 1475 h 1720"/>
                  <a:gd name="T74" fmla="*/ 566 w 609"/>
                  <a:gd name="T75" fmla="*/ 1464 h 1720"/>
                  <a:gd name="T76" fmla="*/ 576 w 609"/>
                  <a:gd name="T77" fmla="*/ 1446 h 1720"/>
                  <a:gd name="T78" fmla="*/ 578 w 609"/>
                  <a:gd name="T79" fmla="*/ 1347 h 1720"/>
                  <a:gd name="T80" fmla="*/ 589 w 609"/>
                  <a:gd name="T81" fmla="*/ 1233 h 1720"/>
                  <a:gd name="T82" fmla="*/ 608 w 609"/>
                  <a:gd name="T83" fmla="*/ 1173 h 1720"/>
                  <a:gd name="T84" fmla="*/ 601 w 609"/>
                  <a:gd name="T85" fmla="*/ 1162 h 1720"/>
                  <a:gd name="T86" fmla="*/ 555 w 609"/>
                  <a:gd name="T87" fmla="*/ 1115 h 1720"/>
                  <a:gd name="T88" fmla="*/ 506 w 609"/>
                  <a:gd name="T89" fmla="*/ 1017 h 1720"/>
                  <a:gd name="T90" fmla="*/ 466 w 609"/>
                  <a:gd name="T91" fmla="*/ 920 h 1720"/>
                  <a:gd name="T92" fmla="*/ 438 w 609"/>
                  <a:gd name="T93" fmla="*/ 902 h 1720"/>
                  <a:gd name="T94" fmla="*/ 419 w 609"/>
                  <a:gd name="T95" fmla="*/ 899 h 1720"/>
                  <a:gd name="T96" fmla="*/ 366 w 609"/>
                  <a:gd name="T97" fmla="*/ 855 h 1720"/>
                  <a:gd name="T98" fmla="*/ 353 w 609"/>
                  <a:gd name="T99" fmla="*/ 777 h 1720"/>
                  <a:gd name="T100" fmla="*/ 365 w 609"/>
                  <a:gd name="T101" fmla="*/ 695 h 1720"/>
                  <a:gd name="T102" fmla="*/ 346 w 609"/>
                  <a:gd name="T103" fmla="*/ 638 h 1720"/>
                  <a:gd name="T104" fmla="*/ 347 w 609"/>
                  <a:gd name="T105" fmla="*/ 587 h 1720"/>
                  <a:gd name="T106" fmla="*/ 366 w 609"/>
                  <a:gd name="T107" fmla="*/ 536 h 1720"/>
                  <a:gd name="T108" fmla="*/ 387 w 609"/>
                  <a:gd name="T109" fmla="*/ 344 h 1720"/>
                  <a:gd name="T110" fmla="*/ 338 w 609"/>
                  <a:gd name="T111" fmla="*/ 150 h 1720"/>
                  <a:gd name="T112" fmla="*/ 291 w 609"/>
                  <a:gd name="T113" fmla="*/ 95 h 1720"/>
                  <a:gd name="T114" fmla="*/ 204 w 609"/>
                  <a:gd name="T115" fmla="*/ 32 h 1720"/>
                  <a:gd name="T116" fmla="*/ 111 w 609"/>
                  <a:gd name="T117" fmla="*/ 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1720">
                    <a:moveTo>
                      <a:pt x="111" y="0"/>
                    </a:moveTo>
                    <a:lnTo>
                      <a:pt x="111" y="11"/>
                    </a:lnTo>
                    <a:lnTo>
                      <a:pt x="110" y="22"/>
                    </a:lnTo>
                    <a:lnTo>
                      <a:pt x="110" y="28"/>
                    </a:lnTo>
                    <a:lnTo>
                      <a:pt x="111" y="34"/>
                    </a:lnTo>
                    <a:lnTo>
                      <a:pt x="112" y="39"/>
                    </a:lnTo>
                    <a:lnTo>
                      <a:pt x="114" y="44"/>
                    </a:lnTo>
                    <a:lnTo>
                      <a:pt x="117" y="50"/>
                    </a:lnTo>
                    <a:lnTo>
                      <a:pt x="121" y="56"/>
                    </a:lnTo>
                    <a:lnTo>
                      <a:pt x="126" y="61"/>
                    </a:lnTo>
                    <a:lnTo>
                      <a:pt x="130" y="65"/>
                    </a:lnTo>
                    <a:lnTo>
                      <a:pt x="141" y="74"/>
                    </a:lnTo>
                    <a:lnTo>
                      <a:pt x="150" y="86"/>
                    </a:lnTo>
                    <a:lnTo>
                      <a:pt x="156" y="95"/>
                    </a:lnTo>
                    <a:lnTo>
                      <a:pt x="161" y="103"/>
                    </a:lnTo>
                    <a:lnTo>
                      <a:pt x="166" y="111"/>
                    </a:lnTo>
                    <a:lnTo>
                      <a:pt x="169" y="120"/>
                    </a:lnTo>
                    <a:lnTo>
                      <a:pt x="176" y="138"/>
                    </a:lnTo>
                    <a:lnTo>
                      <a:pt x="183" y="158"/>
                    </a:lnTo>
                    <a:lnTo>
                      <a:pt x="189" y="171"/>
                    </a:lnTo>
                    <a:lnTo>
                      <a:pt x="196" y="182"/>
                    </a:lnTo>
                    <a:lnTo>
                      <a:pt x="199" y="188"/>
                    </a:lnTo>
                    <a:lnTo>
                      <a:pt x="201" y="195"/>
                    </a:lnTo>
                    <a:lnTo>
                      <a:pt x="202" y="202"/>
                    </a:lnTo>
                    <a:lnTo>
                      <a:pt x="202" y="209"/>
                    </a:lnTo>
                    <a:lnTo>
                      <a:pt x="202" y="262"/>
                    </a:lnTo>
                    <a:lnTo>
                      <a:pt x="201" y="268"/>
                    </a:lnTo>
                    <a:lnTo>
                      <a:pt x="200" y="272"/>
                    </a:lnTo>
                    <a:lnTo>
                      <a:pt x="197" y="277"/>
                    </a:lnTo>
                    <a:lnTo>
                      <a:pt x="195" y="282"/>
                    </a:lnTo>
                    <a:lnTo>
                      <a:pt x="190" y="292"/>
                    </a:lnTo>
                    <a:lnTo>
                      <a:pt x="186" y="302"/>
                    </a:lnTo>
                    <a:lnTo>
                      <a:pt x="184" y="306"/>
                    </a:lnTo>
                    <a:lnTo>
                      <a:pt x="181" y="309"/>
                    </a:lnTo>
                    <a:lnTo>
                      <a:pt x="178" y="313"/>
                    </a:lnTo>
                    <a:lnTo>
                      <a:pt x="173" y="316"/>
                    </a:lnTo>
                    <a:lnTo>
                      <a:pt x="163" y="321"/>
                    </a:lnTo>
                    <a:lnTo>
                      <a:pt x="153" y="326"/>
                    </a:lnTo>
                    <a:lnTo>
                      <a:pt x="147" y="330"/>
                    </a:lnTo>
                    <a:lnTo>
                      <a:pt x="142" y="334"/>
                    </a:lnTo>
                    <a:lnTo>
                      <a:pt x="138" y="339"/>
                    </a:lnTo>
                    <a:lnTo>
                      <a:pt x="135" y="344"/>
                    </a:lnTo>
                    <a:lnTo>
                      <a:pt x="132" y="350"/>
                    </a:lnTo>
                    <a:lnTo>
                      <a:pt x="132" y="357"/>
                    </a:lnTo>
                    <a:lnTo>
                      <a:pt x="132" y="362"/>
                    </a:lnTo>
                    <a:lnTo>
                      <a:pt x="133" y="367"/>
                    </a:lnTo>
                    <a:lnTo>
                      <a:pt x="136" y="379"/>
                    </a:lnTo>
                    <a:lnTo>
                      <a:pt x="138" y="391"/>
                    </a:lnTo>
                    <a:lnTo>
                      <a:pt x="111" y="593"/>
                    </a:lnTo>
                    <a:lnTo>
                      <a:pt x="113" y="604"/>
                    </a:lnTo>
                    <a:lnTo>
                      <a:pt x="116" y="614"/>
                    </a:lnTo>
                    <a:lnTo>
                      <a:pt x="121" y="620"/>
                    </a:lnTo>
                    <a:lnTo>
                      <a:pt x="126" y="626"/>
                    </a:lnTo>
                    <a:lnTo>
                      <a:pt x="132" y="631"/>
                    </a:lnTo>
                    <a:lnTo>
                      <a:pt x="139" y="636"/>
                    </a:lnTo>
                    <a:lnTo>
                      <a:pt x="144" y="640"/>
                    </a:lnTo>
                    <a:lnTo>
                      <a:pt x="149" y="645"/>
                    </a:lnTo>
                    <a:lnTo>
                      <a:pt x="150" y="648"/>
                    </a:lnTo>
                    <a:lnTo>
                      <a:pt x="152" y="651"/>
                    </a:lnTo>
                    <a:lnTo>
                      <a:pt x="153" y="654"/>
                    </a:lnTo>
                    <a:lnTo>
                      <a:pt x="153" y="658"/>
                    </a:lnTo>
                    <a:lnTo>
                      <a:pt x="152" y="663"/>
                    </a:lnTo>
                    <a:lnTo>
                      <a:pt x="150" y="667"/>
                    </a:lnTo>
                    <a:lnTo>
                      <a:pt x="147" y="671"/>
                    </a:lnTo>
                    <a:lnTo>
                      <a:pt x="142" y="673"/>
                    </a:lnTo>
                    <a:lnTo>
                      <a:pt x="131" y="678"/>
                    </a:lnTo>
                    <a:lnTo>
                      <a:pt x="121" y="685"/>
                    </a:lnTo>
                    <a:lnTo>
                      <a:pt x="113" y="691"/>
                    </a:lnTo>
                    <a:lnTo>
                      <a:pt x="106" y="697"/>
                    </a:lnTo>
                    <a:lnTo>
                      <a:pt x="99" y="703"/>
                    </a:lnTo>
                    <a:lnTo>
                      <a:pt x="91" y="710"/>
                    </a:lnTo>
                    <a:lnTo>
                      <a:pt x="75" y="720"/>
                    </a:lnTo>
                    <a:lnTo>
                      <a:pt x="63" y="730"/>
                    </a:lnTo>
                    <a:lnTo>
                      <a:pt x="57" y="735"/>
                    </a:lnTo>
                    <a:lnTo>
                      <a:pt x="52" y="742"/>
                    </a:lnTo>
                    <a:lnTo>
                      <a:pt x="48" y="749"/>
                    </a:lnTo>
                    <a:lnTo>
                      <a:pt x="44" y="757"/>
                    </a:lnTo>
                    <a:lnTo>
                      <a:pt x="38" y="776"/>
                    </a:lnTo>
                    <a:lnTo>
                      <a:pt x="34" y="793"/>
                    </a:lnTo>
                    <a:lnTo>
                      <a:pt x="32" y="803"/>
                    </a:lnTo>
                    <a:lnTo>
                      <a:pt x="29" y="811"/>
                    </a:lnTo>
                    <a:lnTo>
                      <a:pt x="26" y="820"/>
                    </a:lnTo>
                    <a:lnTo>
                      <a:pt x="21" y="829"/>
                    </a:lnTo>
                    <a:lnTo>
                      <a:pt x="14" y="838"/>
                    </a:lnTo>
                    <a:lnTo>
                      <a:pt x="7" y="846"/>
                    </a:lnTo>
                    <a:lnTo>
                      <a:pt x="4" y="851"/>
                    </a:lnTo>
                    <a:lnTo>
                      <a:pt x="2" y="855"/>
                    </a:lnTo>
                    <a:lnTo>
                      <a:pt x="0" y="860"/>
                    </a:lnTo>
                    <a:lnTo>
                      <a:pt x="0" y="866"/>
                    </a:lnTo>
                    <a:lnTo>
                      <a:pt x="0" y="872"/>
                    </a:lnTo>
                    <a:lnTo>
                      <a:pt x="2" y="877"/>
                    </a:lnTo>
                    <a:lnTo>
                      <a:pt x="3" y="882"/>
                    </a:lnTo>
                    <a:lnTo>
                      <a:pt x="6" y="887"/>
                    </a:lnTo>
                    <a:lnTo>
                      <a:pt x="11" y="896"/>
                    </a:lnTo>
                    <a:lnTo>
                      <a:pt x="15" y="907"/>
                    </a:lnTo>
                    <a:lnTo>
                      <a:pt x="22" y="934"/>
                    </a:lnTo>
                    <a:lnTo>
                      <a:pt x="25" y="958"/>
                    </a:lnTo>
                    <a:lnTo>
                      <a:pt x="27" y="971"/>
                    </a:lnTo>
                    <a:lnTo>
                      <a:pt x="29" y="983"/>
                    </a:lnTo>
                    <a:lnTo>
                      <a:pt x="32" y="996"/>
                    </a:lnTo>
                    <a:lnTo>
                      <a:pt x="36" y="1010"/>
                    </a:lnTo>
                    <a:lnTo>
                      <a:pt x="36" y="1010"/>
                    </a:lnTo>
                    <a:lnTo>
                      <a:pt x="48" y="1005"/>
                    </a:lnTo>
                    <a:lnTo>
                      <a:pt x="59" y="1001"/>
                    </a:lnTo>
                    <a:lnTo>
                      <a:pt x="70" y="998"/>
                    </a:lnTo>
                    <a:lnTo>
                      <a:pt x="83" y="997"/>
                    </a:lnTo>
                    <a:lnTo>
                      <a:pt x="85" y="998"/>
                    </a:lnTo>
                    <a:lnTo>
                      <a:pt x="85" y="999"/>
                    </a:lnTo>
                    <a:lnTo>
                      <a:pt x="86" y="1000"/>
                    </a:lnTo>
                    <a:lnTo>
                      <a:pt x="86" y="1001"/>
                    </a:lnTo>
                    <a:lnTo>
                      <a:pt x="87" y="1005"/>
                    </a:lnTo>
                    <a:lnTo>
                      <a:pt x="88" y="1008"/>
                    </a:lnTo>
                    <a:lnTo>
                      <a:pt x="94" y="1016"/>
                    </a:lnTo>
                    <a:lnTo>
                      <a:pt x="99" y="1023"/>
                    </a:lnTo>
                    <a:lnTo>
                      <a:pt x="103" y="1031"/>
                    </a:lnTo>
                    <a:lnTo>
                      <a:pt x="109" y="1039"/>
                    </a:lnTo>
                    <a:lnTo>
                      <a:pt x="120" y="1054"/>
                    </a:lnTo>
                    <a:lnTo>
                      <a:pt x="132" y="1067"/>
                    </a:lnTo>
                    <a:lnTo>
                      <a:pt x="147" y="1085"/>
                    </a:lnTo>
                    <a:lnTo>
                      <a:pt x="160" y="1101"/>
                    </a:lnTo>
                    <a:lnTo>
                      <a:pt x="168" y="1107"/>
                    </a:lnTo>
                    <a:lnTo>
                      <a:pt x="176" y="1112"/>
                    </a:lnTo>
                    <a:lnTo>
                      <a:pt x="180" y="1114"/>
                    </a:lnTo>
                    <a:lnTo>
                      <a:pt x="185" y="1115"/>
                    </a:lnTo>
                    <a:lnTo>
                      <a:pt x="192" y="1116"/>
                    </a:lnTo>
                    <a:lnTo>
                      <a:pt x="197" y="1117"/>
                    </a:lnTo>
                    <a:lnTo>
                      <a:pt x="208" y="1116"/>
                    </a:lnTo>
                    <a:lnTo>
                      <a:pt x="218" y="1113"/>
                    </a:lnTo>
                    <a:lnTo>
                      <a:pt x="228" y="1110"/>
                    </a:lnTo>
                    <a:lnTo>
                      <a:pt x="238" y="1106"/>
                    </a:lnTo>
                    <a:lnTo>
                      <a:pt x="255" y="1101"/>
                    </a:lnTo>
                    <a:lnTo>
                      <a:pt x="269" y="1097"/>
                    </a:lnTo>
                    <a:lnTo>
                      <a:pt x="284" y="1093"/>
                    </a:lnTo>
                    <a:lnTo>
                      <a:pt x="300" y="1089"/>
                    </a:lnTo>
                    <a:lnTo>
                      <a:pt x="312" y="1109"/>
                    </a:lnTo>
                    <a:lnTo>
                      <a:pt x="322" y="1129"/>
                    </a:lnTo>
                    <a:lnTo>
                      <a:pt x="326" y="1138"/>
                    </a:lnTo>
                    <a:lnTo>
                      <a:pt x="329" y="1148"/>
                    </a:lnTo>
                    <a:lnTo>
                      <a:pt x="332" y="1159"/>
                    </a:lnTo>
                    <a:lnTo>
                      <a:pt x="334" y="1171"/>
                    </a:lnTo>
                    <a:lnTo>
                      <a:pt x="335" y="1185"/>
                    </a:lnTo>
                    <a:lnTo>
                      <a:pt x="335" y="1197"/>
                    </a:lnTo>
                    <a:lnTo>
                      <a:pt x="334" y="1209"/>
                    </a:lnTo>
                    <a:lnTo>
                      <a:pt x="334" y="1223"/>
                    </a:lnTo>
                    <a:lnTo>
                      <a:pt x="335" y="1241"/>
                    </a:lnTo>
                    <a:lnTo>
                      <a:pt x="337" y="1258"/>
                    </a:lnTo>
                    <a:lnTo>
                      <a:pt x="336" y="1265"/>
                    </a:lnTo>
                    <a:lnTo>
                      <a:pt x="335" y="1272"/>
                    </a:lnTo>
                    <a:lnTo>
                      <a:pt x="333" y="1276"/>
                    </a:lnTo>
                    <a:lnTo>
                      <a:pt x="332" y="1279"/>
                    </a:lnTo>
                    <a:lnTo>
                      <a:pt x="329" y="1282"/>
                    </a:lnTo>
                    <a:lnTo>
                      <a:pt x="326" y="1285"/>
                    </a:lnTo>
                    <a:lnTo>
                      <a:pt x="320" y="1289"/>
                    </a:lnTo>
                    <a:lnTo>
                      <a:pt x="313" y="1294"/>
                    </a:lnTo>
                    <a:lnTo>
                      <a:pt x="305" y="1297"/>
                    </a:lnTo>
                    <a:lnTo>
                      <a:pt x="298" y="1300"/>
                    </a:lnTo>
                    <a:lnTo>
                      <a:pt x="292" y="1303"/>
                    </a:lnTo>
                    <a:lnTo>
                      <a:pt x="287" y="1307"/>
                    </a:lnTo>
                    <a:lnTo>
                      <a:pt x="285" y="1309"/>
                    </a:lnTo>
                    <a:lnTo>
                      <a:pt x="283" y="1312"/>
                    </a:lnTo>
                    <a:lnTo>
                      <a:pt x="282" y="1315"/>
                    </a:lnTo>
                    <a:lnTo>
                      <a:pt x="282" y="1319"/>
                    </a:lnTo>
                    <a:lnTo>
                      <a:pt x="283" y="1332"/>
                    </a:lnTo>
                    <a:lnTo>
                      <a:pt x="286" y="1344"/>
                    </a:lnTo>
                    <a:lnTo>
                      <a:pt x="289" y="1357"/>
                    </a:lnTo>
                    <a:lnTo>
                      <a:pt x="290" y="1370"/>
                    </a:lnTo>
                    <a:lnTo>
                      <a:pt x="290" y="1434"/>
                    </a:lnTo>
                    <a:lnTo>
                      <a:pt x="290" y="1438"/>
                    </a:lnTo>
                    <a:lnTo>
                      <a:pt x="291" y="1442"/>
                    </a:lnTo>
                    <a:lnTo>
                      <a:pt x="293" y="1446"/>
                    </a:lnTo>
                    <a:lnTo>
                      <a:pt x="295" y="1450"/>
                    </a:lnTo>
                    <a:lnTo>
                      <a:pt x="300" y="1457"/>
                    </a:lnTo>
                    <a:lnTo>
                      <a:pt x="305" y="1465"/>
                    </a:lnTo>
                    <a:lnTo>
                      <a:pt x="315" y="1477"/>
                    </a:lnTo>
                    <a:lnTo>
                      <a:pt x="324" y="1488"/>
                    </a:lnTo>
                    <a:lnTo>
                      <a:pt x="329" y="1493"/>
                    </a:lnTo>
                    <a:lnTo>
                      <a:pt x="333" y="1499"/>
                    </a:lnTo>
                    <a:lnTo>
                      <a:pt x="336" y="1505"/>
                    </a:lnTo>
                    <a:lnTo>
                      <a:pt x="339" y="1514"/>
                    </a:lnTo>
                    <a:lnTo>
                      <a:pt x="345" y="1534"/>
                    </a:lnTo>
                    <a:lnTo>
                      <a:pt x="350" y="1551"/>
                    </a:lnTo>
                    <a:lnTo>
                      <a:pt x="353" y="1560"/>
                    </a:lnTo>
                    <a:lnTo>
                      <a:pt x="356" y="1569"/>
                    </a:lnTo>
                    <a:lnTo>
                      <a:pt x="361" y="1577"/>
                    </a:lnTo>
                    <a:lnTo>
                      <a:pt x="368" y="1586"/>
                    </a:lnTo>
                    <a:lnTo>
                      <a:pt x="382" y="1598"/>
                    </a:lnTo>
                    <a:lnTo>
                      <a:pt x="396" y="1609"/>
                    </a:lnTo>
                    <a:lnTo>
                      <a:pt x="400" y="1615"/>
                    </a:lnTo>
                    <a:lnTo>
                      <a:pt x="402" y="1622"/>
                    </a:lnTo>
                    <a:lnTo>
                      <a:pt x="404" y="1628"/>
                    </a:lnTo>
                    <a:lnTo>
                      <a:pt x="405" y="1634"/>
                    </a:lnTo>
                    <a:lnTo>
                      <a:pt x="406" y="1647"/>
                    </a:lnTo>
                    <a:lnTo>
                      <a:pt x="409" y="1661"/>
                    </a:lnTo>
                    <a:lnTo>
                      <a:pt x="413" y="1672"/>
                    </a:lnTo>
                    <a:lnTo>
                      <a:pt x="418" y="1682"/>
                    </a:lnTo>
                    <a:lnTo>
                      <a:pt x="425" y="1690"/>
                    </a:lnTo>
                    <a:lnTo>
                      <a:pt x="431" y="1698"/>
                    </a:lnTo>
                    <a:lnTo>
                      <a:pt x="438" y="1705"/>
                    </a:lnTo>
                    <a:lnTo>
                      <a:pt x="446" y="1710"/>
                    </a:lnTo>
                    <a:lnTo>
                      <a:pt x="455" y="1716"/>
                    </a:lnTo>
                    <a:lnTo>
                      <a:pt x="466" y="1720"/>
                    </a:lnTo>
                    <a:lnTo>
                      <a:pt x="469" y="1714"/>
                    </a:lnTo>
                    <a:lnTo>
                      <a:pt x="473" y="1709"/>
                    </a:lnTo>
                    <a:lnTo>
                      <a:pt x="475" y="1704"/>
                    </a:lnTo>
                    <a:lnTo>
                      <a:pt x="476" y="1697"/>
                    </a:lnTo>
                    <a:lnTo>
                      <a:pt x="476" y="1646"/>
                    </a:lnTo>
                    <a:lnTo>
                      <a:pt x="477" y="1629"/>
                    </a:lnTo>
                    <a:lnTo>
                      <a:pt x="480" y="1613"/>
                    </a:lnTo>
                    <a:lnTo>
                      <a:pt x="483" y="1598"/>
                    </a:lnTo>
                    <a:lnTo>
                      <a:pt x="485" y="1581"/>
                    </a:lnTo>
                    <a:lnTo>
                      <a:pt x="486" y="1560"/>
                    </a:lnTo>
                    <a:lnTo>
                      <a:pt x="487" y="1543"/>
                    </a:lnTo>
                    <a:lnTo>
                      <a:pt x="489" y="1526"/>
                    </a:lnTo>
                    <a:lnTo>
                      <a:pt x="492" y="1505"/>
                    </a:lnTo>
                    <a:lnTo>
                      <a:pt x="493" y="1497"/>
                    </a:lnTo>
                    <a:lnTo>
                      <a:pt x="494" y="1489"/>
                    </a:lnTo>
                    <a:lnTo>
                      <a:pt x="495" y="1485"/>
                    </a:lnTo>
                    <a:lnTo>
                      <a:pt x="496" y="1481"/>
                    </a:lnTo>
                    <a:lnTo>
                      <a:pt x="497" y="1478"/>
                    </a:lnTo>
                    <a:lnTo>
                      <a:pt x="500" y="1475"/>
                    </a:lnTo>
                    <a:lnTo>
                      <a:pt x="505" y="1474"/>
                    </a:lnTo>
                    <a:lnTo>
                      <a:pt x="510" y="1475"/>
                    </a:lnTo>
                    <a:lnTo>
                      <a:pt x="521" y="1472"/>
                    </a:lnTo>
                    <a:lnTo>
                      <a:pt x="532" y="1470"/>
                    </a:lnTo>
                    <a:lnTo>
                      <a:pt x="543" y="1469"/>
                    </a:lnTo>
                    <a:lnTo>
                      <a:pt x="554" y="1467"/>
                    </a:lnTo>
                    <a:lnTo>
                      <a:pt x="560" y="1466"/>
                    </a:lnTo>
                    <a:lnTo>
                      <a:pt x="566" y="1464"/>
                    </a:lnTo>
                    <a:lnTo>
                      <a:pt x="571" y="1461"/>
                    </a:lnTo>
                    <a:lnTo>
                      <a:pt x="575" y="1457"/>
                    </a:lnTo>
                    <a:lnTo>
                      <a:pt x="576" y="1454"/>
                    </a:lnTo>
                    <a:lnTo>
                      <a:pt x="577" y="1451"/>
                    </a:lnTo>
                    <a:lnTo>
                      <a:pt x="577" y="1449"/>
                    </a:lnTo>
                    <a:lnTo>
                      <a:pt x="576" y="1446"/>
                    </a:lnTo>
                    <a:lnTo>
                      <a:pt x="575" y="1441"/>
                    </a:lnTo>
                    <a:lnTo>
                      <a:pt x="575" y="1435"/>
                    </a:lnTo>
                    <a:lnTo>
                      <a:pt x="575" y="1384"/>
                    </a:lnTo>
                    <a:lnTo>
                      <a:pt x="575" y="1370"/>
                    </a:lnTo>
                    <a:lnTo>
                      <a:pt x="577" y="1359"/>
                    </a:lnTo>
                    <a:lnTo>
                      <a:pt x="578" y="1347"/>
                    </a:lnTo>
                    <a:lnTo>
                      <a:pt x="580" y="1332"/>
                    </a:lnTo>
                    <a:lnTo>
                      <a:pt x="582" y="1302"/>
                    </a:lnTo>
                    <a:lnTo>
                      <a:pt x="584" y="1274"/>
                    </a:lnTo>
                    <a:lnTo>
                      <a:pt x="585" y="1261"/>
                    </a:lnTo>
                    <a:lnTo>
                      <a:pt x="587" y="1248"/>
                    </a:lnTo>
                    <a:lnTo>
                      <a:pt x="589" y="1233"/>
                    </a:lnTo>
                    <a:lnTo>
                      <a:pt x="592" y="1218"/>
                    </a:lnTo>
                    <a:lnTo>
                      <a:pt x="598" y="1204"/>
                    </a:lnTo>
                    <a:lnTo>
                      <a:pt x="603" y="1193"/>
                    </a:lnTo>
                    <a:lnTo>
                      <a:pt x="605" y="1187"/>
                    </a:lnTo>
                    <a:lnTo>
                      <a:pt x="607" y="1181"/>
                    </a:lnTo>
                    <a:lnTo>
                      <a:pt x="608" y="1173"/>
                    </a:lnTo>
                    <a:lnTo>
                      <a:pt x="609" y="1166"/>
                    </a:lnTo>
                    <a:lnTo>
                      <a:pt x="608" y="1164"/>
                    </a:lnTo>
                    <a:lnTo>
                      <a:pt x="608" y="1164"/>
                    </a:lnTo>
                    <a:lnTo>
                      <a:pt x="606" y="1163"/>
                    </a:lnTo>
                    <a:lnTo>
                      <a:pt x="605" y="1163"/>
                    </a:lnTo>
                    <a:lnTo>
                      <a:pt x="601" y="1162"/>
                    </a:lnTo>
                    <a:lnTo>
                      <a:pt x="599" y="1161"/>
                    </a:lnTo>
                    <a:lnTo>
                      <a:pt x="584" y="1150"/>
                    </a:lnTo>
                    <a:lnTo>
                      <a:pt x="570" y="1138"/>
                    </a:lnTo>
                    <a:lnTo>
                      <a:pt x="564" y="1131"/>
                    </a:lnTo>
                    <a:lnTo>
                      <a:pt x="559" y="1123"/>
                    </a:lnTo>
                    <a:lnTo>
                      <a:pt x="555" y="1115"/>
                    </a:lnTo>
                    <a:lnTo>
                      <a:pt x="552" y="1106"/>
                    </a:lnTo>
                    <a:lnTo>
                      <a:pt x="542" y="1087"/>
                    </a:lnTo>
                    <a:lnTo>
                      <a:pt x="531" y="1071"/>
                    </a:lnTo>
                    <a:lnTo>
                      <a:pt x="522" y="1054"/>
                    </a:lnTo>
                    <a:lnTo>
                      <a:pt x="513" y="1034"/>
                    </a:lnTo>
                    <a:lnTo>
                      <a:pt x="506" y="1017"/>
                    </a:lnTo>
                    <a:lnTo>
                      <a:pt x="501" y="1001"/>
                    </a:lnTo>
                    <a:lnTo>
                      <a:pt x="496" y="986"/>
                    </a:lnTo>
                    <a:lnTo>
                      <a:pt x="490" y="969"/>
                    </a:lnTo>
                    <a:lnTo>
                      <a:pt x="482" y="947"/>
                    </a:lnTo>
                    <a:lnTo>
                      <a:pt x="472" y="928"/>
                    </a:lnTo>
                    <a:lnTo>
                      <a:pt x="466" y="920"/>
                    </a:lnTo>
                    <a:lnTo>
                      <a:pt x="459" y="913"/>
                    </a:lnTo>
                    <a:lnTo>
                      <a:pt x="455" y="910"/>
                    </a:lnTo>
                    <a:lnTo>
                      <a:pt x="451" y="907"/>
                    </a:lnTo>
                    <a:lnTo>
                      <a:pt x="446" y="904"/>
                    </a:lnTo>
                    <a:lnTo>
                      <a:pt x="440" y="902"/>
                    </a:lnTo>
                    <a:lnTo>
                      <a:pt x="438" y="902"/>
                    </a:lnTo>
                    <a:lnTo>
                      <a:pt x="433" y="902"/>
                    </a:lnTo>
                    <a:lnTo>
                      <a:pt x="431" y="902"/>
                    </a:lnTo>
                    <a:lnTo>
                      <a:pt x="429" y="902"/>
                    </a:lnTo>
                    <a:lnTo>
                      <a:pt x="428" y="901"/>
                    </a:lnTo>
                    <a:lnTo>
                      <a:pt x="427" y="900"/>
                    </a:lnTo>
                    <a:lnTo>
                      <a:pt x="419" y="899"/>
                    </a:lnTo>
                    <a:lnTo>
                      <a:pt x="412" y="896"/>
                    </a:lnTo>
                    <a:lnTo>
                      <a:pt x="405" y="893"/>
                    </a:lnTo>
                    <a:lnTo>
                      <a:pt x="398" y="888"/>
                    </a:lnTo>
                    <a:lnTo>
                      <a:pt x="383" y="879"/>
                    </a:lnTo>
                    <a:lnTo>
                      <a:pt x="370" y="873"/>
                    </a:lnTo>
                    <a:lnTo>
                      <a:pt x="366" y="855"/>
                    </a:lnTo>
                    <a:lnTo>
                      <a:pt x="359" y="835"/>
                    </a:lnTo>
                    <a:lnTo>
                      <a:pt x="356" y="825"/>
                    </a:lnTo>
                    <a:lnTo>
                      <a:pt x="354" y="814"/>
                    </a:lnTo>
                    <a:lnTo>
                      <a:pt x="353" y="803"/>
                    </a:lnTo>
                    <a:lnTo>
                      <a:pt x="352" y="792"/>
                    </a:lnTo>
                    <a:lnTo>
                      <a:pt x="353" y="777"/>
                    </a:lnTo>
                    <a:lnTo>
                      <a:pt x="355" y="763"/>
                    </a:lnTo>
                    <a:lnTo>
                      <a:pt x="358" y="748"/>
                    </a:lnTo>
                    <a:lnTo>
                      <a:pt x="361" y="732"/>
                    </a:lnTo>
                    <a:lnTo>
                      <a:pt x="365" y="717"/>
                    </a:lnTo>
                    <a:lnTo>
                      <a:pt x="365" y="703"/>
                    </a:lnTo>
                    <a:lnTo>
                      <a:pt x="365" y="695"/>
                    </a:lnTo>
                    <a:lnTo>
                      <a:pt x="362" y="688"/>
                    </a:lnTo>
                    <a:lnTo>
                      <a:pt x="361" y="680"/>
                    </a:lnTo>
                    <a:lnTo>
                      <a:pt x="358" y="673"/>
                    </a:lnTo>
                    <a:lnTo>
                      <a:pt x="352" y="659"/>
                    </a:lnTo>
                    <a:lnTo>
                      <a:pt x="347" y="645"/>
                    </a:lnTo>
                    <a:lnTo>
                      <a:pt x="346" y="638"/>
                    </a:lnTo>
                    <a:lnTo>
                      <a:pt x="345" y="631"/>
                    </a:lnTo>
                    <a:lnTo>
                      <a:pt x="344" y="623"/>
                    </a:lnTo>
                    <a:lnTo>
                      <a:pt x="344" y="616"/>
                    </a:lnTo>
                    <a:lnTo>
                      <a:pt x="345" y="606"/>
                    </a:lnTo>
                    <a:lnTo>
                      <a:pt x="346" y="597"/>
                    </a:lnTo>
                    <a:lnTo>
                      <a:pt x="347" y="587"/>
                    </a:lnTo>
                    <a:lnTo>
                      <a:pt x="348" y="578"/>
                    </a:lnTo>
                    <a:lnTo>
                      <a:pt x="352" y="567"/>
                    </a:lnTo>
                    <a:lnTo>
                      <a:pt x="357" y="556"/>
                    </a:lnTo>
                    <a:lnTo>
                      <a:pt x="361" y="546"/>
                    </a:lnTo>
                    <a:lnTo>
                      <a:pt x="364" y="538"/>
                    </a:lnTo>
                    <a:lnTo>
                      <a:pt x="366" y="536"/>
                    </a:lnTo>
                    <a:lnTo>
                      <a:pt x="368" y="533"/>
                    </a:lnTo>
                    <a:lnTo>
                      <a:pt x="393" y="460"/>
                    </a:lnTo>
                    <a:lnTo>
                      <a:pt x="393" y="460"/>
                    </a:lnTo>
                    <a:lnTo>
                      <a:pt x="392" y="421"/>
                    </a:lnTo>
                    <a:lnTo>
                      <a:pt x="390" y="382"/>
                    </a:lnTo>
                    <a:lnTo>
                      <a:pt x="387" y="344"/>
                    </a:lnTo>
                    <a:lnTo>
                      <a:pt x="382" y="307"/>
                    </a:lnTo>
                    <a:lnTo>
                      <a:pt x="375" y="270"/>
                    </a:lnTo>
                    <a:lnTo>
                      <a:pt x="366" y="233"/>
                    </a:lnTo>
                    <a:lnTo>
                      <a:pt x="355" y="196"/>
                    </a:lnTo>
                    <a:lnTo>
                      <a:pt x="342" y="158"/>
                    </a:lnTo>
                    <a:lnTo>
                      <a:pt x="338" y="150"/>
                    </a:lnTo>
                    <a:lnTo>
                      <a:pt x="334" y="142"/>
                    </a:lnTo>
                    <a:lnTo>
                      <a:pt x="330" y="135"/>
                    </a:lnTo>
                    <a:lnTo>
                      <a:pt x="325" y="127"/>
                    </a:lnTo>
                    <a:lnTo>
                      <a:pt x="314" y="116"/>
                    </a:lnTo>
                    <a:lnTo>
                      <a:pt x="302" y="105"/>
                    </a:lnTo>
                    <a:lnTo>
                      <a:pt x="291" y="95"/>
                    </a:lnTo>
                    <a:lnTo>
                      <a:pt x="280" y="84"/>
                    </a:lnTo>
                    <a:lnTo>
                      <a:pt x="269" y="71"/>
                    </a:lnTo>
                    <a:lnTo>
                      <a:pt x="258" y="58"/>
                    </a:lnTo>
                    <a:lnTo>
                      <a:pt x="239" y="47"/>
                    </a:lnTo>
                    <a:lnTo>
                      <a:pt x="221" y="39"/>
                    </a:lnTo>
                    <a:lnTo>
                      <a:pt x="204" y="32"/>
                    </a:lnTo>
                    <a:lnTo>
                      <a:pt x="186" y="27"/>
                    </a:lnTo>
                    <a:lnTo>
                      <a:pt x="168" y="21"/>
                    </a:lnTo>
                    <a:lnTo>
                      <a:pt x="150" y="15"/>
                    </a:lnTo>
                    <a:lnTo>
                      <a:pt x="131" y="8"/>
                    </a:lnTo>
                    <a:lnTo>
                      <a:pt x="111" y="0"/>
                    </a:lnTo>
                    <a:lnTo>
                      <a:pt x="111" y="0"/>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2" name="Namibie">
                <a:extLst>
                  <a:ext uri="{FF2B5EF4-FFF2-40B4-BE49-F238E27FC236}">
                    <a16:creationId xmlns:a16="http://schemas.microsoft.com/office/drawing/2014/main" id="{95908122-322E-90C0-50F8-3329EAA4DE49}"/>
                  </a:ext>
                </a:extLst>
              </p:cNvPr>
              <p:cNvSpPr>
                <a:spLocks/>
              </p:cNvSpPr>
              <p:nvPr/>
            </p:nvSpPr>
            <p:spPr bwMode="auto">
              <a:xfrm>
                <a:off x="8813748" y="5075695"/>
                <a:ext cx="933810" cy="843217"/>
              </a:xfrm>
              <a:custGeom>
                <a:avLst/>
                <a:gdLst>
                  <a:gd name="T0" fmla="*/ 2748 w 2818"/>
                  <a:gd name="T1" fmla="*/ 94 h 2548"/>
                  <a:gd name="T2" fmla="*/ 2818 w 2818"/>
                  <a:gd name="T3" fmla="*/ 164 h 2548"/>
                  <a:gd name="T4" fmla="*/ 2757 w 2818"/>
                  <a:gd name="T5" fmla="*/ 194 h 2548"/>
                  <a:gd name="T6" fmla="*/ 2682 w 2818"/>
                  <a:gd name="T7" fmla="*/ 193 h 2548"/>
                  <a:gd name="T8" fmla="*/ 2587 w 2818"/>
                  <a:gd name="T9" fmla="*/ 241 h 2548"/>
                  <a:gd name="T10" fmla="*/ 2498 w 2818"/>
                  <a:gd name="T11" fmla="*/ 305 h 2548"/>
                  <a:gd name="T12" fmla="*/ 2463 w 2818"/>
                  <a:gd name="T13" fmla="*/ 318 h 2548"/>
                  <a:gd name="T14" fmla="*/ 2425 w 2818"/>
                  <a:gd name="T15" fmla="*/ 225 h 2548"/>
                  <a:gd name="T16" fmla="*/ 2193 w 2818"/>
                  <a:gd name="T17" fmla="*/ 283 h 2548"/>
                  <a:gd name="T18" fmla="*/ 1983 w 2818"/>
                  <a:gd name="T19" fmla="*/ 302 h 2548"/>
                  <a:gd name="T20" fmla="*/ 1643 w 2818"/>
                  <a:gd name="T21" fmla="*/ 2463 h 2548"/>
                  <a:gd name="T22" fmla="*/ 1532 w 2818"/>
                  <a:gd name="T23" fmla="*/ 2492 h 2548"/>
                  <a:gd name="T24" fmla="*/ 1490 w 2818"/>
                  <a:gd name="T25" fmla="*/ 2544 h 2548"/>
                  <a:gd name="T26" fmla="*/ 1434 w 2818"/>
                  <a:gd name="T27" fmla="*/ 2531 h 2548"/>
                  <a:gd name="T28" fmla="*/ 1340 w 2818"/>
                  <a:gd name="T29" fmla="*/ 2548 h 2548"/>
                  <a:gd name="T30" fmla="*/ 1269 w 2818"/>
                  <a:gd name="T31" fmla="*/ 2519 h 2548"/>
                  <a:gd name="T32" fmla="*/ 1165 w 2818"/>
                  <a:gd name="T33" fmla="*/ 2492 h 2548"/>
                  <a:gd name="T34" fmla="*/ 1145 w 2818"/>
                  <a:gd name="T35" fmla="*/ 2401 h 2548"/>
                  <a:gd name="T36" fmla="*/ 1070 w 2818"/>
                  <a:gd name="T37" fmla="*/ 2369 h 2548"/>
                  <a:gd name="T38" fmla="*/ 1004 w 2818"/>
                  <a:gd name="T39" fmla="*/ 2483 h 2548"/>
                  <a:gd name="T40" fmla="*/ 924 w 2818"/>
                  <a:gd name="T41" fmla="*/ 2482 h 2548"/>
                  <a:gd name="T42" fmla="*/ 854 w 2818"/>
                  <a:gd name="T43" fmla="*/ 2412 h 2548"/>
                  <a:gd name="T44" fmla="*/ 774 w 2818"/>
                  <a:gd name="T45" fmla="*/ 2287 h 2548"/>
                  <a:gd name="T46" fmla="*/ 724 w 2818"/>
                  <a:gd name="T47" fmla="*/ 2187 h 2548"/>
                  <a:gd name="T48" fmla="*/ 689 w 2818"/>
                  <a:gd name="T49" fmla="*/ 2098 h 2548"/>
                  <a:gd name="T50" fmla="*/ 686 w 2818"/>
                  <a:gd name="T51" fmla="*/ 1989 h 2548"/>
                  <a:gd name="T52" fmla="*/ 646 w 2818"/>
                  <a:gd name="T53" fmla="*/ 1935 h 2548"/>
                  <a:gd name="T54" fmla="*/ 655 w 2818"/>
                  <a:gd name="T55" fmla="*/ 1885 h 2548"/>
                  <a:gd name="T56" fmla="*/ 630 w 2818"/>
                  <a:gd name="T57" fmla="*/ 1820 h 2548"/>
                  <a:gd name="T58" fmla="*/ 623 w 2818"/>
                  <a:gd name="T59" fmla="*/ 1661 h 2548"/>
                  <a:gd name="T60" fmla="*/ 567 w 2818"/>
                  <a:gd name="T61" fmla="*/ 1593 h 2548"/>
                  <a:gd name="T62" fmla="*/ 568 w 2818"/>
                  <a:gd name="T63" fmla="*/ 1480 h 2548"/>
                  <a:gd name="T64" fmla="*/ 588 w 2818"/>
                  <a:gd name="T65" fmla="*/ 1415 h 2548"/>
                  <a:gd name="T66" fmla="*/ 549 w 2818"/>
                  <a:gd name="T67" fmla="*/ 1369 h 2548"/>
                  <a:gd name="T68" fmla="*/ 560 w 2818"/>
                  <a:gd name="T69" fmla="*/ 1330 h 2548"/>
                  <a:gd name="T70" fmla="*/ 577 w 2818"/>
                  <a:gd name="T71" fmla="*/ 1260 h 2548"/>
                  <a:gd name="T72" fmla="*/ 570 w 2818"/>
                  <a:gd name="T73" fmla="*/ 1154 h 2548"/>
                  <a:gd name="T74" fmla="*/ 507 w 2818"/>
                  <a:gd name="T75" fmla="*/ 1055 h 2548"/>
                  <a:gd name="T76" fmla="*/ 424 w 2818"/>
                  <a:gd name="T77" fmla="*/ 988 h 2548"/>
                  <a:gd name="T78" fmla="*/ 372 w 2818"/>
                  <a:gd name="T79" fmla="*/ 887 h 2548"/>
                  <a:gd name="T80" fmla="*/ 343 w 2818"/>
                  <a:gd name="T81" fmla="*/ 755 h 2548"/>
                  <a:gd name="T82" fmla="*/ 310 w 2818"/>
                  <a:gd name="T83" fmla="*/ 623 h 2548"/>
                  <a:gd name="T84" fmla="*/ 292 w 2818"/>
                  <a:gd name="T85" fmla="*/ 536 h 2548"/>
                  <a:gd name="T86" fmla="*/ 223 w 2818"/>
                  <a:gd name="T87" fmla="*/ 477 h 2548"/>
                  <a:gd name="T88" fmla="*/ 176 w 2818"/>
                  <a:gd name="T89" fmla="*/ 384 h 2548"/>
                  <a:gd name="T90" fmla="*/ 96 w 2818"/>
                  <a:gd name="T91" fmla="*/ 293 h 2548"/>
                  <a:gd name="T92" fmla="*/ 38 w 2818"/>
                  <a:gd name="T93" fmla="*/ 255 h 2548"/>
                  <a:gd name="T94" fmla="*/ 5 w 2818"/>
                  <a:gd name="T95" fmla="*/ 115 h 2548"/>
                  <a:gd name="T96" fmla="*/ 8 w 2818"/>
                  <a:gd name="T97" fmla="*/ 39 h 2548"/>
                  <a:gd name="T98" fmla="*/ 95 w 2818"/>
                  <a:gd name="T99" fmla="*/ 23 h 2548"/>
                  <a:gd name="T100" fmla="*/ 143 w 2818"/>
                  <a:gd name="T101" fmla="*/ 49 h 2548"/>
                  <a:gd name="T102" fmla="*/ 198 w 2818"/>
                  <a:gd name="T103" fmla="*/ 31 h 2548"/>
                  <a:gd name="T104" fmla="*/ 359 w 2818"/>
                  <a:gd name="T105" fmla="*/ 0 h 2548"/>
                  <a:gd name="T106" fmla="*/ 447 w 2818"/>
                  <a:gd name="T107" fmla="*/ 31 h 2548"/>
                  <a:gd name="T108" fmla="*/ 542 w 2818"/>
                  <a:gd name="T109" fmla="*/ 60 h 2548"/>
                  <a:gd name="T110" fmla="*/ 1413 w 2818"/>
                  <a:gd name="T111" fmla="*/ 98 h 2548"/>
                  <a:gd name="T112" fmla="*/ 1473 w 2818"/>
                  <a:gd name="T113" fmla="*/ 132 h 2548"/>
                  <a:gd name="T114" fmla="*/ 1721 w 2818"/>
                  <a:gd name="T115" fmla="*/ 147 h 2548"/>
                  <a:gd name="T116" fmla="*/ 1824 w 2818"/>
                  <a:gd name="T117" fmla="*/ 173 h 2548"/>
                  <a:gd name="T118" fmla="*/ 1924 w 2818"/>
                  <a:gd name="T119" fmla="*/ 185 h 2548"/>
                  <a:gd name="T120" fmla="*/ 2388 w 2818"/>
                  <a:gd name="T121" fmla="*/ 136 h 2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8" h="2548">
                    <a:moveTo>
                      <a:pt x="2388" y="136"/>
                    </a:moveTo>
                    <a:lnTo>
                      <a:pt x="2422" y="135"/>
                    </a:lnTo>
                    <a:lnTo>
                      <a:pt x="2687" y="80"/>
                    </a:lnTo>
                    <a:lnTo>
                      <a:pt x="2699" y="80"/>
                    </a:lnTo>
                    <a:lnTo>
                      <a:pt x="2709" y="81"/>
                    </a:lnTo>
                    <a:lnTo>
                      <a:pt x="2719" y="83"/>
                    </a:lnTo>
                    <a:lnTo>
                      <a:pt x="2729" y="86"/>
                    </a:lnTo>
                    <a:lnTo>
                      <a:pt x="2739" y="90"/>
                    </a:lnTo>
                    <a:lnTo>
                      <a:pt x="2748" y="94"/>
                    </a:lnTo>
                    <a:lnTo>
                      <a:pt x="2756" y="101"/>
                    </a:lnTo>
                    <a:lnTo>
                      <a:pt x="2764" y="109"/>
                    </a:lnTo>
                    <a:lnTo>
                      <a:pt x="2772" y="119"/>
                    </a:lnTo>
                    <a:lnTo>
                      <a:pt x="2780" y="130"/>
                    </a:lnTo>
                    <a:lnTo>
                      <a:pt x="2788" y="138"/>
                    </a:lnTo>
                    <a:lnTo>
                      <a:pt x="2799" y="146"/>
                    </a:lnTo>
                    <a:lnTo>
                      <a:pt x="2809" y="155"/>
                    </a:lnTo>
                    <a:lnTo>
                      <a:pt x="2818" y="164"/>
                    </a:lnTo>
                    <a:lnTo>
                      <a:pt x="2818" y="164"/>
                    </a:lnTo>
                    <a:lnTo>
                      <a:pt x="2811" y="165"/>
                    </a:lnTo>
                    <a:lnTo>
                      <a:pt x="2804" y="166"/>
                    </a:lnTo>
                    <a:lnTo>
                      <a:pt x="2795" y="169"/>
                    </a:lnTo>
                    <a:lnTo>
                      <a:pt x="2787" y="173"/>
                    </a:lnTo>
                    <a:lnTo>
                      <a:pt x="2780" y="178"/>
                    </a:lnTo>
                    <a:lnTo>
                      <a:pt x="2774" y="183"/>
                    </a:lnTo>
                    <a:lnTo>
                      <a:pt x="2767" y="188"/>
                    </a:lnTo>
                    <a:lnTo>
                      <a:pt x="2760" y="193"/>
                    </a:lnTo>
                    <a:lnTo>
                      <a:pt x="2757" y="194"/>
                    </a:lnTo>
                    <a:lnTo>
                      <a:pt x="2753" y="196"/>
                    </a:lnTo>
                    <a:lnTo>
                      <a:pt x="2749" y="196"/>
                    </a:lnTo>
                    <a:lnTo>
                      <a:pt x="2744" y="197"/>
                    </a:lnTo>
                    <a:lnTo>
                      <a:pt x="2732" y="196"/>
                    </a:lnTo>
                    <a:lnTo>
                      <a:pt x="2721" y="194"/>
                    </a:lnTo>
                    <a:lnTo>
                      <a:pt x="2711" y="192"/>
                    </a:lnTo>
                    <a:lnTo>
                      <a:pt x="2700" y="192"/>
                    </a:lnTo>
                    <a:lnTo>
                      <a:pt x="2691" y="192"/>
                    </a:lnTo>
                    <a:lnTo>
                      <a:pt x="2682" y="193"/>
                    </a:lnTo>
                    <a:lnTo>
                      <a:pt x="2673" y="195"/>
                    </a:lnTo>
                    <a:lnTo>
                      <a:pt x="2666" y="198"/>
                    </a:lnTo>
                    <a:lnTo>
                      <a:pt x="2651" y="204"/>
                    </a:lnTo>
                    <a:lnTo>
                      <a:pt x="2638" y="212"/>
                    </a:lnTo>
                    <a:lnTo>
                      <a:pt x="2625" y="222"/>
                    </a:lnTo>
                    <a:lnTo>
                      <a:pt x="2610" y="230"/>
                    </a:lnTo>
                    <a:lnTo>
                      <a:pt x="2603" y="234"/>
                    </a:lnTo>
                    <a:lnTo>
                      <a:pt x="2595" y="237"/>
                    </a:lnTo>
                    <a:lnTo>
                      <a:pt x="2587" y="241"/>
                    </a:lnTo>
                    <a:lnTo>
                      <a:pt x="2578" y="244"/>
                    </a:lnTo>
                    <a:lnTo>
                      <a:pt x="2560" y="248"/>
                    </a:lnTo>
                    <a:lnTo>
                      <a:pt x="2543" y="254"/>
                    </a:lnTo>
                    <a:lnTo>
                      <a:pt x="2536" y="257"/>
                    </a:lnTo>
                    <a:lnTo>
                      <a:pt x="2529" y="262"/>
                    </a:lnTo>
                    <a:lnTo>
                      <a:pt x="2523" y="267"/>
                    </a:lnTo>
                    <a:lnTo>
                      <a:pt x="2516" y="275"/>
                    </a:lnTo>
                    <a:lnTo>
                      <a:pt x="2507" y="290"/>
                    </a:lnTo>
                    <a:lnTo>
                      <a:pt x="2498" y="305"/>
                    </a:lnTo>
                    <a:lnTo>
                      <a:pt x="2494" y="311"/>
                    </a:lnTo>
                    <a:lnTo>
                      <a:pt x="2489" y="316"/>
                    </a:lnTo>
                    <a:lnTo>
                      <a:pt x="2486" y="318"/>
                    </a:lnTo>
                    <a:lnTo>
                      <a:pt x="2482" y="320"/>
                    </a:lnTo>
                    <a:lnTo>
                      <a:pt x="2479" y="321"/>
                    </a:lnTo>
                    <a:lnTo>
                      <a:pt x="2474" y="321"/>
                    </a:lnTo>
                    <a:lnTo>
                      <a:pt x="2470" y="321"/>
                    </a:lnTo>
                    <a:lnTo>
                      <a:pt x="2467" y="320"/>
                    </a:lnTo>
                    <a:lnTo>
                      <a:pt x="2463" y="318"/>
                    </a:lnTo>
                    <a:lnTo>
                      <a:pt x="2461" y="316"/>
                    </a:lnTo>
                    <a:lnTo>
                      <a:pt x="2456" y="311"/>
                    </a:lnTo>
                    <a:lnTo>
                      <a:pt x="2452" y="305"/>
                    </a:lnTo>
                    <a:lnTo>
                      <a:pt x="2446" y="289"/>
                    </a:lnTo>
                    <a:lnTo>
                      <a:pt x="2440" y="273"/>
                    </a:lnTo>
                    <a:lnTo>
                      <a:pt x="2436" y="259"/>
                    </a:lnTo>
                    <a:lnTo>
                      <a:pt x="2432" y="247"/>
                    </a:lnTo>
                    <a:lnTo>
                      <a:pt x="2428" y="236"/>
                    </a:lnTo>
                    <a:lnTo>
                      <a:pt x="2425" y="225"/>
                    </a:lnTo>
                    <a:lnTo>
                      <a:pt x="2388" y="236"/>
                    </a:lnTo>
                    <a:lnTo>
                      <a:pt x="2352" y="245"/>
                    </a:lnTo>
                    <a:lnTo>
                      <a:pt x="2316" y="253"/>
                    </a:lnTo>
                    <a:lnTo>
                      <a:pt x="2278" y="261"/>
                    </a:lnTo>
                    <a:lnTo>
                      <a:pt x="2263" y="265"/>
                    </a:lnTo>
                    <a:lnTo>
                      <a:pt x="2250" y="269"/>
                    </a:lnTo>
                    <a:lnTo>
                      <a:pt x="2238" y="274"/>
                    </a:lnTo>
                    <a:lnTo>
                      <a:pt x="2224" y="278"/>
                    </a:lnTo>
                    <a:lnTo>
                      <a:pt x="2193" y="283"/>
                    </a:lnTo>
                    <a:lnTo>
                      <a:pt x="2167" y="287"/>
                    </a:lnTo>
                    <a:lnTo>
                      <a:pt x="2140" y="290"/>
                    </a:lnTo>
                    <a:lnTo>
                      <a:pt x="2110" y="293"/>
                    </a:lnTo>
                    <a:lnTo>
                      <a:pt x="2095" y="295"/>
                    </a:lnTo>
                    <a:lnTo>
                      <a:pt x="2083" y="297"/>
                    </a:lnTo>
                    <a:lnTo>
                      <a:pt x="2071" y="299"/>
                    </a:lnTo>
                    <a:lnTo>
                      <a:pt x="2057" y="301"/>
                    </a:lnTo>
                    <a:lnTo>
                      <a:pt x="2018" y="301"/>
                    </a:lnTo>
                    <a:lnTo>
                      <a:pt x="1983" y="302"/>
                    </a:lnTo>
                    <a:lnTo>
                      <a:pt x="1949" y="303"/>
                    </a:lnTo>
                    <a:lnTo>
                      <a:pt x="1910" y="303"/>
                    </a:lnTo>
                    <a:lnTo>
                      <a:pt x="1897" y="1078"/>
                    </a:lnTo>
                    <a:lnTo>
                      <a:pt x="1694" y="1086"/>
                    </a:lnTo>
                    <a:lnTo>
                      <a:pt x="1682" y="1679"/>
                    </a:lnTo>
                    <a:lnTo>
                      <a:pt x="1682" y="1679"/>
                    </a:lnTo>
                    <a:lnTo>
                      <a:pt x="1666" y="2467"/>
                    </a:lnTo>
                    <a:lnTo>
                      <a:pt x="1655" y="2465"/>
                    </a:lnTo>
                    <a:lnTo>
                      <a:pt x="1643" y="2463"/>
                    </a:lnTo>
                    <a:lnTo>
                      <a:pt x="1629" y="2462"/>
                    </a:lnTo>
                    <a:lnTo>
                      <a:pt x="1616" y="2462"/>
                    </a:lnTo>
                    <a:lnTo>
                      <a:pt x="1602" y="2462"/>
                    </a:lnTo>
                    <a:lnTo>
                      <a:pt x="1589" y="2464"/>
                    </a:lnTo>
                    <a:lnTo>
                      <a:pt x="1576" y="2467"/>
                    </a:lnTo>
                    <a:lnTo>
                      <a:pt x="1564" y="2471"/>
                    </a:lnTo>
                    <a:lnTo>
                      <a:pt x="1553" y="2477"/>
                    </a:lnTo>
                    <a:lnTo>
                      <a:pt x="1543" y="2484"/>
                    </a:lnTo>
                    <a:lnTo>
                      <a:pt x="1532" y="2492"/>
                    </a:lnTo>
                    <a:lnTo>
                      <a:pt x="1521" y="2501"/>
                    </a:lnTo>
                    <a:lnTo>
                      <a:pt x="1516" y="2507"/>
                    </a:lnTo>
                    <a:lnTo>
                      <a:pt x="1512" y="2514"/>
                    </a:lnTo>
                    <a:lnTo>
                      <a:pt x="1508" y="2521"/>
                    </a:lnTo>
                    <a:lnTo>
                      <a:pt x="1504" y="2529"/>
                    </a:lnTo>
                    <a:lnTo>
                      <a:pt x="1501" y="2536"/>
                    </a:lnTo>
                    <a:lnTo>
                      <a:pt x="1496" y="2541"/>
                    </a:lnTo>
                    <a:lnTo>
                      <a:pt x="1493" y="2543"/>
                    </a:lnTo>
                    <a:lnTo>
                      <a:pt x="1490" y="2544"/>
                    </a:lnTo>
                    <a:lnTo>
                      <a:pt x="1487" y="2545"/>
                    </a:lnTo>
                    <a:lnTo>
                      <a:pt x="1483" y="2545"/>
                    </a:lnTo>
                    <a:lnTo>
                      <a:pt x="1475" y="2545"/>
                    </a:lnTo>
                    <a:lnTo>
                      <a:pt x="1467" y="2543"/>
                    </a:lnTo>
                    <a:lnTo>
                      <a:pt x="1460" y="2540"/>
                    </a:lnTo>
                    <a:lnTo>
                      <a:pt x="1454" y="2538"/>
                    </a:lnTo>
                    <a:lnTo>
                      <a:pt x="1447" y="2535"/>
                    </a:lnTo>
                    <a:lnTo>
                      <a:pt x="1441" y="2532"/>
                    </a:lnTo>
                    <a:lnTo>
                      <a:pt x="1434" y="2531"/>
                    </a:lnTo>
                    <a:lnTo>
                      <a:pt x="1426" y="2530"/>
                    </a:lnTo>
                    <a:lnTo>
                      <a:pt x="1414" y="2531"/>
                    </a:lnTo>
                    <a:lnTo>
                      <a:pt x="1402" y="2533"/>
                    </a:lnTo>
                    <a:lnTo>
                      <a:pt x="1392" y="2536"/>
                    </a:lnTo>
                    <a:lnTo>
                      <a:pt x="1383" y="2539"/>
                    </a:lnTo>
                    <a:lnTo>
                      <a:pt x="1373" y="2542"/>
                    </a:lnTo>
                    <a:lnTo>
                      <a:pt x="1363" y="2545"/>
                    </a:lnTo>
                    <a:lnTo>
                      <a:pt x="1352" y="2547"/>
                    </a:lnTo>
                    <a:lnTo>
                      <a:pt x="1340" y="2548"/>
                    </a:lnTo>
                    <a:lnTo>
                      <a:pt x="1334" y="2548"/>
                    </a:lnTo>
                    <a:lnTo>
                      <a:pt x="1328" y="2547"/>
                    </a:lnTo>
                    <a:lnTo>
                      <a:pt x="1323" y="2546"/>
                    </a:lnTo>
                    <a:lnTo>
                      <a:pt x="1317" y="2544"/>
                    </a:lnTo>
                    <a:lnTo>
                      <a:pt x="1308" y="2540"/>
                    </a:lnTo>
                    <a:lnTo>
                      <a:pt x="1299" y="2535"/>
                    </a:lnTo>
                    <a:lnTo>
                      <a:pt x="1289" y="2529"/>
                    </a:lnTo>
                    <a:lnTo>
                      <a:pt x="1279" y="2523"/>
                    </a:lnTo>
                    <a:lnTo>
                      <a:pt x="1269" y="2519"/>
                    </a:lnTo>
                    <a:lnTo>
                      <a:pt x="1257" y="2516"/>
                    </a:lnTo>
                    <a:lnTo>
                      <a:pt x="1234" y="2514"/>
                    </a:lnTo>
                    <a:lnTo>
                      <a:pt x="1213" y="2514"/>
                    </a:lnTo>
                    <a:lnTo>
                      <a:pt x="1203" y="2513"/>
                    </a:lnTo>
                    <a:lnTo>
                      <a:pt x="1194" y="2511"/>
                    </a:lnTo>
                    <a:lnTo>
                      <a:pt x="1184" y="2507"/>
                    </a:lnTo>
                    <a:lnTo>
                      <a:pt x="1174" y="2501"/>
                    </a:lnTo>
                    <a:lnTo>
                      <a:pt x="1169" y="2497"/>
                    </a:lnTo>
                    <a:lnTo>
                      <a:pt x="1165" y="2492"/>
                    </a:lnTo>
                    <a:lnTo>
                      <a:pt x="1162" y="2488"/>
                    </a:lnTo>
                    <a:lnTo>
                      <a:pt x="1159" y="2483"/>
                    </a:lnTo>
                    <a:lnTo>
                      <a:pt x="1156" y="2471"/>
                    </a:lnTo>
                    <a:lnTo>
                      <a:pt x="1155" y="2460"/>
                    </a:lnTo>
                    <a:lnTo>
                      <a:pt x="1154" y="2449"/>
                    </a:lnTo>
                    <a:lnTo>
                      <a:pt x="1153" y="2436"/>
                    </a:lnTo>
                    <a:lnTo>
                      <a:pt x="1152" y="2424"/>
                    </a:lnTo>
                    <a:lnTo>
                      <a:pt x="1148" y="2410"/>
                    </a:lnTo>
                    <a:lnTo>
                      <a:pt x="1145" y="2401"/>
                    </a:lnTo>
                    <a:lnTo>
                      <a:pt x="1140" y="2392"/>
                    </a:lnTo>
                    <a:lnTo>
                      <a:pt x="1134" y="2385"/>
                    </a:lnTo>
                    <a:lnTo>
                      <a:pt x="1127" y="2379"/>
                    </a:lnTo>
                    <a:lnTo>
                      <a:pt x="1118" y="2374"/>
                    </a:lnTo>
                    <a:lnTo>
                      <a:pt x="1109" y="2370"/>
                    </a:lnTo>
                    <a:lnTo>
                      <a:pt x="1099" y="2368"/>
                    </a:lnTo>
                    <a:lnTo>
                      <a:pt x="1089" y="2367"/>
                    </a:lnTo>
                    <a:lnTo>
                      <a:pt x="1079" y="2367"/>
                    </a:lnTo>
                    <a:lnTo>
                      <a:pt x="1070" y="2369"/>
                    </a:lnTo>
                    <a:lnTo>
                      <a:pt x="1061" y="2373"/>
                    </a:lnTo>
                    <a:lnTo>
                      <a:pt x="1054" y="2377"/>
                    </a:lnTo>
                    <a:lnTo>
                      <a:pt x="1048" y="2383"/>
                    </a:lnTo>
                    <a:lnTo>
                      <a:pt x="1042" y="2389"/>
                    </a:lnTo>
                    <a:lnTo>
                      <a:pt x="1038" y="2396"/>
                    </a:lnTo>
                    <a:lnTo>
                      <a:pt x="1033" y="2404"/>
                    </a:lnTo>
                    <a:lnTo>
                      <a:pt x="1019" y="2442"/>
                    </a:lnTo>
                    <a:lnTo>
                      <a:pt x="1004" y="2483"/>
                    </a:lnTo>
                    <a:lnTo>
                      <a:pt x="1004" y="2483"/>
                    </a:lnTo>
                    <a:lnTo>
                      <a:pt x="998" y="2485"/>
                    </a:lnTo>
                    <a:lnTo>
                      <a:pt x="990" y="2489"/>
                    </a:lnTo>
                    <a:lnTo>
                      <a:pt x="983" y="2491"/>
                    </a:lnTo>
                    <a:lnTo>
                      <a:pt x="976" y="2492"/>
                    </a:lnTo>
                    <a:lnTo>
                      <a:pt x="967" y="2492"/>
                    </a:lnTo>
                    <a:lnTo>
                      <a:pt x="955" y="2491"/>
                    </a:lnTo>
                    <a:lnTo>
                      <a:pt x="944" y="2490"/>
                    </a:lnTo>
                    <a:lnTo>
                      <a:pt x="934" y="2486"/>
                    </a:lnTo>
                    <a:lnTo>
                      <a:pt x="924" y="2482"/>
                    </a:lnTo>
                    <a:lnTo>
                      <a:pt x="915" y="2477"/>
                    </a:lnTo>
                    <a:lnTo>
                      <a:pt x="907" y="2469"/>
                    </a:lnTo>
                    <a:lnTo>
                      <a:pt x="898" y="2462"/>
                    </a:lnTo>
                    <a:lnTo>
                      <a:pt x="888" y="2454"/>
                    </a:lnTo>
                    <a:lnTo>
                      <a:pt x="880" y="2447"/>
                    </a:lnTo>
                    <a:lnTo>
                      <a:pt x="874" y="2441"/>
                    </a:lnTo>
                    <a:lnTo>
                      <a:pt x="868" y="2434"/>
                    </a:lnTo>
                    <a:lnTo>
                      <a:pt x="863" y="2428"/>
                    </a:lnTo>
                    <a:lnTo>
                      <a:pt x="854" y="2412"/>
                    </a:lnTo>
                    <a:lnTo>
                      <a:pt x="846" y="2395"/>
                    </a:lnTo>
                    <a:lnTo>
                      <a:pt x="840" y="2383"/>
                    </a:lnTo>
                    <a:lnTo>
                      <a:pt x="833" y="2372"/>
                    </a:lnTo>
                    <a:lnTo>
                      <a:pt x="827" y="2362"/>
                    </a:lnTo>
                    <a:lnTo>
                      <a:pt x="820" y="2353"/>
                    </a:lnTo>
                    <a:lnTo>
                      <a:pt x="807" y="2336"/>
                    </a:lnTo>
                    <a:lnTo>
                      <a:pt x="793" y="2315"/>
                    </a:lnTo>
                    <a:lnTo>
                      <a:pt x="784" y="2299"/>
                    </a:lnTo>
                    <a:lnTo>
                      <a:pt x="774" y="2287"/>
                    </a:lnTo>
                    <a:lnTo>
                      <a:pt x="766" y="2274"/>
                    </a:lnTo>
                    <a:lnTo>
                      <a:pt x="755" y="2262"/>
                    </a:lnTo>
                    <a:lnTo>
                      <a:pt x="743" y="2248"/>
                    </a:lnTo>
                    <a:lnTo>
                      <a:pt x="733" y="2235"/>
                    </a:lnTo>
                    <a:lnTo>
                      <a:pt x="729" y="2229"/>
                    </a:lnTo>
                    <a:lnTo>
                      <a:pt x="727" y="2221"/>
                    </a:lnTo>
                    <a:lnTo>
                      <a:pt x="725" y="2213"/>
                    </a:lnTo>
                    <a:lnTo>
                      <a:pt x="724" y="2205"/>
                    </a:lnTo>
                    <a:lnTo>
                      <a:pt x="724" y="2187"/>
                    </a:lnTo>
                    <a:lnTo>
                      <a:pt x="723" y="2172"/>
                    </a:lnTo>
                    <a:lnTo>
                      <a:pt x="721" y="2164"/>
                    </a:lnTo>
                    <a:lnTo>
                      <a:pt x="719" y="2157"/>
                    </a:lnTo>
                    <a:lnTo>
                      <a:pt x="717" y="2149"/>
                    </a:lnTo>
                    <a:lnTo>
                      <a:pt x="713" y="2140"/>
                    </a:lnTo>
                    <a:lnTo>
                      <a:pt x="704" y="2125"/>
                    </a:lnTo>
                    <a:lnTo>
                      <a:pt x="695" y="2112"/>
                    </a:lnTo>
                    <a:lnTo>
                      <a:pt x="692" y="2105"/>
                    </a:lnTo>
                    <a:lnTo>
                      <a:pt x="689" y="2098"/>
                    </a:lnTo>
                    <a:lnTo>
                      <a:pt x="687" y="2090"/>
                    </a:lnTo>
                    <a:lnTo>
                      <a:pt x="686" y="2080"/>
                    </a:lnTo>
                    <a:lnTo>
                      <a:pt x="686" y="2045"/>
                    </a:lnTo>
                    <a:lnTo>
                      <a:pt x="688" y="2039"/>
                    </a:lnTo>
                    <a:lnTo>
                      <a:pt x="690" y="2034"/>
                    </a:lnTo>
                    <a:lnTo>
                      <a:pt x="690" y="2004"/>
                    </a:lnTo>
                    <a:lnTo>
                      <a:pt x="690" y="1999"/>
                    </a:lnTo>
                    <a:lnTo>
                      <a:pt x="688" y="1994"/>
                    </a:lnTo>
                    <a:lnTo>
                      <a:pt x="686" y="1989"/>
                    </a:lnTo>
                    <a:lnTo>
                      <a:pt x="683" y="1985"/>
                    </a:lnTo>
                    <a:lnTo>
                      <a:pt x="676" y="1976"/>
                    </a:lnTo>
                    <a:lnTo>
                      <a:pt x="668" y="1969"/>
                    </a:lnTo>
                    <a:lnTo>
                      <a:pt x="659" y="1962"/>
                    </a:lnTo>
                    <a:lnTo>
                      <a:pt x="653" y="1955"/>
                    </a:lnTo>
                    <a:lnTo>
                      <a:pt x="650" y="1950"/>
                    </a:lnTo>
                    <a:lnTo>
                      <a:pt x="648" y="1946"/>
                    </a:lnTo>
                    <a:lnTo>
                      <a:pt x="646" y="1941"/>
                    </a:lnTo>
                    <a:lnTo>
                      <a:pt x="646" y="1935"/>
                    </a:lnTo>
                    <a:lnTo>
                      <a:pt x="646" y="1929"/>
                    </a:lnTo>
                    <a:lnTo>
                      <a:pt x="647" y="1924"/>
                    </a:lnTo>
                    <a:lnTo>
                      <a:pt x="649" y="1918"/>
                    </a:lnTo>
                    <a:lnTo>
                      <a:pt x="651" y="1913"/>
                    </a:lnTo>
                    <a:lnTo>
                      <a:pt x="653" y="1909"/>
                    </a:lnTo>
                    <a:lnTo>
                      <a:pt x="654" y="1904"/>
                    </a:lnTo>
                    <a:lnTo>
                      <a:pt x="656" y="1899"/>
                    </a:lnTo>
                    <a:lnTo>
                      <a:pt x="656" y="1893"/>
                    </a:lnTo>
                    <a:lnTo>
                      <a:pt x="655" y="1885"/>
                    </a:lnTo>
                    <a:lnTo>
                      <a:pt x="653" y="1879"/>
                    </a:lnTo>
                    <a:lnTo>
                      <a:pt x="650" y="1873"/>
                    </a:lnTo>
                    <a:lnTo>
                      <a:pt x="646" y="1868"/>
                    </a:lnTo>
                    <a:lnTo>
                      <a:pt x="642" y="1861"/>
                    </a:lnTo>
                    <a:lnTo>
                      <a:pt x="638" y="1856"/>
                    </a:lnTo>
                    <a:lnTo>
                      <a:pt x="634" y="1850"/>
                    </a:lnTo>
                    <a:lnTo>
                      <a:pt x="632" y="1843"/>
                    </a:lnTo>
                    <a:lnTo>
                      <a:pt x="630" y="1831"/>
                    </a:lnTo>
                    <a:lnTo>
                      <a:pt x="630" y="1820"/>
                    </a:lnTo>
                    <a:lnTo>
                      <a:pt x="630" y="1808"/>
                    </a:lnTo>
                    <a:lnTo>
                      <a:pt x="631" y="1796"/>
                    </a:lnTo>
                    <a:lnTo>
                      <a:pt x="630" y="1788"/>
                    </a:lnTo>
                    <a:lnTo>
                      <a:pt x="628" y="1781"/>
                    </a:lnTo>
                    <a:lnTo>
                      <a:pt x="626" y="1774"/>
                    </a:lnTo>
                    <a:lnTo>
                      <a:pt x="626" y="1766"/>
                    </a:lnTo>
                    <a:lnTo>
                      <a:pt x="626" y="1675"/>
                    </a:lnTo>
                    <a:lnTo>
                      <a:pt x="625" y="1667"/>
                    </a:lnTo>
                    <a:lnTo>
                      <a:pt x="623" y="1661"/>
                    </a:lnTo>
                    <a:lnTo>
                      <a:pt x="619" y="1655"/>
                    </a:lnTo>
                    <a:lnTo>
                      <a:pt x="615" y="1650"/>
                    </a:lnTo>
                    <a:lnTo>
                      <a:pt x="603" y="1639"/>
                    </a:lnTo>
                    <a:lnTo>
                      <a:pt x="591" y="1627"/>
                    </a:lnTo>
                    <a:lnTo>
                      <a:pt x="585" y="1621"/>
                    </a:lnTo>
                    <a:lnTo>
                      <a:pt x="579" y="1614"/>
                    </a:lnTo>
                    <a:lnTo>
                      <a:pt x="574" y="1607"/>
                    </a:lnTo>
                    <a:lnTo>
                      <a:pt x="570" y="1600"/>
                    </a:lnTo>
                    <a:lnTo>
                      <a:pt x="567" y="1593"/>
                    </a:lnTo>
                    <a:lnTo>
                      <a:pt x="564" y="1584"/>
                    </a:lnTo>
                    <a:lnTo>
                      <a:pt x="563" y="1576"/>
                    </a:lnTo>
                    <a:lnTo>
                      <a:pt x="562" y="1567"/>
                    </a:lnTo>
                    <a:lnTo>
                      <a:pt x="562" y="1540"/>
                    </a:lnTo>
                    <a:lnTo>
                      <a:pt x="562" y="1521"/>
                    </a:lnTo>
                    <a:lnTo>
                      <a:pt x="563" y="1505"/>
                    </a:lnTo>
                    <a:lnTo>
                      <a:pt x="564" y="1497"/>
                    </a:lnTo>
                    <a:lnTo>
                      <a:pt x="566" y="1489"/>
                    </a:lnTo>
                    <a:lnTo>
                      <a:pt x="568" y="1480"/>
                    </a:lnTo>
                    <a:lnTo>
                      <a:pt x="572" y="1472"/>
                    </a:lnTo>
                    <a:lnTo>
                      <a:pt x="578" y="1461"/>
                    </a:lnTo>
                    <a:lnTo>
                      <a:pt x="584" y="1452"/>
                    </a:lnTo>
                    <a:lnTo>
                      <a:pt x="587" y="1447"/>
                    </a:lnTo>
                    <a:lnTo>
                      <a:pt x="588" y="1443"/>
                    </a:lnTo>
                    <a:lnTo>
                      <a:pt x="590" y="1437"/>
                    </a:lnTo>
                    <a:lnTo>
                      <a:pt x="590" y="1431"/>
                    </a:lnTo>
                    <a:lnTo>
                      <a:pt x="590" y="1422"/>
                    </a:lnTo>
                    <a:lnTo>
                      <a:pt x="588" y="1415"/>
                    </a:lnTo>
                    <a:lnTo>
                      <a:pt x="586" y="1409"/>
                    </a:lnTo>
                    <a:lnTo>
                      <a:pt x="584" y="1403"/>
                    </a:lnTo>
                    <a:lnTo>
                      <a:pt x="580" y="1397"/>
                    </a:lnTo>
                    <a:lnTo>
                      <a:pt x="576" y="1392"/>
                    </a:lnTo>
                    <a:lnTo>
                      <a:pt x="571" y="1387"/>
                    </a:lnTo>
                    <a:lnTo>
                      <a:pt x="565" y="1382"/>
                    </a:lnTo>
                    <a:lnTo>
                      <a:pt x="558" y="1377"/>
                    </a:lnTo>
                    <a:lnTo>
                      <a:pt x="553" y="1373"/>
                    </a:lnTo>
                    <a:lnTo>
                      <a:pt x="549" y="1369"/>
                    </a:lnTo>
                    <a:lnTo>
                      <a:pt x="547" y="1367"/>
                    </a:lnTo>
                    <a:lnTo>
                      <a:pt x="546" y="1363"/>
                    </a:lnTo>
                    <a:lnTo>
                      <a:pt x="546" y="1360"/>
                    </a:lnTo>
                    <a:lnTo>
                      <a:pt x="546" y="1354"/>
                    </a:lnTo>
                    <a:lnTo>
                      <a:pt x="548" y="1348"/>
                    </a:lnTo>
                    <a:lnTo>
                      <a:pt x="552" y="1344"/>
                    </a:lnTo>
                    <a:lnTo>
                      <a:pt x="554" y="1339"/>
                    </a:lnTo>
                    <a:lnTo>
                      <a:pt x="557" y="1334"/>
                    </a:lnTo>
                    <a:lnTo>
                      <a:pt x="560" y="1330"/>
                    </a:lnTo>
                    <a:lnTo>
                      <a:pt x="561" y="1324"/>
                    </a:lnTo>
                    <a:lnTo>
                      <a:pt x="562" y="1318"/>
                    </a:lnTo>
                    <a:lnTo>
                      <a:pt x="562" y="1309"/>
                    </a:lnTo>
                    <a:lnTo>
                      <a:pt x="561" y="1301"/>
                    </a:lnTo>
                    <a:lnTo>
                      <a:pt x="559" y="1294"/>
                    </a:lnTo>
                    <a:lnTo>
                      <a:pt x="557" y="1288"/>
                    </a:lnTo>
                    <a:lnTo>
                      <a:pt x="549" y="1275"/>
                    </a:lnTo>
                    <a:lnTo>
                      <a:pt x="541" y="1260"/>
                    </a:lnTo>
                    <a:lnTo>
                      <a:pt x="577" y="1260"/>
                    </a:lnTo>
                    <a:lnTo>
                      <a:pt x="576" y="1251"/>
                    </a:lnTo>
                    <a:lnTo>
                      <a:pt x="575" y="1244"/>
                    </a:lnTo>
                    <a:lnTo>
                      <a:pt x="574" y="1236"/>
                    </a:lnTo>
                    <a:lnTo>
                      <a:pt x="574" y="1228"/>
                    </a:lnTo>
                    <a:lnTo>
                      <a:pt x="574" y="1193"/>
                    </a:lnTo>
                    <a:lnTo>
                      <a:pt x="573" y="1183"/>
                    </a:lnTo>
                    <a:lnTo>
                      <a:pt x="573" y="1173"/>
                    </a:lnTo>
                    <a:lnTo>
                      <a:pt x="571" y="1163"/>
                    </a:lnTo>
                    <a:lnTo>
                      <a:pt x="570" y="1154"/>
                    </a:lnTo>
                    <a:lnTo>
                      <a:pt x="568" y="1145"/>
                    </a:lnTo>
                    <a:lnTo>
                      <a:pt x="565" y="1136"/>
                    </a:lnTo>
                    <a:lnTo>
                      <a:pt x="562" y="1128"/>
                    </a:lnTo>
                    <a:lnTo>
                      <a:pt x="559" y="1121"/>
                    </a:lnTo>
                    <a:lnTo>
                      <a:pt x="549" y="1105"/>
                    </a:lnTo>
                    <a:lnTo>
                      <a:pt x="539" y="1090"/>
                    </a:lnTo>
                    <a:lnTo>
                      <a:pt x="527" y="1075"/>
                    </a:lnTo>
                    <a:lnTo>
                      <a:pt x="513" y="1060"/>
                    </a:lnTo>
                    <a:lnTo>
                      <a:pt x="507" y="1055"/>
                    </a:lnTo>
                    <a:lnTo>
                      <a:pt x="502" y="1051"/>
                    </a:lnTo>
                    <a:lnTo>
                      <a:pt x="496" y="1048"/>
                    </a:lnTo>
                    <a:lnTo>
                      <a:pt x="490" y="1045"/>
                    </a:lnTo>
                    <a:lnTo>
                      <a:pt x="479" y="1038"/>
                    </a:lnTo>
                    <a:lnTo>
                      <a:pt x="467" y="1030"/>
                    </a:lnTo>
                    <a:lnTo>
                      <a:pt x="456" y="1019"/>
                    </a:lnTo>
                    <a:lnTo>
                      <a:pt x="446" y="1009"/>
                    </a:lnTo>
                    <a:lnTo>
                      <a:pt x="437" y="999"/>
                    </a:lnTo>
                    <a:lnTo>
                      <a:pt x="424" y="988"/>
                    </a:lnTo>
                    <a:lnTo>
                      <a:pt x="419" y="981"/>
                    </a:lnTo>
                    <a:lnTo>
                      <a:pt x="414" y="976"/>
                    </a:lnTo>
                    <a:lnTo>
                      <a:pt x="410" y="970"/>
                    </a:lnTo>
                    <a:lnTo>
                      <a:pt x="407" y="964"/>
                    </a:lnTo>
                    <a:lnTo>
                      <a:pt x="401" y="951"/>
                    </a:lnTo>
                    <a:lnTo>
                      <a:pt x="395" y="937"/>
                    </a:lnTo>
                    <a:lnTo>
                      <a:pt x="385" y="916"/>
                    </a:lnTo>
                    <a:lnTo>
                      <a:pt x="375" y="897"/>
                    </a:lnTo>
                    <a:lnTo>
                      <a:pt x="372" y="887"/>
                    </a:lnTo>
                    <a:lnTo>
                      <a:pt x="369" y="878"/>
                    </a:lnTo>
                    <a:lnTo>
                      <a:pt x="366" y="866"/>
                    </a:lnTo>
                    <a:lnTo>
                      <a:pt x="365" y="854"/>
                    </a:lnTo>
                    <a:lnTo>
                      <a:pt x="363" y="827"/>
                    </a:lnTo>
                    <a:lnTo>
                      <a:pt x="361" y="801"/>
                    </a:lnTo>
                    <a:lnTo>
                      <a:pt x="359" y="790"/>
                    </a:lnTo>
                    <a:lnTo>
                      <a:pt x="356" y="779"/>
                    </a:lnTo>
                    <a:lnTo>
                      <a:pt x="350" y="767"/>
                    </a:lnTo>
                    <a:lnTo>
                      <a:pt x="343" y="755"/>
                    </a:lnTo>
                    <a:lnTo>
                      <a:pt x="342" y="736"/>
                    </a:lnTo>
                    <a:lnTo>
                      <a:pt x="339" y="718"/>
                    </a:lnTo>
                    <a:lnTo>
                      <a:pt x="336" y="700"/>
                    </a:lnTo>
                    <a:lnTo>
                      <a:pt x="332" y="682"/>
                    </a:lnTo>
                    <a:lnTo>
                      <a:pt x="325" y="664"/>
                    </a:lnTo>
                    <a:lnTo>
                      <a:pt x="318" y="647"/>
                    </a:lnTo>
                    <a:lnTo>
                      <a:pt x="315" y="640"/>
                    </a:lnTo>
                    <a:lnTo>
                      <a:pt x="312" y="632"/>
                    </a:lnTo>
                    <a:lnTo>
                      <a:pt x="310" y="623"/>
                    </a:lnTo>
                    <a:lnTo>
                      <a:pt x="309" y="613"/>
                    </a:lnTo>
                    <a:lnTo>
                      <a:pt x="308" y="599"/>
                    </a:lnTo>
                    <a:lnTo>
                      <a:pt x="306" y="587"/>
                    </a:lnTo>
                    <a:lnTo>
                      <a:pt x="303" y="576"/>
                    </a:lnTo>
                    <a:lnTo>
                      <a:pt x="299" y="564"/>
                    </a:lnTo>
                    <a:lnTo>
                      <a:pt x="296" y="554"/>
                    </a:lnTo>
                    <a:lnTo>
                      <a:pt x="295" y="544"/>
                    </a:lnTo>
                    <a:lnTo>
                      <a:pt x="293" y="540"/>
                    </a:lnTo>
                    <a:lnTo>
                      <a:pt x="292" y="536"/>
                    </a:lnTo>
                    <a:lnTo>
                      <a:pt x="289" y="532"/>
                    </a:lnTo>
                    <a:lnTo>
                      <a:pt x="286" y="528"/>
                    </a:lnTo>
                    <a:lnTo>
                      <a:pt x="276" y="524"/>
                    </a:lnTo>
                    <a:lnTo>
                      <a:pt x="266" y="520"/>
                    </a:lnTo>
                    <a:lnTo>
                      <a:pt x="254" y="513"/>
                    </a:lnTo>
                    <a:lnTo>
                      <a:pt x="245" y="506"/>
                    </a:lnTo>
                    <a:lnTo>
                      <a:pt x="237" y="498"/>
                    </a:lnTo>
                    <a:lnTo>
                      <a:pt x="229" y="487"/>
                    </a:lnTo>
                    <a:lnTo>
                      <a:pt x="223" y="477"/>
                    </a:lnTo>
                    <a:lnTo>
                      <a:pt x="218" y="468"/>
                    </a:lnTo>
                    <a:lnTo>
                      <a:pt x="215" y="459"/>
                    </a:lnTo>
                    <a:lnTo>
                      <a:pt x="212" y="450"/>
                    </a:lnTo>
                    <a:lnTo>
                      <a:pt x="206" y="431"/>
                    </a:lnTo>
                    <a:lnTo>
                      <a:pt x="198" y="411"/>
                    </a:lnTo>
                    <a:lnTo>
                      <a:pt x="193" y="402"/>
                    </a:lnTo>
                    <a:lnTo>
                      <a:pt x="188" y="395"/>
                    </a:lnTo>
                    <a:lnTo>
                      <a:pt x="182" y="389"/>
                    </a:lnTo>
                    <a:lnTo>
                      <a:pt x="176" y="384"/>
                    </a:lnTo>
                    <a:lnTo>
                      <a:pt x="163" y="372"/>
                    </a:lnTo>
                    <a:lnTo>
                      <a:pt x="149" y="359"/>
                    </a:lnTo>
                    <a:lnTo>
                      <a:pt x="135" y="345"/>
                    </a:lnTo>
                    <a:lnTo>
                      <a:pt x="124" y="333"/>
                    </a:lnTo>
                    <a:lnTo>
                      <a:pt x="118" y="327"/>
                    </a:lnTo>
                    <a:lnTo>
                      <a:pt x="113" y="319"/>
                    </a:lnTo>
                    <a:lnTo>
                      <a:pt x="107" y="311"/>
                    </a:lnTo>
                    <a:lnTo>
                      <a:pt x="102" y="303"/>
                    </a:lnTo>
                    <a:lnTo>
                      <a:pt x="96" y="293"/>
                    </a:lnTo>
                    <a:lnTo>
                      <a:pt x="89" y="284"/>
                    </a:lnTo>
                    <a:lnTo>
                      <a:pt x="86" y="280"/>
                    </a:lnTo>
                    <a:lnTo>
                      <a:pt x="82" y="276"/>
                    </a:lnTo>
                    <a:lnTo>
                      <a:pt x="77" y="272"/>
                    </a:lnTo>
                    <a:lnTo>
                      <a:pt x="72" y="268"/>
                    </a:lnTo>
                    <a:lnTo>
                      <a:pt x="63" y="264"/>
                    </a:lnTo>
                    <a:lnTo>
                      <a:pt x="55" y="261"/>
                    </a:lnTo>
                    <a:lnTo>
                      <a:pt x="47" y="259"/>
                    </a:lnTo>
                    <a:lnTo>
                      <a:pt x="38" y="255"/>
                    </a:lnTo>
                    <a:lnTo>
                      <a:pt x="32" y="252"/>
                    </a:lnTo>
                    <a:lnTo>
                      <a:pt x="28" y="248"/>
                    </a:lnTo>
                    <a:lnTo>
                      <a:pt x="25" y="243"/>
                    </a:lnTo>
                    <a:lnTo>
                      <a:pt x="22" y="239"/>
                    </a:lnTo>
                    <a:lnTo>
                      <a:pt x="19" y="235"/>
                    </a:lnTo>
                    <a:lnTo>
                      <a:pt x="15" y="231"/>
                    </a:lnTo>
                    <a:lnTo>
                      <a:pt x="11" y="228"/>
                    </a:lnTo>
                    <a:lnTo>
                      <a:pt x="5" y="226"/>
                    </a:lnTo>
                    <a:lnTo>
                      <a:pt x="5" y="115"/>
                    </a:lnTo>
                    <a:lnTo>
                      <a:pt x="4" y="106"/>
                    </a:lnTo>
                    <a:lnTo>
                      <a:pt x="3" y="97"/>
                    </a:lnTo>
                    <a:lnTo>
                      <a:pt x="1" y="90"/>
                    </a:lnTo>
                    <a:lnTo>
                      <a:pt x="0" y="81"/>
                    </a:lnTo>
                    <a:lnTo>
                      <a:pt x="0" y="45"/>
                    </a:lnTo>
                    <a:lnTo>
                      <a:pt x="0" y="40"/>
                    </a:lnTo>
                    <a:lnTo>
                      <a:pt x="0" y="36"/>
                    </a:lnTo>
                    <a:lnTo>
                      <a:pt x="0" y="36"/>
                    </a:lnTo>
                    <a:lnTo>
                      <a:pt x="8" y="39"/>
                    </a:lnTo>
                    <a:lnTo>
                      <a:pt x="16" y="41"/>
                    </a:lnTo>
                    <a:lnTo>
                      <a:pt x="27" y="40"/>
                    </a:lnTo>
                    <a:lnTo>
                      <a:pt x="38" y="38"/>
                    </a:lnTo>
                    <a:lnTo>
                      <a:pt x="47" y="35"/>
                    </a:lnTo>
                    <a:lnTo>
                      <a:pt x="56" y="32"/>
                    </a:lnTo>
                    <a:lnTo>
                      <a:pt x="64" y="29"/>
                    </a:lnTo>
                    <a:lnTo>
                      <a:pt x="73" y="26"/>
                    </a:lnTo>
                    <a:lnTo>
                      <a:pt x="83" y="24"/>
                    </a:lnTo>
                    <a:lnTo>
                      <a:pt x="95" y="23"/>
                    </a:lnTo>
                    <a:lnTo>
                      <a:pt x="99" y="24"/>
                    </a:lnTo>
                    <a:lnTo>
                      <a:pt x="104" y="24"/>
                    </a:lnTo>
                    <a:lnTo>
                      <a:pt x="108" y="26"/>
                    </a:lnTo>
                    <a:lnTo>
                      <a:pt x="112" y="28"/>
                    </a:lnTo>
                    <a:lnTo>
                      <a:pt x="119" y="32"/>
                    </a:lnTo>
                    <a:lnTo>
                      <a:pt x="125" y="37"/>
                    </a:lnTo>
                    <a:lnTo>
                      <a:pt x="132" y="42"/>
                    </a:lnTo>
                    <a:lnTo>
                      <a:pt x="139" y="47"/>
                    </a:lnTo>
                    <a:lnTo>
                      <a:pt x="143" y="49"/>
                    </a:lnTo>
                    <a:lnTo>
                      <a:pt x="147" y="51"/>
                    </a:lnTo>
                    <a:lnTo>
                      <a:pt x="152" y="52"/>
                    </a:lnTo>
                    <a:lnTo>
                      <a:pt x="157" y="52"/>
                    </a:lnTo>
                    <a:lnTo>
                      <a:pt x="163" y="52"/>
                    </a:lnTo>
                    <a:lnTo>
                      <a:pt x="169" y="49"/>
                    </a:lnTo>
                    <a:lnTo>
                      <a:pt x="174" y="47"/>
                    </a:lnTo>
                    <a:lnTo>
                      <a:pt x="178" y="44"/>
                    </a:lnTo>
                    <a:lnTo>
                      <a:pt x="187" y="38"/>
                    </a:lnTo>
                    <a:lnTo>
                      <a:pt x="198" y="31"/>
                    </a:lnTo>
                    <a:lnTo>
                      <a:pt x="212" y="24"/>
                    </a:lnTo>
                    <a:lnTo>
                      <a:pt x="224" y="18"/>
                    </a:lnTo>
                    <a:lnTo>
                      <a:pt x="236" y="13"/>
                    </a:lnTo>
                    <a:lnTo>
                      <a:pt x="249" y="8"/>
                    </a:lnTo>
                    <a:lnTo>
                      <a:pt x="255" y="4"/>
                    </a:lnTo>
                    <a:lnTo>
                      <a:pt x="260" y="1"/>
                    </a:lnTo>
                    <a:lnTo>
                      <a:pt x="296" y="1"/>
                    </a:lnTo>
                    <a:lnTo>
                      <a:pt x="328" y="1"/>
                    </a:lnTo>
                    <a:lnTo>
                      <a:pt x="359" y="0"/>
                    </a:lnTo>
                    <a:lnTo>
                      <a:pt x="394" y="0"/>
                    </a:lnTo>
                    <a:lnTo>
                      <a:pt x="399" y="1"/>
                    </a:lnTo>
                    <a:lnTo>
                      <a:pt x="404" y="2"/>
                    </a:lnTo>
                    <a:lnTo>
                      <a:pt x="407" y="5"/>
                    </a:lnTo>
                    <a:lnTo>
                      <a:pt x="411" y="7"/>
                    </a:lnTo>
                    <a:lnTo>
                      <a:pt x="418" y="14"/>
                    </a:lnTo>
                    <a:lnTo>
                      <a:pt x="425" y="21"/>
                    </a:lnTo>
                    <a:lnTo>
                      <a:pt x="436" y="26"/>
                    </a:lnTo>
                    <a:lnTo>
                      <a:pt x="447" y="31"/>
                    </a:lnTo>
                    <a:lnTo>
                      <a:pt x="463" y="41"/>
                    </a:lnTo>
                    <a:lnTo>
                      <a:pt x="476" y="53"/>
                    </a:lnTo>
                    <a:lnTo>
                      <a:pt x="483" y="58"/>
                    </a:lnTo>
                    <a:lnTo>
                      <a:pt x="490" y="61"/>
                    </a:lnTo>
                    <a:lnTo>
                      <a:pt x="499" y="64"/>
                    </a:lnTo>
                    <a:lnTo>
                      <a:pt x="509" y="65"/>
                    </a:lnTo>
                    <a:lnTo>
                      <a:pt x="521" y="64"/>
                    </a:lnTo>
                    <a:lnTo>
                      <a:pt x="532" y="63"/>
                    </a:lnTo>
                    <a:lnTo>
                      <a:pt x="542" y="60"/>
                    </a:lnTo>
                    <a:lnTo>
                      <a:pt x="553" y="57"/>
                    </a:lnTo>
                    <a:lnTo>
                      <a:pt x="572" y="49"/>
                    </a:lnTo>
                    <a:lnTo>
                      <a:pt x="594" y="41"/>
                    </a:lnTo>
                    <a:lnTo>
                      <a:pt x="1366" y="41"/>
                    </a:lnTo>
                    <a:lnTo>
                      <a:pt x="1373" y="56"/>
                    </a:lnTo>
                    <a:lnTo>
                      <a:pt x="1381" y="67"/>
                    </a:lnTo>
                    <a:lnTo>
                      <a:pt x="1390" y="78"/>
                    </a:lnTo>
                    <a:lnTo>
                      <a:pt x="1402" y="88"/>
                    </a:lnTo>
                    <a:lnTo>
                      <a:pt x="1413" y="98"/>
                    </a:lnTo>
                    <a:lnTo>
                      <a:pt x="1421" y="109"/>
                    </a:lnTo>
                    <a:lnTo>
                      <a:pt x="1425" y="113"/>
                    </a:lnTo>
                    <a:lnTo>
                      <a:pt x="1429" y="118"/>
                    </a:lnTo>
                    <a:lnTo>
                      <a:pt x="1435" y="121"/>
                    </a:lnTo>
                    <a:lnTo>
                      <a:pt x="1441" y="124"/>
                    </a:lnTo>
                    <a:lnTo>
                      <a:pt x="1449" y="127"/>
                    </a:lnTo>
                    <a:lnTo>
                      <a:pt x="1456" y="129"/>
                    </a:lnTo>
                    <a:lnTo>
                      <a:pt x="1463" y="130"/>
                    </a:lnTo>
                    <a:lnTo>
                      <a:pt x="1473" y="132"/>
                    </a:lnTo>
                    <a:lnTo>
                      <a:pt x="1481" y="135"/>
                    </a:lnTo>
                    <a:lnTo>
                      <a:pt x="1488" y="140"/>
                    </a:lnTo>
                    <a:lnTo>
                      <a:pt x="1491" y="142"/>
                    </a:lnTo>
                    <a:lnTo>
                      <a:pt x="1495" y="143"/>
                    </a:lnTo>
                    <a:lnTo>
                      <a:pt x="1499" y="144"/>
                    </a:lnTo>
                    <a:lnTo>
                      <a:pt x="1504" y="145"/>
                    </a:lnTo>
                    <a:lnTo>
                      <a:pt x="1689" y="145"/>
                    </a:lnTo>
                    <a:lnTo>
                      <a:pt x="1706" y="145"/>
                    </a:lnTo>
                    <a:lnTo>
                      <a:pt x="1721" y="147"/>
                    </a:lnTo>
                    <a:lnTo>
                      <a:pt x="1735" y="148"/>
                    </a:lnTo>
                    <a:lnTo>
                      <a:pt x="1751" y="150"/>
                    </a:lnTo>
                    <a:lnTo>
                      <a:pt x="1763" y="149"/>
                    </a:lnTo>
                    <a:lnTo>
                      <a:pt x="1773" y="150"/>
                    </a:lnTo>
                    <a:lnTo>
                      <a:pt x="1783" y="156"/>
                    </a:lnTo>
                    <a:lnTo>
                      <a:pt x="1793" y="164"/>
                    </a:lnTo>
                    <a:lnTo>
                      <a:pt x="1804" y="168"/>
                    </a:lnTo>
                    <a:lnTo>
                      <a:pt x="1814" y="171"/>
                    </a:lnTo>
                    <a:lnTo>
                      <a:pt x="1824" y="173"/>
                    </a:lnTo>
                    <a:lnTo>
                      <a:pt x="1835" y="176"/>
                    </a:lnTo>
                    <a:lnTo>
                      <a:pt x="1844" y="179"/>
                    </a:lnTo>
                    <a:lnTo>
                      <a:pt x="1853" y="180"/>
                    </a:lnTo>
                    <a:lnTo>
                      <a:pt x="1862" y="181"/>
                    </a:lnTo>
                    <a:lnTo>
                      <a:pt x="1871" y="181"/>
                    </a:lnTo>
                    <a:lnTo>
                      <a:pt x="1888" y="181"/>
                    </a:lnTo>
                    <a:lnTo>
                      <a:pt x="1907" y="181"/>
                    </a:lnTo>
                    <a:lnTo>
                      <a:pt x="1916" y="183"/>
                    </a:lnTo>
                    <a:lnTo>
                      <a:pt x="1924" y="185"/>
                    </a:lnTo>
                    <a:lnTo>
                      <a:pt x="1932" y="188"/>
                    </a:lnTo>
                    <a:lnTo>
                      <a:pt x="1939" y="191"/>
                    </a:lnTo>
                    <a:lnTo>
                      <a:pt x="1946" y="194"/>
                    </a:lnTo>
                    <a:lnTo>
                      <a:pt x="1953" y="197"/>
                    </a:lnTo>
                    <a:lnTo>
                      <a:pt x="1961" y="199"/>
                    </a:lnTo>
                    <a:lnTo>
                      <a:pt x="1970" y="199"/>
                    </a:lnTo>
                    <a:lnTo>
                      <a:pt x="2021" y="199"/>
                    </a:lnTo>
                    <a:lnTo>
                      <a:pt x="2388" y="136"/>
                    </a:lnTo>
                    <a:lnTo>
                      <a:pt x="2388" y="136"/>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3" name="Botswana">
                <a:extLst>
                  <a:ext uri="{FF2B5EF4-FFF2-40B4-BE49-F238E27FC236}">
                    <a16:creationId xmlns:a16="http://schemas.microsoft.com/office/drawing/2014/main" id="{4D6C8222-4130-CB91-3338-8524A2861DD0}"/>
                  </a:ext>
                </a:extLst>
              </p:cNvPr>
              <p:cNvSpPr>
                <a:spLocks/>
              </p:cNvSpPr>
              <p:nvPr/>
            </p:nvSpPr>
            <p:spPr bwMode="auto">
              <a:xfrm>
                <a:off x="9371247" y="5131445"/>
                <a:ext cx="627186" cy="648092"/>
              </a:xfrm>
              <a:custGeom>
                <a:avLst/>
                <a:gdLst>
                  <a:gd name="T0" fmla="*/ 336 w 1904"/>
                  <a:gd name="T1" fmla="*/ 137 h 1966"/>
                  <a:gd name="T2" fmla="*/ 485 w 1904"/>
                  <a:gd name="T3" fmla="*/ 123 h 1966"/>
                  <a:gd name="T4" fmla="*/ 634 w 1904"/>
                  <a:gd name="T5" fmla="*/ 89 h 1966"/>
                  <a:gd name="T6" fmla="*/ 758 w 1904"/>
                  <a:gd name="T7" fmla="*/ 109 h 1966"/>
                  <a:gd name="T8" fmla="*/ 788 w 1904"/>
                  <a:gd name="T9" fmla="*/ 157 h 1966"/>
                  <a:gd name="T10" fmla="*/ 816 w 1904"/>
                  <a:gd name="T11" fmla="*/ 141 h 1966"/>
                  <a:gd name="T12" fmla="*/ 878 w 1904"/>
                  <a:gd name="T13" fmla="*/ 84 h 1966"/>
                  <a:gd name="T14" fmla="*/ 956 w 1904"/>
                  <a:gd name="T15" fmla="*/ 48 h 1966"/>
                  <a:gd name="T16" fmla="*/ 1029 w 1904"/>
                  <a:gd name="T17" fmla="*/ 28 h 1966"/>
                  <a:gd name="T18" fmla="*/ 1078 w 1904"/>
                  <a:gd name="T19" fmla="*/ 29 h 1966"/>
                  <a:gd name="T20" fmla="*/ 1129 w 1904"/>
                  <a:gd name="T21" fmla="*/ 1 h 1966"/>
                  <a:gd name="T22" fmla="*/ 1139 w 1904"/>
                  <a:gd name="T23" fmla="*/ 39 h 1966"/>
                  <a:gd name="T24" fmla="*/ 1209 w 1904"/>
                  <a:gd name="T25" fmla="*/ 154 h 1966"/>
                  <a:gd name="T26" fmla="*/ 1274 w 1904"/>
                  <a:gd name="T27" fmla="*/ 254 h 1966"/>
                  <a:gd name="T28" fmla="*/ 1342 w 1904"/>
                  <a:gd name="T29" fmla="*/ 353 h 1966"/>
                  <a:gd name="T30" fmla="*/ 1396 w 1904"/>
                  <a:gd name="T31" fmla="*/ 446 h 1966"/>
                  <a:gd name="T32" fmla="*/ 1463 w 1904"/>
                  <a:gd name="T33" fmla="*/ 500 h 1966"/>
                  <a:gd name="T34" fmla="*/ 1538 w 1904"/>
                  <a:gd name="T35" fmla="*/ 575 h 1966"/>
                  <a:gd name="T36" fmla="*/ 1594 w 1904"/>
                  <a:gd name="T37" fmla="*/ 609 h 1966"/>
                  <a:gd name="T38" fmla="*/ 1608 w 1904"/>
                  <a:gd name="T39" fmla="*/ 658 h 1966"/>
                  <a:gd name="T40" fmla="*/ 1633 w 1904"/>
                  <a:gd name="T41" fmla="*/ 792 h 1966"/>
                  <a:gd name="T42" fmla="*/ 1675 w 1904"/>
                  <a:gd name="T43" fmla="*/ 844 h 1966"/>
                  <a:gd name="T44" fmla="*/ 1723 w 1904"/>
                  <a:gd name="T45" fmla="*/ 862 h 1966"/>
                  <a:gd name="T46" fmla="*/ 1797 w 1904"/>
                  <a:gd name="T47" fmla="*/ 858 h 1966"/>
                  <a:gd name="T48" fmla="*/ 1847 w 1904"/>
                  <a:gd name="T49" fmla="*/ 903 h 1966"/>
                  <a:gd name="T50" fmla="*/ 1894 w 1904"/>
                  <a:gd name="T51" fmla="*/ 957 h 1966"/>
                  <a:gd name="T52" fmla="*/ 1897 w 1904"/>
                  <a:gd name="T53" fmla="*/ 979 h 1966"/>
                  <a:gd name="T54" fmla="*/ 1851 w 1904"/>
                  <a:gd name="T55" fmla="*/ 1010 h 1966"/>
                  <a:gd name="T56" fmla="*/ 1753 w 1904"/>
                  <a:gd name="T57" fmla="*/ 1047 h 1966"/>
                  <a:gd name="T58" fmla="*/ 1675 w 1904"/>
                  <a:gd name="T59" fmla="*/ 1065 h 1966"/>
                  <a:gd name="T60" fmla="*/ 1612 w 1904"/>
                  <a:gd name="T61" fmla="*/ 1135 h 1966"/>
                  <a:gd name="T62" fmla="*/ 1541 w 1904"/>
                  <a:gd name="T63" fmla="*/ 1189 h 1966"/>
                  <a:gd name="T64" fmla="*/ 1464 w 1904"/>
                  <a:gd name="T65" fmla="*/ 1240 h 1966"/>
                  <a:gd name="T66" fmla="*/ 1421 w 1904"/>
                  <a:gd name="T67" fmla="*/ 1260 h 1966"/>
                  <a:gd name="T68" fmla="*/ 1397 w 1904"/>
                  <a:gd name="T69" fmla="*/ 1309 h 1966"/>
                  <a:gd name="T70" fmla="*/ 1385 w 1904"/>
                  <a:gd name="T71" fmla="*/ 1381 h 1966"/>
                  <a:gd name="T72" fmla="*/ 1318 w 1904"/>
                  <a:gd name="T73" fmla="*/ 1445 h 1966"/>
                  <a:gd name="T74" fmla="*/ 1253 w 1904"/>
                  <a:gd name="T75" fmla="*/ 1513 h 1966"/>
                  <a:gd name="T76" fmla="*/ 1185 w 1904"/>
                  <a:gd name="T77" fmla="*/ 1549 h 1966"/>
                  <a:gd name="T78" fmla="*/ 1163 w 1904"/>
                  <a:gd name="T79" fmla="*/ 1599 h 1966"/>
                  <a:gd name="T80" fmla="*/ 1112 w 1904"/>
                  <a:gd name="T81" fmla="*/ 1673 h 1966"/>
                  <a:gd name="T82" fmla="*/ 1041 w 1904"/>
                  <a:gd name="T83" fmla="*/ 1702 h 1966"/>
                  <a:gd name="T84" fmla="*/ 954 w 1904"/>
                  <a:gd name="T85" fmla="*/ 1710 h 1966"/>
                  <a:gd name="T86" fmla="*/ 800 w 1904"/>
                  <a:gd name="T87" fmla="*/ 1707 h 1966"/>
                  <a:gd name="T88" fmla="*/ 689 w 1904"/>
                  <a:gd name="T89" fmla="*/ 1689 h 1966"/>
                  <a:gd name="T90" fmla="*/ 593 w 1904"/>
                  <a:gd name="T91" fmla="*/ 1686 h 1966"/>
                  <a:gd name="T92" fmla="*/ 534 w 1904"/>
                  <a:gd name="T93" fmla="*/ 1756 h 1966"/>
                  <a:gd name="T94" fmla="*/ 467 w 1904"/>
                  <a:gd name="T95" fmla="*/ 1822 h 1966"/>
                  <a:gd name="T96" fmla="*/ 404 w 1904"/>
                  <a:gd name="T97" fmla="*/ 1855 h 1966"/>
                  <a:gd name="T98" fmla="*/ 389 w 1904"/>
                  <a:gd name="T99" fmla="*/ 1894 h 1966"/>
                  <a:gd name="T100" fmla="*/ 362 w 1904"/>
                  <a:gd name="T101" fmla="*/ 1917 h 1966"/>
                  <a:gd name="T102" fmla="*/ 285 w 1904"/>
                  <a:gd name="T103" fmla="*/ 1966 h 1966"/>
                  <a:gd name="T104" fmla="*/ 231 w 1904"/>
                  <a:gd name="T105" fmla="*/ 1956 h 1966"/>
                  <a:gd name="T106" fmla="*/ 156 w 1904"/>
                  <a:gd name="T107" fmla="*/ 1960 h 1966"/>
                  <a:gd name="T108" fmla="*/ 119 w 1904"/>
                  <a:gd name="T109" fmla="*/ 1896 h 1966"/>
                  <a:gd name="T110" fmla="*/ 116 w 1904"/>
                  <a:gd name="T111" fmla="*/ 1847 h 1966"/>
                  <a:gd name="T112" fmla="*/ 115 w 1904"/>
                  <a:gd name="T113" fmla="*/ 1750 h 1966"/>
                  <a:gd name="T114" fmla="*/ 83 w 1904"/>
                  <a:gd name="T115" fmla="*/ 1619 h 1966"/>
                  <a:gd name="T116" fmla="*/ 41 w 1904"/>
                  <a:gd name="T117" fmla="*/ 1557 h 1966"/>
                  <a:gd name="T118" fmla="*/ 0 w 1904"/>
                  <a:gd name="T119" fmla="*/ 1515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4" h="1966">
                    <a:moveTo>
                      <a:pt x="0" y="1515"/>
                    </a:moveTo>
                    <a:lnTo>
                      <a:pt x="12" y="922"/>
                    </a:lnTo>
                    <a:lnTo>
                      <a:pt x="215" y="914"/>
                    </a:lnTo>
                    <a:lnTo>
                      <a:pt x="228" y="139"/>
                    </a:lnTo>
                    <a:lnTo>
                      <a:pt x="267" y="139"/>
                    </a:lnTo>
                    <a:lnTo>
                      <a:pt x="301" y="138"/>
                    </a:lnTo>
                    <a:lnTo>
                      <a:pt x="336" y="137"/>
                    </a:lnTo>
                    <a:lnTo>
                      <a:pt x="375" y="137"/>
                    </a:lnTo>
                    <a:lnTo>
                      <a:pt x="389" y="135"/>
                    </a:lnTo>
                    <a:lnTo>
                      <a:pt x="401" y="133"/>
                    </a:lnTo>
                    <a:lnTo>
                      <a:pt x="413" y="131"/>
                    </a:lnTo>
                    <a:lnTo>
                      <a:pt x="428" y="129"/>
                    </a:lnTo>
                    <a:lnTo>
                      <a:pt x="458" y="126"/>
                    </a:lnTo>
                    <a:lnTo>
                      <a:pt x="485" y="123"/>
                    </a:lnTo>
                    <a:lnTo>
                      <a:pt x="511" y="119"/>
                    </a:lnTo>
                    <a:lnTo>
                      <a:pt x="542" y="114"/>
                    </a:lnTo>
                    <a:lnTo>
                      <a:pt x="556" y="110"/>
                    </a:lnTo>
                    <a:lnTo>
                      <a:pt x="568" y="105"/>
                    </a:lnTo>
                    <a:lnTo>
                      <a:pt x="581" y="101"/>
                    </a:lnTo>
                    <a:lnTo>
                      <a:pt x="596" y="97"/>
                    </a:lnTo>
                    <a:lnTo>
                      <a:pt x="634" y="89"/>
                    </a:lnTo>
                    <a:lnTo>
                      <a:pt x="670" y="81"/>
                    </a:lnTo>
                    <a:lnTo>
                      <a:pt x="706" y="72"/>
                    </a:lnTo>
                    <a:lnTo>
                      <a:pt x="743" y="61"/>
                    </a:lnTo>
                    <a:lnTo>
                      <a:pt x="746" y="72"/>
                    </a:lnTo>
                    <a:lnTo>
                      <a:pt x="750" y="83"/>
                    </a:lnTo>
                    <a:lnTo>
                      <a:pt x="754" y="95"/>
                    </a:lnTo>
                    <a:lnTo>
                      <a:pt x="758" y="109"/>
                    </a:lnTo>
                    <a:lnTo>
                      <a:pt x="764" y="125"/>
                    </a:lnTo>
                    <a:lnTo>
                      <a:pt x="770" y="141"/>
                    </a:lnTo>
                    <a:lnTo>
                      <a:pt x="774" y="147"/>
                    </a:lnTo>
                    <a:lnTo>
                      <a:pt x="779" y="152"/>
                    </a:lnTo>
                    <a:lnTo>
                      <a:pt x="781" y="154"/>
                    </a:lnTo>
                    <a:lnTo>
                      <a:pt x="785" y="156"/>
                    </a:lnTo>
                    <a:lnTo>
                      <a:pt x="788" y="157"/>
                    </a:lnTo>
                    <a:lnTo>
                      <a:pt x="792" y="157"/>
                    </a:lnTo>
                    <a:lnTo>
                      <a:pt x="797" y="157"/>
                    </a:lnTo>
                    <a:lnTo>
                      <a:pt x="800" y="156"/>
                    </a:lnTo>
                    <a:lnTo>
                      <a:pt x="804" y="154"/>
                    </a:lnTo>
                    <a:lnTo>
                      <a:pt x="807" y="152"/>
                    </a:lnTo>
                    <a:lnTo>
                      <a:pt x="812" y="147"/>
                    </a:lnTo>
                    <a:lnTo>
                      <a:pt x="816" y="141"/>
                    </a:lnTo>
                    <a:lnTo>
                      <a:pt x="825" y="126"/>
                    </a:lnTo>
                    <a:lnTo>
                      <a:pt x="834" y="111"/>
                    </a:lnTo>
                    <a:lnTo>
                      <a:pt x="841" y="103"/>
                    </a:lnTo>
                    <a:lnTo>
                      <a:pt x="847" y="98"/>
                    </a:lnTo>
                    <a:lnTo>
                      <a:pt x="854" y="93"/>
                    </a:lnTo>
                    <a:lnTo>
                      <a:pt x="861" y="90"/>
                    </a:lnTo>
                    <a:lnTo>
                      <a:pt x="878" y="84"/>
                    </a:lnTo>
                    <a:lnTo>
                      <a:pt x="896" y="80"/>
                    </a:lnTo>
                    <a:lnTo>
                      <a:pt x="905" y="77"/>
                    </a:lnTo>
                    <a:lnTo>
                      <a:pt x="913" y="73"/>
                    </a:lnTo>
                    <a:lnTo>
                      <a:pt x="921" y="70"/>
                    </a:lnTo>
                    <a:lnTo>
                      <a:pt x="928" y="66"/>
                    </a:lnTo>
                    <a:lnTo>
                      <a:pt x="943" y="58"/>
                    </a:lnTo>
                    <a:lnTo>
                      <a:pt x="956" y="48"/>
                    </a:lnTo>
                    <a:lnTo>
                      <a:pt x="969" y="40"/>
                    </a:lnTo>
                    <a:lnTo>
                      <a:pt x="984" y="34"/>
                    </a:lnTo>
                    <a:lnTo>
                      <a:pt x="991" y="31"/>
                    </a:lnTo>
                    <a:lnTo>
                      <a:pt x="1000" y="29"/>
                    </a:lnTo>
                    <a:lnTo>
                      <a:pt x="1009" y="28"/>
                    </a:lnTo>
                    <a:lnTo>
                      <a:pt x="1018" y="28"/>
                    </a:lnTo>
                    <a:lnTo>
                      <a:pt x="1029" y="28"/>
                    </a:lnTo>
                    <a:lnTo>
                      <a:pt x="1039" y="30"/>
                    </a:lnTo>
                    <a:lnTo>
                      <a:pt x="1050" y="32"/>
                    </a:lnTo>
                    <a:lnTo>
                      <a:pt x="1062" y="33"/>
                    </a:lnTo>
                    <a:lnTo>
                      <a:pt x="1067" y="32"/>
                    </a:lnTo>
                    <a:lnTo>
                      <a:pt x="1071" y="32"/>
                    </a:lnTo>
                    <a:lnTo>
                      <a:pt x="1075" y="30"/>
                    </a:lnTo>
                    <a:lnTo>
                      <a:pt x="1078" y="29"/>
                    </a:lnTo>
                    <a:lnTo>
                      <a:pt x="1085" y="24"/>
                    </a:lnTo>
                    <a:lnTo>
                      <a:pt x="1092" y="19"/>
                    </a:lnTo>
                    <a:lnTo>
                      <a:pt x="1098" y="14"/>
                    </a:lnTo>
                    <a:lnTo>
                      <a:pt x="1105" y="9"/>
                    </a:lnTo>
                    <a:lnTo>
                      <a:pt x="1113" y="5"/>
                    </a:lnTo>
                    <a:lnTo>
                      <a:pt x="1122" y="2"/>
                    </a:lnTo>
                    <a:lnTo>
                      <a:pt x="1129" y="1"/>
                    </a:lnTo>
                    <a:lnTo>
                      <a:pt x="1136" y="0"/>
                    </a:lnTo>
                    <a:lnTo>
                      <a:pt x="1136" y="0"/>
                    </a:lnTo>
                    <a:lnTo>
                      <a:pt x="1135" y="5"/>
                    </a:lnTo>
                    <a:lnTo>
                      <a:pt x="1134" y="10"/>
                    </a:lnTo>
                    <a:lnTo>
                      <a:pt x="1135" y="21"/>
                    </a:lnTo>
                    <a:lnTo>
                      <a:pt x="1136" y="30"/>
                    </a:lnTo>
                    <a:lnTo>
                      <a:pt x="1139" y="39"/>
                    </a:lnTo>
                    <a:lnTo>
                      <a:pt x="1142" y="47"/>
                    </a:lnTo>
                    <a:lnTo>
                      <a:pt x="1150" y="65"/>
                    </a:lnTo>
                    <a:lnTo>
                      <a:pt x="1160" y="82"/>
                    </a:lnTo>
                    <a:lnTo>
                      <a:pt x="1172" y="102"/>
                    </a:lnTo>
                    <a:lnTo>
                      <a:pt x="1183" y="120"/>
                    </a:lnTo>
                    <a:lnTo>
                      <a:pt x="1194" y="136"/>
                    </a:lnTo>
                    <a:lnTo>
                      <a:pt x="1209" y="154"/>
                    </a:lnTo>
                    <a:lnTo>
                      <a:pt x="1218" y="166"/>
                    </a:lnTo>
                    <a:lnTo>
                      <a:pt x="1226" y="176"/>
                    </a:lnTo>
                    <a:lnTo>
                      <a:pt x="1233" y="185"/>
                    </a:lnTo>
                    <a:lnTo>
                      <a:pt x="1239" y="195"/>
                    </a:lnTo>
                    <a:lnTo>
                      <a:pt x="1250" y="214"/>
                    </a:lnTo>
                    <a:lnTo>
                      <a:pt x="1264" y="238"/>
                    </a:lnTo>
                    <a:lnTo>
                      <a:pt x="1274" y="254"/>
                    </a:lnTo>
                    <a:lnTo>
                      <a:pt x="1285" y="268"/>
                    </a:lnTo>
                    <a:lnTo>
                      <a:pt x="1295" y="283"/>
                    </a:lnTo>
                    <a:lnTo>
                      <a:pt x="1305" y="300"/>
                    </a:lnTo>
                    <a:lnTo>
                      <a:pt x="1314" y="315"/>
                    </a:lnTo>
                    <a:lnTo>
                      <a:pt x="1323" y="329"/>
                    </a:lnTo>
                    <a:lnTo>
                      <a:pt x="1332" y="341"/>
                    </a:lnTo>
                    <a:lnTo>
                      <a:pt x="1342" y="353"/>
                    </a:lnTo>
                    <a:lnTo>
                      <a:pt x="1351" y="364"/>
                    </a:lnTo>
                    <a:lnTo>
                      <a:pt x="1360" y="377"/>
                    </a:lnTo>
                    <a:lnTo>
                      <a:pt x="1369" y="391"/>
                    </a:lnTo>
                    <a:lnTo>
                      <a:pt x="1377" y="406"/>
                    </a:lnTo>
                    <a:lnTo>
                      <a:pt x="1384" y="420"/>
                    </a:lnTo>
                    <a:lnTo>
                      <a:pt x="1389" y="432"/>
                    </a:lnTo>
                    <a:lnTo>
                      <a:pt x="1396" y="446"/>
                    </a:lnTo>
                    <a:lnTo>
                      <a:pt x="1404" y="458"/>
                    </a:lnTo>
                    <a:lnTo>
                      <a:pt x="1410" y="465"/>
                    </a:lnTo>
                    <a:lnTo>
                      <a:pt x="1417" y="471"/>
                    </a:lnTo>
                    <a:lnTo>
                      <a:pt x="1424" y="476"/>
                    </a:lnTo>
                    <a:lnTo>
                      <a:pt x="1431" y="481"/>
                    </a:lnTo>
                    <a:lnTo>
                      <a:pt x="1446" y="489"/>
                    </a:lnTo>
                    <a:lnTo>
                      <a:pt x="1463" y="500"/>
                    </a:lnTo>
                    <a:lnTo>
                      <a:pt x="1474" y="507"/>
                    </a:lnTo>
                    <a:lnTo>
                      <a:pt x="1482" y="515"/>
                    </a:lnTo>
                    <a:lnTo>
                      <a:pt x="1490" y="523"/>
                    </a:lnTo>
                    <a:lnTo>
                      <a:pt x="1496" y="531"/>
                    </a:lnTo>
                    <a:lnTo>
                      <a:pt x="1511" y="549"/>
                    </a:lnTo>
                    <a:lnTo>
                      <a:pt x="1528" y="567"/>
                    </a:lnTo>
                    <a:lnTo>
                      <a:pt x="1538" y="575"/>
                    </a:lnTo>
                    <a:lnTo>
                      <a:pt x="1548" y="582"/>
                    </a:lnTo>
                    <a:lnTo>
                      <a:pt x="1558" y="589"/>
                    </a:lnTo>
                    <a:lnTo>
                      <a:pt x="1570" y="595"/>
                    </a:lnTo>
                    <a:lnTo>
                      <a:pt x="1579" y="599"/>
                    </a:lnTo>
                    <a:lnTo>
                      <a:pt x="1587" y="604"/>
                    </a:lnTo>
                    <a:lnTo>
                      <a:pt x="1591" y="607"/>
                    </a:lnTo>
                    <a:lnTo>
                      <a:pt x="1594" y="609"/>
                    </a:lnTo>
                    <a:lnTo>
                      <a:pt x="1598" y="612"/>
                    </a:lnTo>
                    <a:lnTo>
                      <a:pt x="1600" y="616"/>
                    </a:lnTo>
                    <a:lnTo>
                      <a:pt x="1603" y="622"/>
                    </a:lnTo>
                    <a:lnTo>
                      <a:pt x="1606" y="627"/>
                    </a:lnTo>
                    <a:lnTo>
                      <a:pt x="1607" y="633"/>
                    </a:lnTo>
                    <a:lnTo>
                      <a:pt x="1608" y="638"/>
                    </a:lnTo>
                    <a:lnTo>
                      <a:pt x="1608" y="658"/>
                    </a:lnTo>
                    <a:lnTo>
                      <a:pt x="1609" y="675"/>
                    </a:lnTo>
                    <a:lnTo>
                      <a:pt x="1611" y="690"/>
                    </a:lnTo>
                    <a:lnTo>
                      <a:pt x="1612" y="705"/>
                    </a:lnTo>
                    <a:lnTo>
                      <a:pt x="1618" y="737"/>
                    </a:lnTo>
                    <a:lnTo>
                      <a:pt x="1627" y="772"/>
                    </a:lnTo>
                    <a:lnTo>
                      <a:pt x="1630" y="782"/>
                    </a:lnTo>
                    <a:lnTo>
                      <a:pt x="1633" y="792"/>
                    </a:lnTo>
                    <a:lnTo>
                      <a:pt x="1636" y="801"/>
                    </a:lnTo>
                    <a:lnTo>
                      <a:pt x="1641" y="809"/>
                    </a:lnTo>
                    <a:lnTo>
                      <a:pt x="1646" y="816"/>
                    </a:lnTo>
                    <a:lnTo>
                      <a:pt x="1652" y="824"/>
                    </a:lnTo>
                    <a:lnTo>
                      <a:pt x="1659" y="831"/>
                    </a:lnTo>
                    <a:lnTo>
                      <a:pt x="1668" y="837"/>
                    </a:lnTo>
                    <a:lnTo>
                      <a:pt x="1675" y="844"/>
                    </a:lnTo>
                    <a:lnTo>
                      <a:pt x="1682" y="852"/>
                    </a:lnTo>
                    <a:lnTo>
                      <a:pt x="1685" y="856"/>
                    </a:lnTo>
                    <a:lnTo>
                      <a:pt x="1688" y="859"/>
                    </a:lnTo>
                    <a:lnTo>
                      <a:pt x="1692" y="861"/>
                    </a:lnTo>
                    <a:lnTo>
                      <a:pt x="1697" y="862"/>
                    </a:lnTo>
                    <a:lnTo>
                      <a:pt x="1710" y="862"/>
                    </a:lnTo>
                    <a:lnTo>
                      <a:pt x="1723" y="862"/>
                    </a:lnTo>
                    <a:lnTo>
                      <a:pt x="1736" y="862"/>
                    </a:lnTo>
                    <a:lnTo>
                      <a:pt x="1750" y="862"/>
                    </a:lnTo>
                    <a:lnTo>
                      <a:pt x="1761" y="858"/>
                    </a:lnTo>
                    <a:lnTo>
                      <a:pt x="1773" y="854"/>
                    </a:lnTo>
                    <a:lnTo>
                      <a:pt x="1781" y="855"/>
                    </a:lnTo>
                    <a:lnTo>
                      <a:pt x="1789" y="856"/>
                    </a:lnTo>
                    <a:lnTo>
                      <a:pt x="1797" y="858"/>
                    </a:lnTo>
                    <a:lnTo>
                      <a:pt x="1804" y="861"/>
                    </a:lnTo>
                    <a:lnTo>
                      <a:pt x="1810" y="864"/>
                    </a:lnTo>
                    <a:lnTo>
                      <a:pt x="1816" y="868"/>
                    </a:lnTo>
                    <a:lnTo>
                      <a:pt x="1822" y="873"/>
                    </a:lnTo>
                    <a:lnTo>
                      <a:pt x="1828" y="879"/>
                    </a:lnTo>
                    <a:lnTo>
                      <a:pt x="1838" y="890"/>
                    </a:lnTo>
                    <a:lnTo>
                      <a:pt x="1847" y="903"/>
                    </a:lnTo>
                    <a:lnTo>
                      <a:pt x="1856" y="917"/>
                    </a:lnTo>
                    <a:lnTo>
                      <a:pt x="1865" y="933"/>
                    </a:lnTo>
                    <a:lnTo>
                      <a:pt x="1870" y="941"/>
                    </a:lnTo>
                    <a:lnTo>
                      <a:pt x="1876" y="946"/>
                    </a:lnTo>
                    <a:lnTo>
                      <a:pt x="1882" y="950"/>
                    </a:lnTo>
                    <a:lnTo>
                      <a:pt x="1888" y="953"/>
                    </a:lnTo>
                    <a:lnTo>
                      <a:pt x="1894" y="957"/>
                    </a:lnTo>
                    <a:lnTo>
                      <a:pt x="1898" y="961"/>
                    </a:lnTo>
                    <a:lnTo>
                      <a:pt x="1900" y="964"/>
                    </a:lnTo>
                    <a:lnTo>
                      <a:pt x="1902" y="968"/>
                    </a:lnTo>
                    <a:lnTo>
                      <a:pt x="1903" y="972"/>
                    </a:lnTo>
                    <a:lnTo>
                      <a:pt x="1904" y="977"/>
                    </a:lnTo>
                    <a:lnTo>
                      <a:pt x="1904" y="977"/>
                    </a:lnTo>
                    <a:lnTo>
                      <a:pt x="1897" y="979"/>
                    </a:lnTo>
                    <a:lnTo>
                      <a:pt x="1891" y="982"/>
                    </a:lnTo>
                    <a:lnTo>
                      <a:pt x="1885" y="988"/>
                    </a:lnTo>
                    <a:lnTo>
                      <a:pt x="1879" y="992"/>
                    </a:lnTo>
                    <a:lnTo>
                      <a:pt x="1873" y="997"/>
                    </a:lnTo>
                    <a:lnTo>
                      <a:pt x="1867" y="1002"/>
                    </a:lnTo>
                    <a:lnTo>
                      <a:pt x="1860" y="1006"/>
                    </a:lnTo>
                    <a:lnTo>
                      <a:pt x="1851" y="1010"/>
                    </a:lnTo>
                    <a:lnTo>
                      <a:pt x="1828" y="1018"/>
                    </a:lnTo>
                    <a:lnTo>
                      <a:pt x="1807" y="1023"/>
                    </a:lnTo>
                    <a:lnTo>
                      <a:pt x="1797" y="1027"/>
                    </a:lnTo>
                    <a:lnTo>
                      <a:pt x="1785" y="1030"/>
                    </a:lnTo>
                    <a:lnTo>
                      <a:pt x="1775" y="1035"/>
                    </a:lnTo>
                    <a:lnTo>
                      <a:pt x="1764" y="1041"/>
                    </a:lnTo>
                    <a:lnTo>
                      <a:pt x="1753" y="1047"/>
                    </a:lnTo>
                    <a:lnTo>
                      <a:pt x="1742" y="1051"/>
                    </a:lnTo>
                    <a:lnTo>
                      <a:pt x="1731" y="1053"/>
                    </a:lnTo>
                    <a:lnTo>
                      <a:pt x="1720" y="1055"/>
                    </a:lnTo>
                    <a:lnTo>
                      <a:pt x="1710" y="1056"/>
                    </a:lnTo>
                    <a:lnTo>
                      <a:pt x="1699" y="1058"/>
                    </a:lnTo>
                    <a:lnTo>
                      <a:pt x="1688" y="1061"/>
                    </a:lnTo>
                    <a:lnTo>
                      <a:pt x="1675" y="1065"/>
                    </a:lnTo>
                    <a:lnTo>
                      <a:pt x="1665" y="1069"/>
                    </a:lnTo>
                    <a:lnTo>
                      <a:pt x="1657" y="1075"/>
                    </a:lnTo>
                    <a:lnTo>
                      <a:pt x="1650" y="1081"/>
                    </a:lnTo>
                    <a:lnTo>
                      <a:pt x="1644" y="1089"/>
                    </a:lnTo>
                    <a:lnTo>
                      <a:pt x="1633" y="1106"/>
                    </a:lnTo>
                    <a:lnTo>
                      <a:pt x="1621" y="1124"/>
                    </a:lnTo>
                    <a:lnTo>
                      <a:pt x="1612" y="1135"/>
                    </a:lnTo>
                    <a:lnTo>
                      <a:pt x="1603" y="1144"/>
                    </a:lnTo>
                    <a:lnTo>
                      <a:pt x="1594" y="1151"/>
                    </a:lnTo>
                    <a:lnTo>
                      <a:pt x="1584" y="1159"/>
                    </a:lnTo>
                    <a:lnTo>
                      <a:pt x="1574" y="1165"/>
                    </a:lnTo>
                    <a:lnTo>
                      <a:pt x="1562" y="1172"/>
                    </a:lnTo>
                    <a:lnTo>
                      <a:pt x="1552" y="1180"/>
                    </a:lnTo>
                    <a:lnTo>
                      <a:pt x="1541" y="1189"/>
                    </a:lnTo>
                    <a:lnTo>
                      <a:pt x="1525" y="1204"/>
                    </a:lnTo>
                    <a:lnTo>
                      <a:pt x="1512" y="1219"/>
                    </a:lnTo>
                    <a:lnTo>
                      <a:pt x="1503" y="1225"/>
                    </a:lnTo>
                    <a:lnTo>
                      <a:pt x="1496" y="1230"/>
                    </a:lnTo>
                    <a:lnTo>
                      <a:pt x="1487" y="1235"/>
                    </a:lnTo>
                    <a:lnTo>
                      <a:pt x="1476" y="1238"/>
                    </a:lnTo>
                    <a:lnTo>
                      <a:pt x="1464" y="1240"/>
                    </a:lnTo>
                    <a:lnTo>
                      <a:pt x="1453" y="1242"/>
                    </a:lnTo>
                    <a:lnTo>
                      <a:pt x="1447" y="1244"/>
                    </a:lnTo>
                    <a:lnTo>
                      <a:pt x="1442" y="1245"/>
                    </a:lnTo>
                    <a:lnTo>
                      <a:pt x="1437" y="1248"/>
                    </a:lnTo>
                    <a:lnTo>
                      <a:pt x="1432" y="1251"/>
                    </a:lnTo>
                    <a:lnTo>
                      <a:pt x="1426" y="1255"/>
                    </a:lnTo>
                    <a:lnTo>
                      <a:pt x="1421" y="1260"/>
                    </a:lnTo>
                    <a:lnTo>
                      <a:pt x="1416" y="1267"/>
                    </a:lnTo>
                    <a:lnTo>
                      <a:pt x="1412" y="1272"/>
                    </a:lnTo>
                    <a:lnTo>
                      <a:pt x="1408" y="1278"/>
                    </a:lnTo>
                    <a:lnTo>
                      <a:pt x="1405" y="1284"/>
                    </a:lnTo>
                    <a:lnTo>
                      <a:pt x="1403" y="1290"/>
                    </a:lnTo>
                    <a:lnTo>
                      <a:pt x="1400" y="1296"/>
                    </a:lnTo>
                    <a:lnTo>
                      <a:pt x="1397" y="1309"/>
                    </a:lnTo>
                    <a:lnTo>
                      <a:pt x="1395" y="1324"/>
                    </a:lnTo>
                    <a:lnTo>
                      <a:pt x="1393" y="1339"/>
                    </a:lnTo>
                    <a:lnTo>
                      <a:pt x="1393" y="1355"/>
                    </a:lnTo>
                    <a:lnTo>
                      <a:pt x="1393" y="1360"/>
                    </a:lnTo>
                    <a:lnTo>
                      <a:pt x="1393" y="1365"/>
                    </a:lnTo>
                    <a:lnTo>
                      <a:pt x="1389" y="1374"/>
                    </a:lnTo>
                    <a:lnTo>
                      <a:pt x="1385" y="1381"/>
                    </a:lnTo>
                    <a:lnTo>
                      <a:pt x="1381" y="1387"/>
                    </a:lnTo>
                    <a:lnTo>
                      <a:pt x="1376" y="1393"/>
                    </a:lnTo>
                    <a:lnTo>
                      <a:pt x="1366" y="1403"/>
                    </a:lnTo>
                    <a:lnTo>
                      <a:pt x="1355" y="1413"/>
                    </a:lnTo>
                    <a:lnTo>
                      <a:pt x="1343" y="1423"/>
                    </a:lnTo>
                    <a:lnTo>
                      <a:pt x="1330" y="1434"/>
                    </a:lnTo>
                    <a:lnTo>
                      <a:pt x="1318" y="1445"/>
                    </a:lnTo>
                    <a:lnTo>
                      <a:pt x="1305" y="1458"/>
                    </a:lnTo>
                    <a:lnTo>
                      <a:pt x="1293" y="1474"/>
                    </a:lnTo>
                    <a:lnTo>
                      <a:pt x="1282" y="1489"/>
                    </a:lnTo>
                    <a:lnTo>
                      <a:pt x="1275" y="1495"/>
                    </a:lnTo>
                    <a:lnTo>
                      <a:pt x="1269" y="1501"/>
                    </a:lnTo>
                    <a:lnTo>
                      <a:pt x="1262" y="1507"/>
                    </a:lnTo>
                    <a:lnTo>
                      <a:pt x="1253" y="1513"/>
                    </a:lnTo>
                    <a:lnTo>
                      <a:pt x="1240" y="1521"/>
                    </a:lnTo>
                    <a:lnTo>
                      <a:pt x="1229" y="1529"/>
                    </a:lnTo>
                    <a:lnTo>
                      <a:pt x="1216" y="1537"/>
                    </a:lnTo>
                    <a:lnTo>
                      <a:pt x="1201" y="1544"/>
                    </a:lnTo>
                    <a:lnTo>
                      <a:pt x="1196" y="1546"/>
                    </a:lnTo>
                    <a:lnTo>
                      <a:pt x="1190" y="1547"/>
                    </a:lnTo>
                    <a:lnTo>
                      <a:pt x="1185" y="1549"/>
                    </a:lnTo>
                    <a:lnTo>
                      <a:pt x="1181" y="1552"/>
                    </a:lnTo>
                    <a:lnTo>
                      <a:pt x="1178" y="1556"/>
                    </a:lnTo>
                    <a:lnTo>
                      <a:pt x="1176" y="1561"/>
                    </a:lnTo>
                    <a:lnTo>
                      <a:pt x="1175" y="1567"/>
                    </a:lnTo>
                    <a:lnTo>
                      <a:pt x="1173" y="1572"/>
                    </a:lnTo>
                    <a:lnTo>
                      <a:pt x="1168" y="1586"/>
                    </a:lnTo>
                    <a:lnTo>
                      <a:pt x="1163" y="1599"/>
                    </a:lnTo>
                    <a:lnTo>
                      <a:pt x="1158" y="1611"/>
                    </a:lnTo>
                    <a:lnTo>
                      <a:pt x="1152" y="1624"/>
                    </a:lnTo>
                    <a:lnTo>
                      <a:pt x="1146" y="1637"/>
                    </a:lnTo>
                    <a:lnTo>
                      <a:pt x="1139" y="1649"/>
                    </a:lnTo>
                    <a:lnTo>
                      <a:pt x="1131" y="1658"/>
                    </a:lnTo>
                    <a:lnTo>
                      <a:pt x="1122" y="1666"/>
                    </a:lnTo>
                    <a:lnTo>
                      <a:pt x="1112" y="1673"/>
                    </a:lnTo>
                    <a:lnTo>
                      <a:pt x="1100" y="1680"/>
                    </a:lnTo>
                    <a:lnTo>
                      <a:pt x="1088" y="1686"/>
                    </a:lnTo>
                    <a:lnTo>
                      <a:pt x="1075" y="1691"/>
                    </a:lnTo>
                    <a:lnTo>
                      <a:pt x="1066" y="1694"/>
                    </a:lnTo>
                    <a:lnTo>
                      <a:pt x="1058" y="1697"/>
                    </a:lnTo>
                    <a:lnTo>
                      <a:pt x="1051" y="1699"/>
                    </a:lnTo>
                    <a:lnTo>
                      <a:pt x="1041" y="1702"/>
                    </a:lnTo>
                    <a:lnTo>
                      <a:pt x="1031" y="1706"/>
                    </a:lnTo>
                    <a:lnTo>
                      <a:pt x="1022" y="1709"/>
                    </a:lnTo>
                    <a:lnTo>
                      <a:pt x="1013" y="1712"/>
                    </a:lnTo>
                    <a:lnTo>
                      <a:pt x="1003" y="1713"/>
                    </a:lnTo>
                    <a:lnTo>
                      <a:pt x="985" y="1712"/>
                    </a:lnTo>
                    <a:lnTo>
                      <a:pt x="969" y="1711"/>
                    </a:lnTo>
                    <a:lnTo>
                      <a:pt x="954" y="1710"/>
                    </a:lnTo>
                    <a:lnTo>
                      <a:pt x="940" y="1708"/>
                    </a:lnTo>
                    <a:lnTo>
                      <a:pt x="911" y="1705"/>
                    </a:lnTo>
                    <a:lnTo>
                      <a:pt x="878" y="1702"/>
                    </a:lnTo>
                    <a:lnTo>
                      <a:pt x="850" y="1702"/>
                    </a:lnTo>
                    <a:lnTo>
                      <a:pt x="825" y="1705"/>
                    </a:lnTo>
                    <a:lnTo>
                      <a:pt x="812" y="1706"/>
                    </a:lnTo>
                    <a:lnTo>
                      <a:pt x="800" y="1707"/>
                    </a:lnTo>
                    <a:lnTo>
                      <a:pt x="787" y="1706"/>
                    </a:lnTo>
                    <a:lnTo>
                      <a:pt x="772" y="1705"/>
                    </a:lnTo>
                    <a:lnTo>
                      <a:pt x="746" y="1700"/>
                    </a:lnTo>
                    <a:lnTo>
                      <a:pt x="724" y="1695"/>
                    </a:lnTo>
                    <a:lnTo>
                      <a:pt x="713" y="1692"/>
                    </a:lnTo>
                    <a:lnTo>
                      <a:pt x="701" y="1691"/>
                    </a:lnTo>
                    <a:lnTo>
                      <a:pt x="689" y="1689"/>
                    </a:lnTo>
                    <a:lnTo>
                      <a:pt x="675" y="1689"/>
                    </a:lnTo>
                    <a:lnTo>
                      <a:pt x="611" y="1689"/>
                    </a:lnTo>
                    <a:lnTo>
                      <a:pt x="606" y="1686"/>
                    </a:lnTo>
                    <a:lnTo>
                      <a:pt x="601" y="1684"/>
                    </a:lnTo>
                    <a:lnTo>
                      <a:pt x="598" y="1684"/>
                    </a:lnTo>
                    <a:lnTo>
                      <a:pt x="596" y="1685"/>
                    </a:lnTo>
                    <a:lnTo>
                      <a:pt x="593" y="1686"/>
                    </a:lnTo>
                    <a:lnTo>
                      <a:pt x="591" y="1688"/>
                    </a:lnTo>
                    <a:lnTo>
                      <a:pt x="586" y="1692"/>
                    </a:lnTo>
                    <a:lnTo>
                      <a:pt x="582" y="1696"/>
                    </a:lnTo>
                    <a:lnTo>
                      <a:pt x="568" y="1711"/>
                    </a:lnTo>
                    <a:lnTo>
                      <a:pt x="556" y="1725"/>
                    </a:lnTo>
                    <a:lnTo>
                      <a:pt x="546" y="1740"/>
                    </a:lnTo>
                    <a:lnTo>
                      <a:pt x="534" y="1756"/>
                    </a:lnTo>
                    <a:lnTo>
                      <a:pt x="524" y="1768"/>
                    </a:lnTo>
                    <a:lnTo>
                      <a:pt x="515" y="1777"/>
                    </a:lnTo>
                    <a:lnTo>
                      <a:pt x="505" y="1785"/>
                    </a:lnTo>
                    <a:lnTo>
                      <a:pt x="495" y="1795"/>
                    </a:lnTo>
                    <a:lnTo>
                      <a:pt x="485" y="1805"/>
                    </a:lnTo>
                    <a:lnTo>
                      <a:pt x="477" y="1815"/>
                    </a:lnTo>
                    <a:lnTo>
                      <a:pt x="467" y="1822"/>
                    </a:lnTo>
                    <a:lnTo>
                      <a:pt x="456" y="1829"/>
                    </a:lnTo>
                    <a:lnTo>
                      <a:pt x="441" y="1835"/>
                    </a:lnTo>
                    <a:lnTo>
                      <a:pt x="428" y="1839"/>
                    </a:lnTo>
                    <a:lnTo>
                      <a:pt x="422" y="1842"/>
                    </a:lnTo>
                    <a:lnTo>
                      <a:pt x="415" y="1845"/>
                    </a:lnTo>
                    <a:lnTo>
                      <a:pt x="409" y="1849"/>
                    </a:lnTo>
                    <a:lnTo>
                      <a:pt x="404" y="1855"/>
                    </a:lnTo>
                    <a:lnTo>
                      <a:pt x="400" y="1860"/>
                    </a:lnTo>
                    <a:lnTo>
                      <a:pt x="398" y="1865"/>
                    </a:lnTo>
                    <a:lnTo>
                      <a:pt x="396" y="1872"/>
                    </a:lnTo>
                    <a:lnTo>
                      <a:pt x="395" y="1877"/>
                    </a:lnTo>
                    <a:lnTo>
                      <a:pt x="393" y="1883"/>
                    </a:lnTo>
                    <a:lnTo>
                      <a:pt x="392" y="1888"/>
                    </a:lnTo>
                    <a:lnTo>
                      <a:pt x="389" y="1894"/>
                    </a:lnTo>
                    <a:lnTo>
                      <a:pt x="386" y="1899"/>
                    </a:lnTo>
                    <a:lnTo>
                      <a:pt x="382" y="1903"/>
                    </a:lnTo>
                    <a:lnTo>
                      <a:pt x="378" y="1906"/>
                    </a:lnTo>
                    <a:lnTo>
                      <a:pt x="374" y="1909"/>
                    </a:lnTo>
                    <a:lnTo>
                      <a:pt x="370" y="1911"/>
                    </a:lnTo>
                    <a:lnTo>
                      <a:pt x="366" y="1914"/>
                    </a:lnTo>
                    <a:lnTo>
                      <a:pt x="362" y="1917"/>
                    </a:lnTo>
                    <a:lnTo>
                      <a:pt x="357" y="1920"/>
                    </a:lnTo>
                    <a:lnTo>
                      <a:pt x="354" y="1925"/>
                    </a:lnTo>
                    <a:lnTo>
                      <a:pt x="349" y="1936"/>
                    </a:lnTo>
                    <a:lnTo>
                      <a:pt x="345" y="1946"/>
                    </a:lnTo>
                    <a:lnTo>
                      <a:pt x="341" y="1955"/>
                    </a:lnTo>
                    <a:lnTo>
                      <a:pt x="337" y="1966"/>
                    </a:lnTo>
                    <a:lnTo>
                      <a:pt x="285" y="1966"/>
                    </a:lnTo>
                    <a:lnTo>
                      <a:pt x="277" y="1966"/>
                    </a:lnTo>
                    <a:lnTo>
                      <a:pt x="269" y="1965"/>
                    </a:lnTo>
                    <a:lnTo>
                      <a:pt x="261" y="1963"/>
                    </a:lnTo>
                    <a:lnTo>
                      <a:pt x="254" y="1961"/>
                    </a:lnTo>
                    <a:lnTo>
                      <a:pt x="247" y="1959"/>
                    </a:lnTo>
                    <a:lnTo>
                      <a:pt x="239" y="1958"/>
                    </a:lnTo>
                    <a:lnTo>
                      <a:pt x="231" y="1956"/>
                    </a:lnTo>
                    <a:lnTo>
                      <a:pt x="223" y="1956"/>
                    </a:lnTo>
                    <a:lnTo>
                      <a:pt x="208" y="1957"/>
                    </a:lnTo>
                    <a:lnTo>
                      <a:pt x="195" y="1960"/>
                    </a:lnTo>
                    <a:lnTo>
                      <a:pt x="180" y="1962"/>
                    </a:lnTo>
                    <a:lnTo>
                      <a:pt x="166" y="1964"/>
                    </a:lnTo>
                    <a:lnTo>
                      <a:pt x="160" y="1963"/>
                    </a:lnTo>
                    <a:lnTo>
                      <a:pt x="156" y="1960"/>
                    </a:lnTo>
                    <a:lnTo>
                      <a:pt x="152" y="1957"/>
                    </a:lnTo>
                    <a:lnTo>
                      <a:pt x="149" y="1952"/>
                    </a:lnTo>
                    <a:lnTo>
                      <a:pt x="145" y="1942"/>
                    </a:lnTo>
                    <a:lnTo>
                      <a:pt x="140" y="1931"/>
                    </a:lnTo>
                    <a:lnTo>
                      <a:pt x="132" y="1915"/>
                    </a:lnTo>
                    <a:lnTo>
                      <a:pt x="123" y="1902"/>
                    </a:lnTo>
                    <a:lnTo>
                      <a:pt x="119" y="1896"/>
                    </a:lnTo>
                    <a:lnTo>
                      <a:pt x="116" y="1889"/>
                    </a:lnTo>
                    <a:lnTo>
                      <a:pt x="114" y="1882"/>
                    </a:lnTo>
                    <a:lnTo>
                      <a:pt x="114" y="1874"/>
                    </a:lnTo>
                    <a:lnTo>
                      <a:pt x="114" y="1866"/>
                    </a:lnTo>
                    <a:lnTo>
                      <a:pt x="114" y="1860"/>
                    </a:lnTo>
                    <a:lnTo>
                      <a:pt x="114" y="1854"/>
                    </a:lnTo>
                    <a:lnTo>
                      <a:pt x="116" y="1847"/>
                    </a:lnTo>
                    <a:lnTo>
                      <a:pt x="122" y="1837"/>
                    </a:lnTo>
                    <a:lnTo>
                      <a:pt x="126" y="1827"/>
                    </a:lnTo>
                    <a:lnTo>
                      <a:pt x="126" y="1811"/>
                    </a:lnTo>
                    <a:lnTo>
                      <a:pt x="125" y="1799"/>
                    </a:lnTo>
                    <a:lnTo>
                      <a:pt x="123" y="1786"/>
                    </a:lnTo>
                    <a:lnTo>
                      <a:pt x="120" y="1775"/>
                    </a:lnTo>
                    <a:lnTo>
                      <a:pt x="115" y="1750"/>
                    </a:lnTo>
                    <a:lnTo>
                      <a:pt x="111" y="1723"/>
                    </a:lnTo>
                    <a:lnTo>
                      <a:pt x="107" y="1694"/>
                    </a:lnTo>
                    <a:lnTo>
                      <a:pt x="103" y="1669"/>
                    </a:lnTo>
                    <a:lnTo>
                      <a:pt x="99" y="1657"/>
                    </a:lnTo>
                    <a:lnTo>
                      <a:pt x="95" y="1644"/>
                    </a:lnTo>
                    <a:lnTo>
                      <a:pt x="90" y="1632"/>
                    </a:lnTo>
                    <a:lnTo>
                      <a:pt x="83" y="1619"/>
                    </a:lnTo>
                    <a:lnTo>
                      <a:pt x="78" y="1611"/>
                    </a:lnTo>
                    <a:lnTo>
                      <a:pt x="71" y="1604"/>
                    </a:lnTo>
                    <a:lnTo>
                      <a:pt x="65" y="1597"/>
                    </a:lnTo>
                    <a:lnTo>
                      <a:pt x="59" y="1588"/>
                    </a:lnTo>
                    <a:lnTo>
                      <a:pt x="53" y="1577"/>
                    </a:lnTo>
                    <a:lnTo>
                      <a:pt x="47" y="1567"/>
                    </a:lnTo>
                    <a:lnTo>
                      <a:pt x="41" y="1557"/>
                    </a:lnTo>
                    <a:lnTo>
                      <a:pt x="34" y="1547"/>
                    </a:lnTo>
                    <a:lnTo>
                      <a:pt x="29" y="1544"/>
                    </a:lnTo>
                    <a:lnTo>
                      <a:pt x="24" y="1542"/>
                    </a:lnTo>
                    <a:lnTo>
                      <a:pt x="17" y="1534"/>
                    </a:lnTo>
                    <a:lnTo>
                      <a:pt x="10" y="1529"/>
                    </a:lnTo>
                    <a:lnTo>
                      <a:pt x="5" y="1523"/>
                    </a:lnTo>
                    <a:lnTo>
                      <a:pt x="0" y="1515"/>
                    </a:lnTo>
                    <a:lnTo>
                      <a:pt x="0" y="1515"/>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4" name="Zimbabwe">
                <a:extLst>
                  <a:ext uri="{FF2B5EF4-FFF2-40B4-BE49-F238E27FC236}">
                    <a16:creationId xmlns:a16="http://schemas.microsoft.com/office/drawing/2014/main" id="{EACF3944-161C-DD2B-C6E9-42BACACACE7E}"/>
                  </a:ext>
                </a:extLst>
              </p:cNvPr>
              <p:cNvSpPr>
                <a:spLocks/>
              </p:cNvSpPr>
              <p:nvPr/>
            </p:nvSpPr>
            <p:spPr bwMode="auto">
              <a:xfrm>
                <a:off x="9747558" y="4978133"/>
                <a:ext cx="536593" cy="501749"/>
              </a:xfrm>
              <a:custGeom>
                <a:avLst/>
                <a:gdLst>
                  <a:gd name="T0" fmla="*/ 1021 w 1626"/>
                  <a:gd name="T1" fmla="*/ 3 h 1501"/>
                  <a:gd name="T2" fmla="*/ 921 w 1626"/>
                  <a:gd name="T3" fmla="*/ 0 h 1501"/>
                  <a:gd name="T4" fmla="*/ 786 w 1626"/>
                  <a:gd name="T5" fmla="*/ 65 h 1501"/>
                  <a:gd name="T6" fmla="*/ 767 w 1626"/>
                  <a:gd name="T7" fmla="*/ 147 h 1501"/>
                  <a:gd name="T8" fmla="*/ 744 w 1626"/>
                  <a:gd name="T9" fmla="*/ 191 h 1501"/>
                  <a:gd name="T10" fmla="*/ 687 w 1626"/>
                  <a:gd name="T11" fmla="*/ 210 h 1501"/>
                  <a:gd name="T12" fmla="*/ 610 w 1626"/>
                  <a:gd name="T13" fmla="*/ 211 h 1501"/>
                  <a:gd name="T14" fmla="*/ 566 w 1626"/>
                  <a:gd name="T15" fmla="*/ 244 h 1501"/>
                  <a:gd name="T16" fmla="*/ 500 w 1626"/>
                  <a:gd name="T17" fmla="*/ 296 h 1501"/>
                  <a:gd name="T18" fmla="*/ 423 w 1626"/>
                  <a:gd name="T19" fmla="*/ 399 h 1501"/>
                  <a:gd name="T20" fmla="*/ 356 w 1626"/>
                  <a:gd name="T21" fmla="*/ 469 h 1501"/>
                  <a:gd name="T22" fmla="*/ 198 w 1626"/>
                  <a:gd name="T23" fmla="*/ 471 h 1501"/>
                  <a:gd name="T24" fmla="*/ 36 w 1626"/>
                  <a:gd name="T25" fmla="*/ 457 h 1501"/>
                  <a:gd name="T26" fmla="*/ 2 w 1626"/>
                  <a:gd name="T27" fmla="*/ 487 h 1501"/>
                  <a:gd name="T28" fmla="*/ 60 w 1626"/>
                  <a:gd name="T29" fmla="*/ 593 h 1501"/>
                  <a:gd name="T30" fmla="*/ 130 w 1626"/>
                  <a:gd name="T31" fmla="*/ 695 h 1501"/>
                  <a:gd name="T32" fmla="*/ 198 w 1626"/>
                  <a:gd name="T33" fmla="*/ 798 h 1501"/>
                  <a:gd name="T34" fmla="*/ 255 w 1626"/>
                  <a:gd name="T35" fmla="*/ 889 h 1501"/>
                  <a:gd name="T36" fmla="*/ 312 w 1626"/>
                  <a:gd name="T37" fmla="*/ 946 h 1501"/>
                  <a:gd name="T38" fmla="*/ 394 w 1626"/>
                  <a:gd name="T39" fmla="*/ 1024 h 1501"/>
                  <a:gd name="T40" fmla="*/ 457 w 1626"/>
                  <a:gd name="T41" fmla="*/ 1064 h 1501"/>
                  <a:gd name="T42" fmla="*/ 474 w 1626"/>
                  <a:gd name="T43" fmla="*/ 1095 h 1501"/>
                  <a:gd name="T44" fmla="*/ 496 w 1626"/>
                  <a:gd name="T45" fmla="*/ 1239 h 1501"/>
                  <a:gd name="T46" fmla="*/ 534 w 1626"/>
                  <a:gd name="T47" fmla="*/ 1294 h 1501"/>
                  <a:gd name="T48" fmla="*/ 576 w 1626"/>
                  <a:gd name="T49" fmla="*/ 1319 h 1501"/>
                  <a:gd name="T50" fmla="*/ 655 w 1626"/>
                  <a:gd name="T51" fmla="*/ 1313 h 1501"/>
                  <a:gd name="T52" fmla="*/ 704 w 1626"/>
                  <a:gd name="T53" fmla="*/ 1347 h 1501"/>
                  <a:gd name="T54" fmla="*/ 754 w 1626"/>
                  <a:gd name="T55" fmla="*/ 1410 h 1501"/>
                  <a:gd name="T56" fmla="*/ 770 w 1626"/>
                  <a:gd name="T57" fmla="*/ 1434 h 1501"/>
                  <a:gd name="T58" fmla="*/ 888 w 1626"/>
                  <a:gd name="T59" fmla="*/ 1451 h 1501"/>
                  <a:gd name="T60" fmla="*/ 952 w 1626"/>
                  <a:gd name="T61" fmla="*/ 1468 h 1501"/>
                  <a:gd name="T62" fmla="*/ 1114 w 1626"/>
                  <a:gd name="T63" fmla="*/ 1490 h 1501"/>
                  <a:gd name="T64" fmla="*/ 1231 w 1626"/>
                  <a:gd name="T65" fmla="*/ 1451 h 1501"/>
                  <a:gd name="T66" fmla="*/ 1313 w 1626"/>
                  <a:gd name="T67" fmla="*/ 1340 h 1501"/>
                  <a:gd name="T68" fmla="*/ 1372 w 1626"/>
                  <a:gd name="T69" fmla="*/ 1297 h 1501"/>
                  <a:gd name="T70" fmla="*/ 1424 w 1626"/>
                  <a:gd name="T71" fmla="*/ 1217 h 1501"/>
                  <a:gd name="T72" fmla="*/ 1449 w 1626"/>
                  <a:gd name="T73" fmla="*/ 1136 h 1501"/>
                  <a:gd name="T74" fmla="*/ 1460 w 1626"/>
                  <a:gd name="T75" fmla="*/ 1088 h 1501"/>
                  <a:gd name="T76" fmla="*/ 1511 w 1626"/>
                  <a:gd name="T77" fmla="*/ 1040 h 1501"/>
                  <a:gd name="T78" fmla="*/ 1552 w 1626"/>
                  <a:gd name="T79" fmla="*/ 1000 h 1501"/>
                  <a:gd name="T80" fmla="*/ 1574 w 1626"/>
                  <a:gd name="T81" fmla="*/ 963 h 1501"/>
                  <a:gd name="T82" fmla="*/ 1546 w 1626"/>
                  <a:gd name="T83" fmla="*/ 915 h 1501"/>
                  <a:gd name="T84" fmla="*/ 1544 w 1626"/>
                  <a:gd name="T85" fmla="*/ 825 h 1501"/>
                  <a:gd name="T86" fmla="*/ 1527 w 1626"/>
                  <a:gd name="T87" fmla="*/ 776 h 1501"/>
                  <a:gd name="T88" fmla="*/ 1534 w 1626"/>
                  <a:gd name="T89" fmla="*/ 748 h 1501"/>
                  <a:gd name="T90" fmla="*/ 1577 w 1626"/>
                  <a:gd name="T91" fmla="*/ 694 h 1501"/>
                  <a:gd name="T92" fmla="*/ 1609 w 1626"/>
                  <a:gd name="T93" fmla="*/ 635 h 1501"/>
                  <a:gd name="T94" fmla="*/ 1618 w 1626"/>
                  <a:gd name="T95" fmla="*/ 384 h 1501"/>
                  <a:gd name="T96" fmla="*/ 1603 w 1626"/>
                  <a:gd name="T97" fmla="*/ 263 h 1501"/>
                  <a:gd name="T98" fmla="*/ 1573 w 1626"/>
                  <a:gd name="T99" fmla="*/ 206 h 1501"/>
                  <a:gd name="T100" fmla="*/ 1552 w 1626"/>
                  <a:gd name="T101" fmla="*/ 188 h 1501"/>
                  <a:gd name="T102" fmla="*/ 1477 w 1626"/>
                  <a:gd name="T103" fmla="*/ 181 h 1501"/>
                  <a:gd name="T104" fmla="*/ 1412 w 1626"/>
                  <a:gd name="T105" fmla="*/ 174 h 1501"/>
                  <a:gd name="T106" fmla="*/ 1386 w 1626"/>
                  <a:gd name="T107" fmla="*/ 119 h 1501"/>
                  <a:gd name="T108" fmla="*/ 1308 w 1626"/>
                  <a:gd name="T109" fmla="*/ 118 h 1501"/>
                  <a:gd name="T110" fmla="*/ 1284 w 1626"/>
                  <a:gd name="T111" fmla="*/ 89 h 1501"/>
                  <a:gd name="T112" fmla="*/ 1245 w 1626"/>
                  <a:gd name="T113" fmla="*/ 79 h 1501"/>
                  <a:gd name="T114" fmla="*/ 1115 w 1626"/>
                  <a:gd name="T115" fmla="*/ 71 h 1501"/>
                  <a:gd name="T116" fmla="*/ 1078 w 1626"/>
                  <a:gd name="T117" fmla="*/ 31 h 1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6" h="1501">
                    <a:moveTo>
                      <a:pt x="1073" y="21"/>
                    </a:moveTo>
                    <a:lnTo>
                      <a:pt x="1062" y="20"/>
                    </a:lnTo>
                    <a:lnTo>
                      <a:pt x="1053" y="17"/>
                    </a:lnTo>
                    <a:lnTo>
                      <a:pt x="1045" y="14"/>
                    </a:lnTo>
                    <a:lnTo>
                      <a:pt x="1038" y="9"/>
                    </a:lnTo>
                    <a:lnTo>
                      <a:pt x="1030" y="6"/>
                    </a:lnTo>
                    <a:lnTo>
                      <a:pt x="1021" y="3"/>
                    </a:lnTo>
                    <a:lnTo>
                      <a:pt x="1012" y="1"/>
                    </a:lnTo>
                    <a:lnTo>
                      <a:pt x="1001" y="0"/>
                    </a:lnTo>
                    <a:lnTo>
                      <a:pt x="987" y="0"/>
                    </a:lnTo>
                    <a:lnTo>
                      <a:pt x="972" y="0"/>
                    </a:lnTo>
                    <a:lnTo>
                      <a:pt x="957" y="0"/>
                    </a:lnTo>
                    <a:lnTo>
                      <a:pt x="941" y="0"/>
                    </a:lnTo>
                    <a:lnTo>
                      <a:pt x="921" y="0"/>
                    </a:lnTo>
                    <a:lnTo>
                      <a:pt x="903" y="2"/>
                    </a:lnTo>
                    <a:lnTo>
                      <a:pt x="884" y="5"/>
                    </a:lnTo>
                    <a:lnTo>
                      <a:pt x="868" y="8"/>
                    </a:lnTo>
                    <a:lnTo>
                      <a:pt x="836" y="17"/>
                    </a:lnTo>
                    <a:lnTo>
                      <a:pt x="803" y="25"/>
                    </a:lnTo>
                    <a:lnTo>
                      <a:pt x="795" y="46"/>
                    </a:lnTo>
                    <a:lnTo>
                      <a:pt x="786" y="65"/>
                    </a:lnTo>
                    <a:lnTo>
                      <a:pt x="782" y="75"/>
                    </a:lnTo>
                    <a:lnTo>
                      <a:pt x="778" y="85"/>
                    </a:lnTo>
                    <a:lnTo>
                      <a:pt x="774" y="95"/>
                    </a:lnTo>
                    <a:lnTo>
                      <a:pt x="772" y="106"/>
                    </a:lnTo>
                    <a:lnTo>
                      <a:pt x="769" y="124"/>
                    </a:lnTo>
                    <a:lnTo>
                      <a:pt x="768" y="140"/>
                    </a:lnTo>
                    <a:lnTo>
                      <a:pt x="767" y="147"/>
                    </a:lnTo>
                    <a:lnTo>
                      <a:pt x="765" y="155"/>
                    </a:lnTo>
                    <a:lnTo>
                      <a:pt x="762" y="163"/>
                    </a:lnTo>
                    <a:lnTo>
                      <a:pt x="759" y="171"/>
                    </a:lnTo>
                    <a:lnTo>
                      <a:pt x="756" y="176"/>
                    </a:lnTo>
                    <a:lnTo>
                      <a:pt x="752" y="183"/>
                    </a:lnTo>
                    <a:lnTo>
                      <a:pt x="748" y="187"/>
                    </a:lnTo>
                    <a:lnTo>
                      <a:pt x="744" y="191"/>
                    </a:lnTo>
                    <a:lnTo>
                      <a:pt x="740" y="195"/>
                    </a:lnTo>
                    <a:lnTo>
                      <a:pt x="735" y="198"/>
                    </a:lnTo>
                    <a:lnTo>
                      <a:pt x="730" y="201"/>
                    </a:lnTo>
                    <a:lnTo>
                      <a:pt x="724" y="203"/>
                    </a:lnTo>
                    <a:lnTo>
                      <a:pt x="712" y="206"/>
                    </a:lnTo>
                    <a:lnTo>
                      <a:pt x="700" y="208"/>
                    </a:lnTo>
                    <a:lnTo>
                      <a:pt x="687" y="210"/>
                    </a:lnTo>
                    <a:lnTo>
                      <a:pt x="673" y="210"/>
                    </a:lnTo>
                    <a:lnTo>
                      <a:pt x="659" y="210"/>
                    </a:lnTo>
                    <a:lnTo>
                      <a:pt x="646" y="210"/>
                    </a:lnTo>
                    <a:lnTo>
                      <a:pt x="633" y="210"/>
                    </a:lnTo>
                    <a:lnTo>
                      <a:pt x="620" y="210"/>
                    </a:lnTo>
                    <a:lnTo>
                      <a:pt x="615" y="210"/>
                    </a:lnTo>
                    <a:lnTo>
                      <a:pt x="610" y="211"/>
                    </a:lnTo>
                    <a:lnTo>
                      <a:pt x="606" y="212"/>
                    </a:lnTo>
                    <a:lnTo>
                      <a:pt x="601" y="214"/>
                    </a:lnTo>
                    <a:lnTo>
                      <a:pt x="594" y="218"/>
                    </a:lnTo>
                    <a:lnTo>
                      <a:pt x="587" y="224"/>
                    </a:lnTo>
                    <a:lnTo>
                      <a:pt x="580" y="230"/>
                    </a:lnTo>
                    <a:lnTo>
                      <a:pt x="573" y="237"/>
                    </a:lnTo>
                    <a:lnTo>
                      <a:pt x="566" y="244"/>
                    </a:lnTo>
                    <a:lnTo>
                      <a:pt x="557" y="249"/>
                    </a:lnTo>
                    <a:lnTo>
                      <a:pt x="549" y="254"/>
                    </a:lnTo>
                    <a:lnTo>
                      <a:pt x="540" y="259"/>
                    </a:lnTo>
                    <a:lnTo>
                      <a:pt x="533" y="265"/>
                    </a:lnTo>
                    <a:lnTo>
                      <a:pt x="527" y="270"/>
                    </a:lnTo>
                    <a:lnTo>
                      <a:pt x="514" y="282"/>
                    </a:lnTo>
                    <a:lnTo>
                      <a:pt x="500" y="296"/>
                    </a:lnTo>
                    <a:lnTo>
                      <a:pt x="479" y="314"/>
                    </a:lnTo>
                    <a:lnTo>
                      <a:pt x="460" y="330"/>
                    </a:lnTo>
                    <a:lnTo>
                      <a:pt x="452" y="339"/>
                    </a:lnTo>
                    <a:lnTo>
                      <a:pt x="445" y="349"/>
                    </a:lnTo>
                    <a:lnTo>
                      <a:pt x="439" y="360"/>
                    </a:lnTo>
                    <a:lnTo>
                      <a:pt x="433" y="373"/>
                    </a:lnTo>
                    <a:lnTo>
                      <a:pt x="423" y="399"/>
                    </a:lnTo>
                    <a:lnTo>
                      <a:pt x="414" y="421"/>
                    </a:lnTo>
                    <a:lnTo>
                      <a:pt x="408" y="430"/>
                    </a:lnTo>
                    <a:lnTo>
                      <a:pt x="401" y="439"/>
                    </a:lnTo>
                    <a:lnTo>
                      <a:pt x="392" y="448"/>
                    </a:lnTo>
                    <a:lnTo>
                      <a:pt x="381" y="457"/>
                    </a:lnTo>
                    <a:lnTo>
                      <a:pt x="368" y="464"/>
                    </a:lnTo>
                    <a:lnTo>
                      <a:pt x="356" y="469"/>
                    </a:lnTo>
                    <a:lnTo>
                      <a:pt x="344" y="472"/>
                    </a:lnTo>
                    <a:lnTo>
                      <a:pt x="332" y="475"/>
                    </a:lnTo>
                    <a:lnTo>
                      <a:pt x="307" y="477"/>
                    </a:lnTo>
                    <a:lnTo>
                      <a:pt x="279" y="477"/>
                    </a:lnTo>
                    <a:lnTo>
                      <a:pt x="250" y="476"/>
                    </a:lnTo>
                    <a:lnTo>
                      <a:pt x="224" y="474"/>
                    </a:lnTo>
                    <a:lnTo>
                      <a:pt x="198" y="471"/>
                    </a:lnTo>
                    <a:lnTo>
                      <a:pt x="175" y="468"/>
                    </a:lnTo>
                    <a:lnTo>
                      <a:pt x="152" y="465"/>
                    </a:lnTo>
                    <a:lnTo>
                      <a:pt x="126" y="462"/>
                    </a:lnTo>
                    <a:lnTo>
                      <a:pt x="101" y="460"/>
                    </a:lnTo>
                    <a:lnTo>
                      <a:pt x="71" y="459"/>
                    </a:lnTo>
                    <a:lnTo>
                      <a:pt x="52" y="459"/>
                    </a:lnTo>
                    <a:lnTo>
                      <a:pt x="36" y="457"/>
                    </a:lnTo>
                    <a:lnTo>
                      <a:pt x="19" y="457"/>
                    </a:lnTo>
                    <a:lnTo>
                      <a:pt x="2" y="457"/>
                    </a:lnTo>
                    <a:lnTo>
                      <a:pt x="2" y="457"/>
                    </a:lnTo>
                    <a:lnTo>
                      <a:pt x="1" y="462"/>
                    </a:lnTo>
                    <a:lnTo>
                      <a:pt x="0" y="467"/>
                    </a:lnTo>
                    <a:lnTo>
                      <a:pt x="1" y="478"/>
                    </a:lnTo>
                    <a:lnTo>
                      <a:pt x="2" y="487"/>
                    </a:lnTo>
                    <a:lnTo>
                      <a:pt x="5" y="496"/>
                    </a:lnTo>
                    <a:lnTo>
                      <a:pt x="8" y="504"/>
                    </a:lnTo>
                    <a:lnTo>
                      <a:pt x="16" y="522"/>
                    </a:lnTo>
                    <a:lnTo>
                      <a:pt x="26" y="539"/>
                    </a:lnTo>
                    <a:lnTo>
                      <a:pt x="38" y="559"/>
                    </a:lnTo>
                    <a:lnTo>
                      <a:pt x="49" y="577"/>
                    </a:lnTo>
                    <a:lnTo>
                      <a:pt x="60" y="593"/>
                    </a:lnTo>
                    <a:lnTo>
                      <a:pt x="75" y="611"/>
                    </a:lnTo>
                    <a:lnTo>
                      <a:pt x="84" y="623"/>
                    </a:lnTo>
                    <a:lnTo>
                      <a:pt x="92" y="633"/>
                    </a:lnTo>
                    <a:lnTo>
                      <a:pt x="99" y="642"/>
                    </a:lnTo>
                    <a:lnTo>
                      <a:pt x="105" y="652"/>
                    </a:lnTo>
                    <a:lnTo>
                      <a:pt x="116" y="671"/>
                    </a:lnTo>
                    <a:lnTo>
                      <a:pt x="130" y="695"/>
                    </a:lnTo>
                    <a:lnTo>
                      <a:pt x="140" y="711"/>
                    </a:lnTo>
                    <a:lnTo>
                      <a:pt x="151" y="725"/>
                    </a:lnTo>
                    <a:lnTo>
                      <a:pt x="161" y="740"/>
                    </a:lnTo>
                    <a:lnTo>
                      <a:pt x="171" y="757"/>
                    </a:lnTo>
                    <a:lnTo>
                      <a:pt x="180" y="772"/>
                    </a:lnTo>
                    <a:lnTo>
                      <a:pt x="189" y="786"/>
                    </a:lnTo>
                    <a:lnTo>
                      <a:pt x="198" y="798"/>
                    </a:lnTo>
                    <a:lnTo>
                      <a:pt x="208" y="810"/>
                    </a:lnTo>
                    <a:lnTo>
                      <a:pt x="217" y="821"/>
                    </a:lnTo>
                    <a:lnTo>
                      <a:pt x="226" y="834"/>
                    </a:lnTo>
                    <a:lnTo>
                      <a:pt x="235" y="848"/>
                    </a:lnTo>
                    <a:lnTo>
                      <a:pt x="243" y="863"/>
                    </a:lnTo>
                    <a:lnTo>
                      <a:pt x="250" y="877"/>
                    </a:lnTo>
                    <a:lnTo>
                      <a:pt x="255" y="889"/>
                    </a:lnTo>
                    <a:lnTo>
                      <a:pt x="262" y="903"/>
                    </a:lnTo>
                    <a:lnTo>
                      <a:pt x="270" y="915"/>
                    </a:lnTo>
                    <a:lnTo>
                      <a:pt x="276" y="922"/>
                    </a:lnTo>
                    <a:lnTo>
                      <a:pt x="283" y="928"/>
                    </a:lnTo>
                    <a:lnTo>
                      <a:pt x="290" y="933"/>
                    </a:lnTo>
                    <a:lnTo>
                      <a:pt x="297" y="938"/>
                    </a:lnTo>
                    <a:lnTo>
                      <a:pt x="312" y="946"/>
                    </a:lnTo>
                    <a:lnTo>
                      <a:pt x="329" y="957"/>
                    </a:lnTo>
                    <a:lnTo>
                      <a:pt x="340" y="964"/>
                    </a:lnTo>
                    <a:lnTo>
                      <a:pt x="348" y="972"/>
                    </a:lnTo>
                    <a:lnTo>
                      <a:pt x="356" y="980"/>
                    </a:lnTo>
                    <a:lnTo>
                      <a:pt x="362" y="988"/>
                    </a:lnTo>
                    <a:lnTo>
                      <a:pt x="377" y="1006"/>
                    </a:lnTo>
                    <a:lnTo>
                      <a:pt x="394" y="1024"/>
                    </a:lnTo>
                    <a:lnTo>
                      <a:pt x="404" y="1032"/>
                    </a:lnTo>
                    <a:lnTo>
                      <a:pt x="414" y="1039"/>
                    </a:lnTo>
                    <a:lnTo>
                      <a:pt x="424" y="1046"/>
                    </a:lnTo>
                    <a:lnTo>
                      <a:pt x="436" y="1052"/>
                    </a:lnTo>
                    <a:lnTo>
                      <a:pt x="445" y="1056"/>
                    </a:lnTo>
                    <a:lnTo>
                      <a:pt x="453" y="1061"/>
                    </a:lnTo>
                    <a:lnTo>
                      <a:pt x="457" y="1064"/>
                    </a:lnTo>
                    <a:lnTo>
                      <a:pt x="460" y="1066"/>
                    </a:lnTo>
                    <a:lnTo>
                      <a:pt x="464" y="1069"/>
                    </a:lnTo>
                    <a:lnTo>
                      <a:pt x="466" y="1073"/>
                    </a:lnTo>
                    <a:lnTo>
                      <a:pt x="469" y="1079"/>
                    </a:lnTo>
                    <a:lnTo>
                      <a:pt x="472" y="1084"/>
                    </a:lnTo>
                    <a:lnTo>
                      <a:pt x="473" y="1090"/>
                    </a:lnTo>
                    <a:lnTo>
                      <a:pt x="474" y="1095"/>
                    </a:lnTo>
                    <a:lnTo>
                      <a:pt x="474" y="1115"/>
                    </a:lnTo>
                    <a:lnTo>
                      <a:pt x="475" y="1132"/>
                    </a:lnTo>
                    <a:lnTo>
                      <a:pt x="477" y="1147"/>
                    </a:lnTo>
                    <a:lnTo>
                      <a:pt x="478" y="1162"/>
                    </a:lnTo>
                    <a:lnTo>
                      <a:pt x="484" y="1194"/>
                    </a:lnTo>
                    <a:lnTo>
                      <a:pt x="493" y="1229"/>
                    </a:lnTo>
                    <a:lnTo>
                      <a:pt x="496" y="1239"/>
                    </a:lnTo>
                    <a:lnTo>
                      <a:pt x="499" y="1249"/>
                    </a:lnTo>
                    <a:lnTo>
                      <a:pt x="502" y="1258"/>
                    </a:lnTo>
                    <a:lnTo>
                      <a:pt x="507" y="1266"/>
                    </a:lnTo>
                    <a:lnTo>
                      <a:pt x="512" y="1273"/>
                    </a:lnTo>
                    <a:lnTo>
                      <a:pt x="518" y="1281"/>
                    </a:lnTo>
                    <a:lnTo>
                      <a:pt x="525" y="1288"/>
                    </a:lnTo>
                    <a:lnTo>
                      <a:pt x="534" y="1294"/>
                    </a:lnTo>
                    <a:lnTo>
                      <a:pt x="541" y="1301"/>
                    </a:lnTo>
                    <a:lnTo>
                      <a:pt x="548" y="1309"/>
                    </a:lnTo>
                    <a:lnTo>
                      <a:pt x="551" y="1313"/>
                    </a:lnTo>
                    <a:lnTo>
                      <a:pt x="554" y="1316"/>
                    </a:lnTo>
                    <a:lnTo>
                      <a:pt x="558" y="1318"/>
                    </a:lnTo>
                    <a:lnTo>
                      <a:pt x="563" y="1319"/>
                    </a:lnTo>
                    <a:lnTo>
                      <a:pt x="576" y="1319"/>
                    </a:lnTo>
                    <a:lnTo>
                      <a:pt x="589" y="1319"/>
                    </a:lnTo>
                    <a:lnTo>
                      <a:pt x="602" y="1319"/>
                    </a:lnTo>
                    <a:lnTo>
                      <a:pt x="616" y="1319"/>
                    </a:lnTo>
                    <a:lnTo>
                      <a:pt x="627" y="1315"/>
                    </a:lnTo>
                    <a:lnTo>
                      <a:pt x="639" y="1311"/>
                    </a:lnTo>
                    <a:lnTo>
                      <a:pt x="647" y="1312"/>
                    </a:lnTo>
                    <a:lnTo>
                      <a:pt x="655" y="1313"/>
                    </a:lnTo>
                    <a:lnTo>
                      <a:pt x="663" y="1315"/>
                    </a:lnTo>
                    <a:lnTo>
                      <a:pt x="670" y="1318"/>
                    </a:lnTo>
                    <a:lnTo>
                      <a:pt x="676" y="1321"/>
                    </a:lnTo>
                    <a:lnTo>
                      <a:pt x="682" y="1325"/>
                    </a:lnTo>
                    <a:lnTo>
                      <a:pt x="688" y="1330"/>
                    </a:lnTo>
                    <a:lnTo>
                      <a:pt x="694" y="1336"/>
                    </a:lnTo>
                    <a:lnTo>
                      <a:pt x="704" y="1347"/>
                    </a:lnTo>
                    <a:lnTo>
                      <a:pt x="713" y="1360"/>
                    </a:lnTo>
                    <a:lnTo>
                      <a:pt x="722" y="1374"/>
                    </a:lnTo>
                    <a:lnTo>
                      <a:pt x="731" y="1390"/>
                    </a:lnTo>
                    <a:lnTo>
                      <a:pt x="736" y="1398"/>
                    </a:lnTo>
                    <a:lnTo>
                      <a:pt x="742" y="1403"/>
                    </a:lnTo>
                    <a:lnTo>
                      <a:pt x="748" y="1407"/>
                    </a:lnTo>
                    <a:lnTo>
                      <a:pt x="754" y="1410"/>
                    </a:lnTo>
                    <a:lnTo>
                      <a:pt x="760" y="1414"/>
                    </a:lnTo>
                    <a:lnTo>
                      <a:pt x="764" y="1418"/>
                    </a:lnTo>
                    <a:lnTo>
                      <a:pt x="766" y="1421"/>
                    </a:lnTo>
                    <a:lnTo>
                      <a:pt x="768" y="1425"/>
                    </a:lnTo>
                    <a:lnTo>
                      <a:pt x="769" y="1429"/>
                    </a:lnTo>
                    <a:lnTo>
                      <a:pt x="770" y="1434"/>
                    </a:lnTo>
                    <a:lnTo>
                      <a:pt x="770" y="1434"/>
                    </a:lnTo>
                    <a:lnTo>
                      <a:pt x="775" y="1433"/>
                    </a:lnTo>
                    <a:lnTo>
                      <a:pt x="780" y="1433"/>
                    </a:lnTo>
                    <a:lnTo>
                      <a:pt x="792" y="1438"/>
                    </a:lnTo>
                    <a:lnTo>
                      <a:pt x="803" y="1443"/>
                    </a:lnTo>
                    <a:lnTo>
                      <a:pt x="835" y="1447"/>
                    </a:lnTo>
                    <a:lnTo>
                      <a:pt x="861" y="1449"/>
                    </a:lnTo>
                    <a:lnTo>
                      <a:pt x="888" y="1451"/>
                    </a:lnTo>
                    <a:lnTo>
                      <a:pt x="920" y="1454"/>
                    </a:lnTo>
                    <a:lnTo>
                      <a:pt x="926" y="1456"/>
                    </a:lnTo>
                    <a:lnTo>
                      <a:pt x="932" y="1458"/>
                    </a:lnTo>
                    <a:lnTo>
                      <a:pt x="937" y="1460"/>
                    </a:lnTo>
                    <a:lnTo>
                      <a:pt x="942" y="1463"/>
                    </a:lnTo>
                    <a:lnTo>
                      <a:pt x="946" y="1466"/>
                    </a:lnTo>
                    <a:lnTo>
                      <a:pt x="952" y="1468"/>
                    </a:lnTo>
                    <a:lnTo>
                      <a:pt x="958" y="1471"/>
                    </a:lnTo>
                    <a:lnTo>
                      <a:pt x="964" y="1472"/>
                    </a:lnTo>
                    <a:lnTo>
                      <a:pt x="997" y="1478"/>
                    </a:lnTo>
                    <a:lnTo>
                      <a:pt x="1029" y="1482"/>
                    </a:lnTo>
                    <a:lnTo>
                      <a:pt x="1058" y="1485"/>
                    </a:lnTo>
                    <a:lnTo>
                      <a:pt x="1086" y="1488"/>
                    </a:lnTo>
                    <a:lnTo>
                      <a:pt x="1114" y="1490"/>
                    </a:lnTo>
                    <a:lnTo>
                      <a:pt x="1142" y="1493"/>
                    </a:lnTo>
                    <a:lnTo>
                      <a:pt x="1171" y="1496"/>
                    </a:lnTo>
                    <a:lnTo>
                      <a:pt x="1203" y="1501"/>
                    </a:lnTo>
                    <a:lnTo>
                      <a:pt x="1203" y="1501"/>
                    </a:lnTo>
                    <a:lnTo>
                      <a:pt x="1213" y="1481"/>
                    </a:lnTo>
                    <a:lnTo>
                      <a:pt x="1222" y="1465"/>
                    </a:lnTo>
                    <a:lnTo>
                      <a:pt x="1231" y="1451"/>
                    </a:lnTo>
                    <a:lnTo>
                      <a:pt x="1241" y="1438"/>
                    </a:lnTo>
                    <a:lnTo>
                      <a:pt x="1260" y="1413"/>
                    </a:lnTo>
                    <a:lnTo>
                      <a:pt x="1284" y="1381"/>
                    </a:lnTo>
                    <a:lnTo>
                      <a:pt x="1292" y="1370"/>
                    </a:lnTo>
                    <a:lnTo>
                      <a:pt x="1299" y="1360"/>
                    </a:lnTo>
                    <a:lnTo>
                      <a:pt x="1306" y="1350"/>
                    </a:lnTo>
                    <a:lnTo>
                      <a:pt x="1313" y="1340"/>
                    </a:lnTo>
                    <a:lnTo>
                      <a:pt x="1318" y="1336"/>
                    </a:lnTo>
                    <a:lnTo>
                      <a:pt x="1323" y="1331"/>
                    </a:lnTo>
                    <a:lnTo>
                      <a:pt x="1328" y="1328"/>
                    </a:lnTo>
                    <a:lnTo>
                      <a:pt x="1333" y="1325"/>
                    </a:lnTo>
                    <a:lnTo>
                      <a:pt x="1344" y="1319"/>
                    </a:lnTo>
                    <a:lnTo>
                      <a:pt x="1355" y="1311"/>
                    </a:lnTo>
                    <a:lnTo>
                      <a:pt x="1372" y="1297"/>
                    </a:lnTo>
                    <a:lnTo>
                      <a:pt x="1385" y="1283"/>
                    </a:lnTo>
                    <a:lnTo>
                      <a:pt x="1391" y="1275"/>
                    </a:lnTo>
                    <a:lnTo>
                      <a:pt x="1397" y="1267"/>
                    </a:lnTo>
                    <a:lnTo>
                      <a:pt x="1403" y="1259"/>
                    </a:lnTo>
                    <a:lnTo>
                      <a:pt x="1410" y="1249"/>
                    </a:lnTo>
                    <a:lnTo>
                      <a:pt x="1418" y="1233"/>
                    </a:lnTo>
                    <a:lnTo>
                      <a:pt x="1424" y="1217"/>
                    </a:lnTo>
                    <a:lnTo>
                      <a:pt x="1430" y="1202"/>
                    </a:lnTo>
                    <a:lnTo>
                      <a:pt x="1435" y="1185"/>
                    </a:lnTo>
                    <a:lnTo>
                      <a:pt x="1438" y="1176"/>
                    </a:lnTo>
                    <a:lnTo>
                      <a:pt x="1442" y="1167"/>
                    </a:lnTo>
                    <a:lnTo>
                      <a:pt x="1445" y="1159"/>
                    </a:lnTo>
                    <a:lnTo>
                      <a:pt x="1448" y="1151"/>
                    </a:lnTo>
                    <a:lnTo>
                      <a:pt x="1449" y="1136"/>
                    </a:lnTo>
                    <a:lnTo>
                      <a:pt x="1450" y="1123"/>
                    </a:lnTo>
                    <a:lnTo>
                      <a:pt x="1450" y="1117"/>
                    </a:lnTo>
                    <a:lnTo>
                      <a:pt x="1451" y="1110"/>
                    </a:lnTo>
                    <a:lnTo>
                      <a:pt x="1453" y="1103"/>
                    </a:lnTo>
                    <a:lnTo>
                      <a:pt x="1455" y="1096"/>
                    </a:lnTo>
                    <a:lnTo>
                      <a:pt x="1458" y="1092"/>
                    </a:lnTo>
                    <a:lnTo>
                      <a:pt x="1460" y="1088"/>
                    </a:lnTo>
                    <a:lnTo>
                      <a:pt x="1463" y="1084"/>
                    </a:lnTo>
                    <a:lnTo>
                      <a:pt x="1467" y="1081"/>
                    </a:lnTo>
                    <a:lnTo>
                      <a:pt x="1474" y="1075"/>
                    </a:lnTo>
                    <a:lnTo>
                      <a:pt x="1482" y="1068"/>
                    </a:lnTo>
                    <a:lnTo>
                      <a:pt x="1492" y="1057"/>
                    </a:lnTo>
                    <a:lnTo>
                      <a:pt x="1501" y="1048"/>
                    </a:lnTo>
                    <a:lnTo>
                      <a:pt x="1511" y="1040"/>
                    </a:lnTo>
                    <a:lnTo>
                      <a:pt x="1524" y="1032"/>
                    </a:lnTo>
                    <a:lnTo>
                      <a:pt x="1530" y="1028"/>
                    </a:lnTo>
                    <a:lnTo>
                      <a:pt x="1535" y="1025"/>
                    </a:lnTo>
                    <a:lnTo>
                      <a:pt x="1540" y="1021"/>
                    </a:lnTo>
                    <a:lnTo>
                      <a:pt x="1544" y="1016"/>
                    </a:lnTo>
                    <a:lnTo>
                      <a:pt x="1548" y="1009"/>
                    </a:lnTo>
                    <a:lnTo>
                      <a:pt x="1552" y="1000"/>
                    </a:lnTo>
                    <a:lnTo>
                      <a:pt x="1555" y="993"/>
                    </a:lnTo>
                    <a:lnTo>
                      <a:pt x="1559" y="985"/>
                    </a:lnTo>
                    <a:lnTo>
                      <a:pt x="1564" y="978"/>
                    </a:lnTo>
                    <a:lnTo>
                      <a:pt x="1569" y="973"/>
                    </a:lnTo>
                    <a:lnTo>
                      <a:pt x="1571" y="970"/>
                    </a:lnTo>
                    <a:lnTo>
                      <a:pt x="1573" y="967"/>
                    </a:lnTo>
                    <a:lnTo>
                      <a:pt x="1574" y="963"/>
                    </a:lnTo>
                    <a:lnTo>
                      <a:pt x="1574" y="959"/>
                    </a:lnTo>
                    <a:lnTo>
                      <a:pt x="1574" y="952"/>
                    </a:lnTo>
                    <a:lnTo>
                      <a:pt x="1571" y="946"/>
                    </a:lnTo>
                    <a:lnTo>
                      <a:pt x="1568" y="940"/>
                    </a:lnTo>
                    <a:lnTo>
                      <a:pt x="1564" y="935"/>
                    </a:lnTo>
                    <a:lnTo>
                      <a:pt x="1555" y="926"/>
                    </a:lnTo>
                    <a:lnTo>
                      <a:pt x="1546" y="915"/>
                    </a:lnTo>
                    <a:lnTo>
                      <a:pt x="1544" y="909"/>
                    </a:lnTo>
                    <a:lnTo>
                      <a:pt x="1542" y="904"/>
                    </a:lnTo>
                    <a:lnTo>
                      <a:pt x="1542" y="899"/>
                    </a:lnTo>
                    <a:lnTo>
                      <a:pt x="1542" y="892"/>
                    </a:lnTo>
                    <a:lnTo>
                      <a:pt x="1543" y="881"/>
                    </a:lnTo>
                    <a:lnTo>
                      <a:pt x="1544" y="869"/>
                    </a:lnTo>
                    <a:lnTo>
                      <a:pt x="1544" y="825"/>
                    </a:lnTo>
                    <a:lnTo>
                      <a:pt x="1544" y="815"/>
                    </a:lnTo>
                    <a:lnTo>
                      <a:pt x="1543" y="806"/>
                    </a:lnTo>
                    <a:lnTo>
                      <a:pt x="1542" y="797"/>
                    </a:lnTo>
                    <a:lnTo>
                      <a:pt x="1539" y="788"/>
                    </a:lnTo>
                    <a:lnTo>
                      <a:pt x="1535" y="782"/>
                    </a:lnTo>
                    <a:lnTo>
                      <a:pt x="1530" y="778"/>
                    </a:lnTo>
                    <a:lnTo>
                      <a:pt x="1527" y="776"/>
                    </a:lnTo>
                    <a:lnTo>
                      <a:pt x="1525" y="773"/>
                    </a:lnTo>
                    <a:lnTo>
                      <a:pt x="1524" y="770"/>
                    </a:lnTo>
                    <a:lnTo>
                      <a:pt x="1524" y="767"/>
                    </a:lnTo>
                    <a:lnTo>
                      <a:pt x="1524" y="761"/>
                    </a:lnTo>
                    <a:lnTo>
                      <a:pt x="1526" y="756"/>
                    </a:lnTo>
                    <a:lnTo>
                      <a:pt x="1530" y="752"/>
                    </a:lnTo>
                    <a:lnTo>
                      <a:pt x="1534" y="748"/>
                    </a:lnTo>
                    <a:lnTo>
                      <a:pt x="1544" y="741"/>
                    </a:lnTo>
                    <a:lnTo>
                      <a:pt x="1554" y="734"/>
                    </a:lnTo>
                    <a:lnTo>
                      <a:pt x="1561" y="726"/>
                    </a:lnTo>
                    <a:lnTo>
                      <a:pt x="1566" y="719"/>
                    </a:lnTo>
                    <a:lnTo>
                      <a:pt x="1571" y="711"/>
                    </a:lnTo>
                    <a:lnTo>
                      <a:pt x="1574" y="702"/>
                    </a:lnTo>
                    <a:lnTo>
                      <a:pt x="1577" y="694"/>
                    </a:lnTo>
                    <a:lnTo>
                      <a:pt x="1581" y="687"/>
                    </a:lnTo>
                    <a:lnTo>
                      <a:pt x="1583" y="680"/>
                    </a:lnTo>
                    <a:lnTo>
                      <a:pt x="1586" y="671"/>
                    </a:lnTo>
                    <a:lnTo>
                      <a:pt x="1594" y="658"/>
                    </a:lnTo>
                    <a:lnTo>
                      <a:pt x="1602" y="646"/>
                    </a:lnTo>
                    <a:lnTo>
                      <a:pt x="1606" y="641"/>
                    </a:lnTo>
                    <a:lnTo>
                      <a:pt x="1609" y="635"/>
                    </a:lnTo>
                    <a:lnTo>
                      <a:pt x="1612" y="628"/>
                    </a:lnTo>
                    <a:lnTo>
                      <a:pt x="1612" y="621"/>
                    </a:lnTo>
                    <a:lnTo>
                      <a:pt x="1612" y="492"/>
                    </a:lnTo>
                    <a:lnTo>
                      <a:pt x="1626" y="420"/>
                    </a:lnTo>
                    <a:lnTo>
                      <a:pt x="1624" y="407"/>
                    </a:lnTo>
                    <a:lnTo>
                      <a:pt x="1622" y="395"/>
                    </a:lnTo>
                    <a:lnTo>
                      <a:pt x="1618" y="384"/>
                    </a:lnTo>
                    <a:lnTo>
                      <a:pt x="1615" y="374"/>
                    </a:lnTo>
                    <a:lnTo>
                      <a:pt x="1610" y="364"/>
                    </a:lnTo>
                    <a:lnTo>
                      <a:pt x="1605" y="355"/>
                    </a:lnTo>
                    <a:lnTo>
                      <a:pt x="1598" y="345"/>
                    </a:lnTo>
                    <a:lnTo>
                      <a:pt x="1591" y="334"/>
                    </a:lnTo>
                    <a:lnTo>
                      <a:pt x="1606" y="269"/>
                    </a:lnTo>
                    <a:lnTo>
                      <a:pt x="1603" y="263"/>
                    </a:lnTo>
                    <a:lnTo>
                      <a:pt x="1600" y="257"/>
                    </a:lnTo>
                    <a:lnTo>
                      <a:pt x="1596" y="251"/>
                    </a:lnTo>
                    <a:lnTo>
                      <a:pt x="1593" y="246"/>
                    </a:lnTo>
                    <a:lnTo>
                      <a:pt x="1585" y="236"/>
                    </a:lnTo>
                    <a:lnTo>
                      <a:pt x="1577" y="223"/>
                    </a:lnTo>
                    <a:lnTo>
                      <a:pt x="1574" y="214"/>
                    </a:lnTo>
                    <a:lnTo>
                      <a:pt x="1573" y="206"/>
                    </a:lnTo>
                    <a:lnTo>
                      <a:pt x="1572" y="203"/>
                    </a:lnTo>
                    <a:lnTo>
                      <a:pt x="1571" y="199"/>
                    </a:lnTo>
                    <a:lnTo>
                      <a:pt x="1569" y="195"/>
                    </a:lnTo>
                    <a:lnTo>
                      <a:pt x="1567" y="192"/>
                    </a:lnTo>
                    <a:lnTo>
                      <a:pt x="1563" y="189"/>
                    </a:lnTo>
                    <a:lnTo>
                      <a:pt x="1558" y="188"/>
                    </a:lnTo>
                    <a:lnTo>
                      <a:pt x="1552" y="188"/>
                    </a:lnTo>
                    <a:lnTo>
                      <a:pt x="1546" y="187"/>
                    </a:lnTo>
                    <a:lnTo>
                      <a:pt x="1536" y="185"/>
                    </a:lnTo>
                    <a:lnTo>
                      <a:pt x="1526" y="183"/>
                    </a:lnTo>
                    <a:lnTo>
                      <a:pt x="1516" y="182"/>
                    </a:lnTo>
                    <a:lnTo>
                      <a:pt x="1505" y="182"/>
                    </a:lnTo>
                    <a:lnTo>
                      <a:pt x="1490" y="181"/>
                    </a:lnTo>
                    <a:lnTo>
                      <a:pt x="1477" y="181"/>
                    </a:lnTo>
                    <a:lnTo>
                      <a:pt x="1463" y="180"/>
                    </a:lnTo>
                    <a:lnTo>
                      <a:pt x="1448" y="179"/>
                    </a:lnTo>
                    <a:lnTo>
                      <a:pt x="1436" y="179"/>
                    </a:lnTo>
                    <a:lnTo>
                      <a:pt x="1426" y="179"/>
                    </a:lnTo>
                    <a:lnTo>
                      <a:pt x="1421" y="177"/>
                    </a:lnTo>
                    <a:lnTo>
                      <a:pt x="1416" y="176"/>
                    </a:lnTo>
                    <a:lnTo>
                      <a:pt x="1412" y="174"/>
                    </a:lnTo>
                    <a:lnTo>
                      <a:pt x="1406" y="171"/>
                    </a:lnTo>
                    <a:lnTo>
                      <a:pt x="1401" y="166"/>
                    </a:lnTo>
                    <a:lnTo>
                      <a:pt x="1396" y="160"/>
                    </a:lnTo>
                    <a:lnTo>
                      <a:pt x="1393" y="155"/>
                    </a:lnTo>
                    <a:lnTo>
                      <a:pt x="1390" y="149"/>
                    </a:lnTo>
                    <a:lnTo>
                      <a:pt x="1387" y="135"/>
                    </a:lnTo>
                    <a:lnTo>
                      <a:pt x="1386" y="119"/>
                    </a:lnTo>
                    <a:lnTo>
                      <a:pt x="1371" y="119"/>
                    </a:lnTo>
                    <a:lnTo>
                      <a:pt x="1359" y="118"/>
                    </a:lnTo>
                    <a:lnTo>
                      <a:pt x="1346" y="117"/>
                    </a:lnTo>
                    <a:lnTo>
                      <a:pt x="1331" y="116"/>
                    </a:lnTo>
                    <a:lnTo>
                      <a:pt x="1323" y="117"/>
                    </a:lnTo>
                    <a:lnTo>
                      <a:pt x="1316" y="117"/>
                    </a:lnTo>
                    <a:lnTo>
                      <a:pt x="1308" y="118"/>
                    </a:lnTo>
                    <a:lnTo>
                      <a:pt x="1301" y="116"/>
                    </a:lnTo>
                    <a:lnTo>
                      <a:pt x="1296" y="114"/>
                    </a:lnTo>
                    <a:lnTo>
                      <a:pt x="1292" y="110"/>
                    </a:lnTo>
                    <a:lnTo>
                      <a:pt x="1289" y="105"/>
                    </a:lnTo>
                    <a:lnTo>
                      <a:pt x="1288" y="100"/>
                    </a:lnTo>
                    <a:lnTo>
                      <a:pt x="1286" y="94"/>
                    </a:lnTo>
                    <a:lnTo>
                      <a:pt x="1284" y="89"/>
                    </a:lnTo>
                    <a:lnTo>
                      <a:pt x="1281" y="85"/>
                    </a:lnTo>
                    <a:lnTo>
                      <a:pt x="1277" y="81"/>
                    </a:lnTo>
                    <a:lnTo>
                      <a:pt x="1272" y="79"/>
                    </a:lnTo>
                    <a:lnTo>
                      <a:pt x="1267" y="79"/>
                    </a:lnTo>
                    <a:lnTo>
                      <a:pt x="1262" y="80"/>
                    </a:lnTo>
                    <a:lnTo>
                      <a:pt x="1256" y="81"/>
                    </a:lnTo>
                    <a:lnTo>
                      <a:pt x="1245" y="79"/>
                    </a:lnTo>
                    <a:lnTo>
                      <a:pt x="1233" y="78"/>
                    </a:lnTo>
                    <a:lnTo>
                      <a:pt x="1196" y="78"/>
                    </a:lnTo>
                    <a:lnTo>
                      <a:pt x="1163" y="79"/>
                    </a:lnTo>
                    <a:lnTo>
                      <a:pt x="1147" y="78"/>
                    </a:lnTo>
                    <a:lnTo>
                      <a:pt x="1132" y="76"/>
                    </a:lnTo>
                    <a:lnTo>
                      <a:pt x="1124" y="74"/>
                    </a:lnTo>
                    <a:lnTo>
                      <a:pt x="1115" y="71"/>
                    </a:lnTo>
                    <a:lnTo>
                      <a:pt x="1107" y="66"/>
                    </a:lnTo>
                    <a:lnTo>
                      <a:pt x="1098" y="62"/>
                    </a:lnTo>
                    <a:lnTo>
                      <a:pt x="1094" y="59"/>
                    </a:lnTo>
                    <a:lnTo>
                      <a:pt x="1090" y="54"/>
                    </a:lnTo>
                    <a:lnTo>
                      <a:pt x="1087" y="49"/>
                    </a:lnTo>
                    <a:lnTo>
                      <a:pt x="1084" y="43"/>
                    </a:lnTo>
                    <a:lnTo>
                      <a:pt x="1078" y="31"/>
                    </a:lnTo>
                    <a:lnTo>
                      <a:pt x="1073" y="21"/>
                    </a:lnTo>
                    <a:lnTo>
                      <a:pt x="1073" y="21"/>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5" name="Mozambique">
                <a:extLst>
                  <a:ext uri="{FF2B5EF4-FFF2-40B4-BE49-F238E27FC236}">
                    <a16:creationId xmlns:a16="http://schemas.microsoft.com/office/drawing/2014/main" id="{0DD9305B-927F-709D-D7D9-066005BAFAE6}"/>
                  </a:ext>
                </a:extLst>
              </p:cNvPr>
              <p:cNvSpPr>
                <a:spLocks/>
              </p:cNvSpPr>
              <p:nvPr/>
            </p:nvSpPr>
            <p:spPr bwMode="auto">
              <a:xfrm>
                <a:off x="10102964" y="4608791"/>
                <a:ext cx="738686" cy="1191653"/>
              </a:xfrm>
              <a:custGeom>
                <a:avLst/>
                <a:gdLst>
                  <a:gd name="T0" fmla="*/ 701 w 2229"/>
                  <a:gd name="T1" fmla="*/ 858 h 3591"/>
                  <a:gd name="T2" fmla="*/ 880 w 2229"/>
                  <a:gd name="T3" fmla="*/ 911 h 3591"/>
                  <a:gd name="T4" fmla="*/ 859 w 2229"/>
                  <a:gd name="T5" fmla="*/ 1070 h 3591"/>
                  <a:gd name="T6" fmla="*/ 859 w 2229"/>
                  <a:gd name="T7" fmla="*/ 1238 h 3591"/>
                  <a:gd name="T8" fmla="*/ 959 w 2229"/>
                  <a:gd name="T9" fmla="*/ 1407 h 3591"/>
                  <a:gd name="T10" fmla="*/ 1037 w 2229"/>
                  <a:gd name="T11" fmla="*/ 1371 h 3591"/>
                  <a:gd name="T12" fmla="*/ 1114 w 2229"/>
                  <a:gd name="T13" fmla="*/ 1239 h 3591"/>
                  <a:gd name="T14" fmla="*/ 1141 w 2229"/>
                  <a:gd name="T15" fmla="*/ 1021 h 3591"/>
                  <a:gd name="T16" fmla="*/ 1113 w 2229"/>
                  <a:gd name="T17" fmla="*/ 896 h 3591"/>
                  <a:gd name="T18" fmla="*/ 994 w 2229"/>
                  <a:gd name="T19" fmla="*/ 675 h 3591"/>
                  <a:gd name="T20" fmla="*/ 906 w 2229"/>
                  <a:gd name="T21" fmla="*/ 565 h 3591"/>
                  <a:gd name="T22" fmla="*/ 900 w 2229"/>
                  <a:gd name="T23" fmla="*/ 370 h 3591"/>
                  <a:gd name="T24" fmla="*/ 1111 w 2229"/>
                  <a:gd name="T25" fmla="*/ 247 h 3591"/>
                  <a:gd name="T26" fmla="*/ 1214 w 2229"/>
                  <a:gd name="T27" fmla="*/ 195 h 3591"/>
                  <a:gd name="T28" fmla="*/ 1403 w 2229"/>
                  <a:gd name="T29" fmla="*/ 257 h 3591"/>
                  <a:gd name="T30" fmla="*/ 1568 w 2229"/>
                  <a:gd name="T31" fmla="*/ 254 h 3591"/>
                  <a:gd name="T32" fmla="*/ 1678 w 2229"/>
                  <a:gd name="T33" fmla="*/ 164 h 3591"/>
                  <a:gd name="T34" fmla="*/ 1790 w 2229"/>
                  <a:gd name="T35" fmla="*/ 188 h 3591"/>
                  <a:gd name="T36" fmla="*/ 2013 w 2229"/>
                  <a:gd name="T37" fmla="*/ 140 h 3591"/>
                  <a:gd name="T38" fmla="*/ 2191 w 2229"/>
                  <a:gd name="T39" fmla="*/ 0 h 3591"/>
                  <a:gd name="T40" fmla="*/ 2218 w 2229"/>
                  <a:gd name="T41" fmla="*/ 89 h 3591"/>
                  <a:gd name="T42" fmla="*/ 2177 w 2229"/>
                  <a:gd name="T43" fmla="*/ 214 h 3591"/>
                  <a:gd name="T44" fmla="*/ 2205 w 2229"/>
                  <a:gd name="T45" fmla="*/ 535 h 3591"/>
                  <a:gd name="T46" fmla="*/ 2170 w 2229"/>
                  <a:gd name="T47" fmla="*/ 730 h 3591"/>
                  <a:gd name="T48" fmla="*/ 2191 w 2229"/>
                  <a:gd name="T49" fmla="*/ 899 h 3591"/>
                  <a:gd name="T50" fmla="*/ 2164 w 2229"/>
                  <a:gd name="T51" fmla="*/ 1011 h 3591"/>
                  <a:gd name="T52" fmla="*/ 2132 w 2229"/>
                  <a:gd name="T53" fmla="*/ 1087 h 3591"/>
                  <a:gd name="T54" fmla="*/ 2086 w 2229"/>
                  <a:gd name="T55" fmla="*/ 1169 h 3591"/>
                  <a:gd name="T56" fmla="*/ 1946 w 2229"/>
                  <a:gd name="T57" fmla="*/ 1333 h 3591"/>
                  <a:gd name="T58" fmla="*/ 1855 w 2229"/>
                  <a:gd name="T59" fmla="*/ 1387 h 3591"/>
                  <a:gd name="T60" fmla="*/ 1746 w 2229"/>
                  <a:gd name="T61" fmla="*/ 1484 h 3591"/>
                  <a:gd name="T62" fmla="*/ 1572 w 2229"/>
                  <a:gd name="T63" fmla="*/ 1482 h 3591"/>
                  <a:gd name="T64" fmla="*/ 1451 w 2229"/>
                  <a:gd name="T65" fmla="*/ 1564 h 3591"/>
                  <a:gd name="T66" fmla="*/ 1357 w 2229"/>
                  <a:gd name="T67" fmla="*/ 1645 h 3591"/>
                  <a:gd name="T68" fmla="*/ 1278 w 2229"/>
                  <a:gd name="T69" fmla="*/ 1736 h 3591"/>
                  <a:gd name="T70" fmla="*/ 1187 w 2229"/>
                  <a:gd name="T71" fmla="*/ 1790 h 3591"/>
                  <a:gd name="T72" fmla="*/ 1143 w 2229"/>
                  <a:gd name="T73" fmla="*/ 1880 h 3591"/>
                  <a:gd name="T74" fmla="*/ 903 w 2229"/>
                  <a:gd name="T75" fmla="*/ 2037 h 3591"/>
                  <a:gd name="T76" fmla="*/ 833 w 2229"/>
                  <a:gd name="T77" fmla="*/ 2177 h 3591"/>
                  <a:gd name="T78" fmla="*/ 910 w 2229"/>
                  <a:gd name="T79" fmla="*/ 2330 h 3591"/>
                  <a:gd name="T80" fmla="*/ 937 w 2229"/>
                  <a:gd name="T81" fmla="*/ 2491 h 3591"/>
                  <a:gd name="T82" fmla="*/ 957 w 2229"/>
                  <a:gd name="T83" fmla="*/ 2568 h 3591"/>
                  <a:gd name="T84" fmla="*/ 984 w 2229"/>
                  <a:gd name="T85" fmla="*/ 2711 h 3591"/>
                  <a:gd name="T86" fmla="*/ 912 w 2229"/>
                  <a:gd name="T87" fmla="*/ 2960 h 3591"/>
                  <a:gd name="T88" fmla="*/ 852 w 2229"/>
                  <a:gd name="T89" fmla="*/ 3111 h 3591"/>
                  <a:gd name="T90" fmla="*/ 509 w 2229"/>
                  <a:gd name="T91" fmla="*/ 3251 h 3591"/>
                  <a:gd name="T92" fmla="*/ 336 w 2229"/>
                  <a:gd name="T93" fmla="*/ 3403 h 3591"/>
                  <a:gd name="T94" fmla="*/ 406 w 2229"/>
                  <a:gd name="T95" fmla="*/ 3464 h 3591"/>
                  <a:gd name="T96" fmla="*/ 216 w 2229"/>
                  <a:gd name="T97" fmla="*/ 3516 h 3591"/>
                  <a:gd name="T98" fmla="*/ 209 w 2229"/>
                  <a:gd name="T99" fmla="*/ 3367 h 3591"/>
                  <a:gd name="T100" fmla="*/ 191 w 2229"/>
                  <a:gd name="T101" fmla="*/ 2870 h 3591"/>
                  <a:gd name="T102" fmla="*/ 148 w 2229"/>
                  <a:gd name="T103" fmla="*/ 2586 h 3591"/>
                  <a:gd name="T104" fmla="*/ 326 w 2229"/>
                  <a:gd name="T105" fmla="*/ 2380 h 3591"/>
                  <a:gd name="T106" fmla="*/ 393 w 2229"/>
                  <a:gd name="T107" fmla="*/ 2197 h 3591"/>
                  <a:gd name="T108" fmla="*/ 499 w 2229"/>
                  <a:gd name="T109" fmla="*/ 2083 h 3591"/>
                  <a:gd name="T110" fmla="*/ 479 w 2229"/>
                  <a:gd name="T111" fmla="*/ 1930 h 3591"/>
                  <a:gd name="T112" fmla="*/ 501 w 2229"/>
                  <a:gd name="T113" fmla="*/ 1824 h 3591"/>
                  <a:gd name="T114" fmla="*/ 550 w 2229"/>
                  <a:gd name="T115" fmla="*/ 1479 h 3591"/>
                  <a:gd name="T116" fmla="*/ 498 w 2229"/>
                  <a:gd name="T117" fmla="*/ 1294 h 3591"/>
                  <a:gd name="T118" fmla="*/ 336 w 2229"/>
                  <a:gd name="T119" fmla="*/ 1271 h 3591"/>
                  <a:gd name="T120" fmla="*/ 221 w 2229"/>
                  <a:gd name="T121" fmla="*/ 1199 h 3591"/>
                  <a:gd name="T122" fmla="*/ 29 w 2229"/>
                  <a:gd name="T123" fmla="*/ 1164 h 3591"/>
                  <a:gd name="T124" fmla="*/ 0 w 2229"/>
                  <a:gd name="T125" fmla="*/ 988 h 3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9" h="3591">
                    <a:moveTo>
                      <a:pt x="590" y="783"/>
                    </a:moveTo>
                    <a:lnTo>
                      <a:pt x="602" y="778"/>
                    </a:lnTo>
                    <a:lnTo>
                      <a:pt x="613" y="774"/>
                    </a:lnTo>
                    <a:lnTo>
                      <a:pt x="624" y="771"/>
                    </a:lnTo>
                    <a:lnTo>
                      <a:pt x="637" y="770"/>
                    </a:lnTo>
                    <a:lnTo>
                      <a:pt x="639" y="771"/>
                    </a:lnTo>
                    <a:lnTo>
                      <a:pt x="639" y="772"/>
                    </a:lnTo>
                    <a:lnTo>
                      <a:pt x="640" y="773"/>
                    </a:lnTo>
                    <a:lnTo>
                      <a:pt x="640" y="774"/>
                    </a:lnTo>
                    <a:lnTo>
                      <a:pt x="641" y="778"/>
                    </a:lnTo>
                    <a:lnTo>
                      <a:pt x="642" y="781"/>
                    </a:lnTo>
                    <a:lnTo>
                      <a:pt x="648" y="789"/>
                    </a:lnTo>
                    <a:lnTo>
                      <a:pt x="653" y="796"/>
                    </a:lnTo>
                    <a:lnTo>
                      <a:pt x="657" y="804"/>
                    </a:lnTo>
                    <a:lnTo>
                      <a:pt x="663" y="812"/>
                    </a:lnTo>
                    <a:lnTo>
                      <a:pt x="674" y="827"/>
                    </a:lnTo>
                    <a:lnTo>
                      <a:pt x="686" y="840"/>
                    </a:lnTo>
                    <a:lnTo>
                      <a:pt x="701" y="858"/>
                    </a:lnTo>
                    <a:lnTo>
                      <a:pt x="714" y="874"/>
                    </a:lnTo>
                    <a:lnTo>
                      <a:pt x="722" y="880"/>
                    </a:lnTo>
                    <a:lnTo>
                      <a:pt x="730" y="885"/>
                    </a:lnTo>
                    <a:lnTo>
                      <a:pt x="734" y="887"/>
                    </a:lnTo>
                    <a:lnTo>
                      <a:pt x="739" y="888"/>
                    </a:lnTo>
                    <a:lnTo>
                      <a:pt x="746" y="889"/>
                    </a:lnTo>
                    <a:lnTo>
                      <a:pt x="751" y="890"/>
                    </a:lnTo>
                    <a:lnTo>
                      <a:pt x="762" y="889"/>
                    </a:lnTo>
                    <a:lnTo>
                      <a:pt x="772" y="886"/>
                    </a:lnTo>
                    <a:lnTo>
                      <a:pt x="782" y="883"/>
                    </a:lnTo>
                    <a:lnTo>
                      <a:pt x="792" y="879"/>
                    </a:lnTo>
                    <a:lnTo>
                      <a:pt x="809" y="874"/>
                    </a:lnTo>
                    <a:lnTo>
                      <a:pt x="823" y="870"/>
                    </a:lnTo>
                    <a:lnTo>
                      <a:pt x="838" y="866"/>
                    </a:lnTo>
                    <a:lnTo>
                      <a:pt x="854" y="862"/>
                    </a:lnTo>
                    <a:lnTo>
                      <a:pt x="866" y="882"/>
                    </a:lnTo>
                    <a:lnTo>
                      <a:pt x="876" y="902"/>
                    </a:lnTo>
                    <a:lnTo>
                      <a:pt x="880" y="911"/>
                    </a:lnTo>
                    <a:lnTo>
                      <a:pt x="883" y="921"/>
                    </a:lnTo>
                    <a:lnTo>
                      <a:pt x="886" y="932"/>
                    </a:lnTo>
                    <a:lnTo>
                      <a:pt x="888" y="944"/>
                    </a:lnTo>
                    <a:lnTo>
                      <a:pt x="889" y="958"/>
                    </a:lnTo>
                    <a:lnTo>
                      <a:pt x="889" y="970"/>
                    </a:lnTo>
                    <a:lnTo>
                      <a:pt x="888" y="982"/>
                    </a:lnTo>
                    <a:lnTo>
                      <a:pt x="888" y="996"/>
                    </a:lnTo>
                    <a:lnTo>
                      <a:pt x="889" y="1014"/>
                    </a:lnTo>
                    <a:lnTo>
                      <a:pt x="891" y="1031"/>
                    </a:lnTo>
                    <a:lnTo>
                      <a:pt x="890" y="1038"/>
                    </a:lnTo>
                    <a:lnTo>
                      <a:pt x="889" y="1045"/>
                    </a:lnTo>
                    <a:lnTo>
                      <a:pt x="887" y="1049"/>
                    </a:lnTo>
                    <a:lnTo>
                      <a:pt x="886" y="1052"/>
                    </a:lnTo>
                    <a:lnTo>
                      <a:pt x="883" y="1055"/>
                    </a:lnTo>
                    <a:lnTo>
                      <a:pt x="880" y="1058"/>
                    </a:lnTo>
                    <a:lnTo>
                      <a:pt x="874" y="1062"/>
                    </a:lnTo>
                    <a:lnTo>
                      <a:pt x="867" y="1067"/>
                    </a:lnTo>
                    <a:lnTo>
                      <a:pt x="859" y="1070"/>
                    </a:lnTo>
                    <a:lnTo>
                      <a:pt x="852" y="1073"/>
                    </a:lnTo>
                    <a:lnTo>
                      <a:pt x="846" y="1076"/>
                    </a:lnTo>
                    <a:lnTo>
                      <a:pt x="841" y="1080"/>
                    </a:lnTo>
                    <a:lnTo>
                      <a:pt x="839" y="1082"/>
                    </a:lnTo>
                    <a:lnTo>
                      <a:pt x="837" y="1085"/>
                    </a:lnTo>
                    <a:lnTo>
                      <a:pt x="836" y="1088"/>
                    </a:lnTo>
                    <a:lnTo>
                      <a:pt x="836" y="1092"/>
                    </a:lnTo>
                    <a:lnTo>
                      <a:pt x="837" y="1105"/>
                    </a:lnTo>
                    <a:lnTo>
                      <a:pt x="840" y="1117"/>
                    </a:lnTo>
                    <a:lnTo>
                      <a:pt x="843" y="1130"/>
                    </a:lnTo>
                    <a:lnTo>
                      <a:pt x="844" y="1143"/>
                    </a:lnTo>
                    <a:lnTo>
                      <a:pt x="844" y="1207"/>
                    </a:lnTo>
                    <a:lnTo>
                      <a:pt x="844" y="1211"/>
                    </a:lnTo>
                    <a:lnTo>
                      <a:pt x="845" y="1215"/>
                    </a:lnTo>
                    <a:lnTo>
                      <a:pt x="847" y="1219"/>
                    </a:lnTo>
                    <a:lnTo>
                      <a:pt x="849" y="1223"/>
                    </a:lnTo>
                    <a:lnTo>
                      <a:pt x="854" y="1230"/>
                    </a:lnTo>
                    <a:lnTo>
                      <a:pt x="859" y="1238"/>
                    </a:lnTo>
                    <a:lnTo>
                      <a:pt x="869" y="1250"/>
                    </a:lnTo>
                    <a:lnTo>
                      <a:pt x="878" y="1261"/>
                    </a:lnTo>
                    <a:lnTo>
                      <a:pt x="883" y="1266"/>
                    </a:lnTo>
                    <a:lnTo>
                      <a:pt x="887" y="1272"/>
                    </a:lnTo>
                    <a:lnTo>
                      <a:pt x="890" y="1278"/>
                    </a:lnTo>
                    <a:lnTo>
                      <a:pt x="893" y="1287"/>
                    </a:lnTo>
                    <a:lnTo>
                      <a:pt x="899" y="1307"/>
                    </a:lnTo>
                    <a:lnTo>
                      <a:pt x="904" y="1324"/>
                    </a:lnTo>
                    <a:lnTo>
                      <a:pt x="907" y="1333"/>
                    </a:lnTo>
                    <a:lnTo>
                      <a:pt x="910" y="1342"/>
                    </a:lnTo>
                    <a:lnTo>
                      <a:pt x="915" y="1350"/>
                    </a:lnTo>
                    <a:lnTo>
                      <a:pt x="922" y="1359"/>
                    </a:lnTo>
                    <a:lnTo>
                      <a:pt x="936" y="1371"/>
                    </a:lnTo>
                    <a:lnTo>
                      <a:pt x="950" y="1382"/>
                    </a:lnTo>
                    <a:lnTo>
                      <a:pt x="954" y="1388"/>
                    </a:lnTo>
                    <a:lnTo>
                      <a:pt x="956" y="1395"/>
                    </a:lnTo>
                    <a:lnTo>
                      <a:pt x="958" y="1401"/>
                    </a:lnTo>
                    <a:lnTo>
                      <a:pt x="959" y="1407"/>
                    </a:lnTo>
                    <a:lnTo>
                      <a:pt x="960" y="1420"/>
                    </a:lnTo>
                    <a:lnTo>
                      <a:pt x="963" y="1434"/>
                    </a:lnTo>
                    <a:lnTo>
                      <a:pt x="967" y="1445"/>
                    </a:lnTo>
                    <a:lnTo>
                      <a:pt x="972" y="1455"/>
                    </a:lnTo>
                    <a:lnTo>
                      <a:pt x="979" y="1463"/>
                    </a:lnTo>
                    <a:lnTo>
                      <a:pt x="985" y="1471"/>
                    </a:lnTo>
                    <a:lnTo>
                      <a:pt x="992" y="1478"/>
                    </a:lnTo>
                    <a:lnTo>
                      <a:pt x="1000" y="1483"/>
                    </a:lnTo>
                    <a:lnTo>
                      <a:pt x="1009" y="1489"/>
                    </a:lnTo>
                    <a:lnTo>
                      <a:pt x="1020" y="1493"/>
                    </a:lnTo>
                    <a:lnTo>
                      <a:pt x="1023" y="1487"/>
                    </a:lnTo>
                    <a:lnTo>
                      <a:pt x="1027" y="1482"/>
                    </a:lnTo>
                    <a:lnTo>
                      <a:pt x="1029" y="1477"/>
                    </a:lnTo>
                    <a:lnTo>
                      <a:pt x="1030" y="1470"/>
                    </a:lnTo>
                    <a:lnTo>
                      <a:pt x="1030" y="1419"/>
                    </a:lnTo>
                    <a:lnTo>
                      <a:pt x="1031" y="1402"/>
                    </a:lnTo>
                    <a:lnTo>
                      <a:pt x="1034" y="1386"/>
                    </a:lnTo>
                    <a:lnTo>
                      <a:pt x="1037" y="1371"/>
                    </a:lnTo>
                    <a:lnTo>
                      <a:pt x="1039" y="1354"/>
                    </a:lnTo>
                    <a:lnTo>
                      <a:pt x="1040" y="1333"/>
                    </a:lnTo>
                    <a:lnTo>
                      <a:pt x="1041" y="1316"/>
                    </a:lnTo>
                    <a:lnTo>
                      <a:pt x="1043" y="1299"/>
                    </a:lnTo>
                    <a:lnTo>
                      <a:pt x="1046" y="1278"/>
                    </a:lnTo>
                    <a:lnTo>
                      <a:pt x="1047" y="1270"/>
                    </a:lnTo>
                    <a:lnTo>
                      <a:pt x="1048" y="1262"/>
                    </a:lnTo>
                    <a:lnTo>
                      <a:pt x="1049" y="1258"/>
                    </a:lnTo>
                    <a:lnTo>
                      <a:pt x="1050" y="1254"/>
                    </a:lnTo>
                    <a:lnTo>
                      <a:pt x="1051" y="1251"/>
                    </a:lnTo>
                    <a:lnTo>
                      <a:pt x="1054" y="1248"/>
                    </a:lnTo>
                    <a:lnTo>
                      <a:pt x="1059" y="1247"/>
                    </a:lnTo>
                    <a:lnTo>
                      <a:pt x="1064" y="1248"/>
                    </a:lnTo>
                    <a:lnTo>
                      <a:pt x="1075" y="1245"/>
                    </a:lnTo>
                    <a:lnTo>
                      <a:pt x="1086" y="1243"/>
                    </a:lnTo>
                    <a:lnTo>
                      <a:pt x="1097" y="1242"/>
                    </a:lnTo>
                    <a:lnTo>
                      <a:pt x="1108" y="1240"/>
                    </a:lnTo>
                    <a:lnTo>
                      <a:pt x="1114" y="1239"/>
                    </a:lnTo>
                    <a:lnTo>
                      <a:pt x="1120" y="1237"/>
                    </a:lnTo>
                    <a:lnTo>
                      <a:pt x="1125" y="1234"/>
                    </a:lnTo>
                    <a:lnTo>
                      <a:pt x="1129" y="1230"/>
                    </a:lnTo>
                    <a:lnTo>
                      <a:pt x="1130" y="1227"/>
                    </a:lnTo>
                    <a:lnTo>
                      <a:pt x="1131" y="1224"/>
                    </a:lnTo>
                    <a:lnTo>
                      <a:pt x="1131" y="1222"/>
                    </a:lnTo>
                    <a:lnTo>
                      <a:pt x="1130" y="1219"/>
                    </a:lnTo>
                    <a:lnTo>
                      <a:pt x="1129" y="1214"/>
                    </a:lnTo>
                    <a:lnTo>
                      <a:pt x="1129" y="1208"/>
                    </a:lnTo>
                    <a:lnTo>
                      <a:pt x="1129" y="1157"/>
                    </a:lnTo>
                    <a:lnTo>
                      <a:pt x="1129" y="1143"/>
                    </a:lnTo>
                    <a:lnTo>
                      <a:pt x="1131" y="1132"/>
                    </a:lnTo>
                    <a:lnTo>
                      <a:pt x="1132" y="1120"/>
                    </a:lnTo>
                    <a:lnTo>
                      <a:pt x="1134" y="1105"/>
                    </a:lnTo>
                    <a:lnTo>
                      <a:pt x="1136" y="1075"/>
                    </a:lnTo>
                    <a:lnTo>
                      <a:pt x="1138" y="1047"/>
                    </a:lnTo>
                    <a:lnTo>
                      <a:pt x="1139" y="1034"/>
                    </a:lnTo>
                    <a:lnTo>
                      <a:pt x="1141" y="1021"/>
                    </a:lnTo>
                    <a:lnTo>
                      <a:pt x="1143" y="1006"/>
                    </a:lnTo>
                    <a:lnTo>
                      <a:pt x="1146" y="991"/>
                    </a:lnTo>
                    <a:lnTo>
                      <a:pt x="1152" y="977"/>
                    </a:lnTo>
                    <a:lnTo>
                      <a:pt x="1157" y="966"/>
                    </a:lnTo>
                    <a:lnTo>
                      <a:pt x="1159" y="960"/>
                    </a:lnTo>
                    <a:lnTo>
                      <a:pt x="1161" y="954"/>
                    </a:lnTo>
                    <a:lnTo>
                      <a:pt x="1162" y="946"/>
                    </a:lnTo>
                    <a:lnTo>
                      <a:pt x="1163" y="939"/>
                    </a:lnTo>
                    <a:lnTo>
                      <a:pt x="1162" y="937"/>
                    </a:lnTo>
                    <a:lnTo>
                      <a:pt x="1162" y="937"/>
                    </a:lnTo>
                    <a:lnTo>
                      <a:pt x="1160" y="936"/>
                    </a:lnTo>
                    <a:lnTo>
                      <a:pt x="1159" y="936"/>
                    </a:lnTo>
                    <a:lnTo>
                      <a:pt x="1155" y="935"/>
                    </a:lnTo>
                    <a:lnTo>
                      <a:pt x="1153" y="934"/>
                    </a:lnTo>
                    <a:lnTo>
                      <a:pt x="1138" y="923"/>
                    </a:lnTo>
                    <a:lnTo>
                      <a:pt x="1124" y="911"/>
                    </a:lnTo>
                    <a:lnTo>
                      <a:pt x="1118" y="904"/>
                    </a:lnTo>
                    <a:lnTo>
                      <a:pt x="1113" y="896"/>
                    </a:lnTo>
                    <a:lnTo>
                      <a:pt x="1109" y="888"/>
                    </a:lnTo>
                    <a:lnTo>
                      <a:pt x="1106" y="879"/>
                    </a:lnTo>
                    <a:lnTo>
                      <a:pt x="1096" y="860"/>
                    </a:lnTo>
                    <a:lnTo>
                      <a:pt x="1085" y="844"/>
                    </a:lnTo>
                    <a:lnTo>
                      <a:pt x="1076" y="827"/>
                    </a:lnTo>
                    <a:lnTo>
                      <a:pt x="1067" y="807"/>
                    </a:lnTo>
                    <a:lnTo>
                      <a:pt x="1060" y="790"/>
                    </a:lnTo>
                    <a:lnTo>
                      <a:pt x="1055" y="774"/>
                    </a:lnTo>
                    <a:lnTo>
                      <a:pt x="1050" y="759"/>
                    </a:lnTo>
                    <a:lnTo>
                      <a:pt x="1044" y="742"/>
                    </a:lnTo>
                    <a:lnTo>
                      <a:pt x="1036" y="720"/>
                    </a:lnTo>
                    <a:lnTo>
                      <a:pt x="1026" y="701"/>
                    </a:lnTo>
                    <a:lnTo>
                      <a:pt x="1020" y="693"/>
                    </a:lnTo>
                    <a:lnTo>
                      <a:pt x="1013" y="686"/>
                    </a:lnTo>
                    <a:lnTo>
                      <a:pt x="1009" y="683"/>
                    </a:lnTo>
                    <a:lnTo>
                      <a:pt x="1005" y="680"/>
                    </a:lnTo>
                    <a:lnTo>
                      <a:pt x="1000" y="677"/>
                    </a:lnTo>
                    <a:lnTo>
                      <a:pt x="994" y="675"/>
                    </a:lnTo>
                    <a:lnTo>
                      <a:pt x="992" y="675"/>
                    </a:lnTo>
                    <a:lnTo>
                      <a:pt x="987" y="675"/>
                    </a:lnTo>
                    <a:lnTo>
                      <a:pt x="985" y="675"/>
                    </a:lnTo>
                    <a:lnTo>
                      <a:pt x="983" y="675"/>
                    </a:lnTo>
                    <a:lnTo>
                      <a:pt x="982" y="674"/>
                    </a:lnTo>
                    <a:lnTo>
                      <a:pt x="981" y="673"/>
                    </a:lnTo>
                    <a:lnTo>
                      <a:pt x="973" y="672"/>
                    </a:lnTo>
                    <a:lnTo>
                      <a:pt x="966" y="669"/>
                    </a:lnTo>
                    <a:lnTo>
                      <a:pt x="959" y="666"/>
                    </a:lnTo>
                    <a:lnTo>
                      <a:pt x="952" y="661"/>
                    </a:lnTo>
                    <a:lnTo>
                      <a:pt x="937" y="652"/>
                    </a:lnTo>
                    <a:lnTo>
                      <a:pt x="924" y="646"/>
                    </a:lnTo>
                    <a:lnTo>
                      <a:pt x="920" y="628"/>
                    </a:lnTo>
                    <a:lnTo>
                      <a:pt x="913" y="608"/>
                    </a:lnTo>
                    <a:lnTo>
                      <a:pt x="910" y="598"/>
                    </a:lnTo>
                    <a:lnTo>
                      <a:pt x="908" y="587"/>
                    </a:lnTo>
                    <a:lnTo>
                      <a:pt x="907" y="576"/>
                    </a:lnTo>
                    <a:lnTo>
                      <a:pt x="906" y="565"/>
                    </a:lnTo>
                    <a:lnTo>
                      <a:pt x="907" y="550"/>
                    </a:lnTo>
                    <a:lnTo>
                      <a:pt x="909" y="536"/>
                    </a:lnTo>
                    <a:lnTo>
                      <a:pt x="912" y="521"/>
                    </a:lnTo>
                    <a:lnTo>
                      <a:pt x="915" y="505"/>
                    </a:lnTo>
                    <a:lnTo>
                      <a:pt x="919" y="490"/>
                    </a:lnTo>
                    <a:lnTo>
                      <a:pt x="919" y="476"/>
                    </a:lnTo>
                    <a:lnTo>
                      <a:pt x="919" y="468"/>
                    </a:lnTo>
                    <a:lnTo>
                      <a:pt x="916" y="461"/>
                    </a:lnTo>
                    <a:lnTo>
                      <a:pt x="915" y="453"/>
                    </a:lnTo>
                    <a:lnTo>
                      <a:pt x="912" y="446"/>
                    </a:lnTo>
                    <a:lnTo>
                      <a:pt x="906" y="432"/>
                    </a:lnTo>
                    <a:lnTo>
                      <a:pt x="901" y="418"/>
                    </a:lnTo>
                    <a:lnTo>
                      <a:pt x="900" y="411"/>
                    </a:lnTo>
                    <a:lnTo>
                      <a:pt x="899" y="404"/>
                    </a:lnTo>
                    <a:lnTo>
                      <a:pt x="898" y="396"/>
                    </a:lnTo>
                    <a:lnTo>
                      <a:pt x="898" y="389"/>
                    </a:lnTo>
                    <a:lnTo>
                      <a:pt x="899" y="379"/>
                    </a:lnTo>
                    <a:lnTo>
                      <a:pt x="900" y="370"/>
                    </a:lnTo>
                    <a:lnTo>
                      <a:pt x="901" y="360"/>
                    </a:lnTo>
                    <a:lnTo>
                      <a:pt x="902" y="351"/>
                    </a:lnTo>
                    <a:lnTo>
                      <a:pt x="906" y="340"/>
                    </a:lnTo>
                    <a:lnTo>
                      <a:pt x="911" y="329"/>
                    </a:lnTo>
                    <a:lnTo>
                      <a:pt x="915" y="319"/>
                    </a:lnTo>
                    <a:lnTo>
                      <a:pt x="918" y="311"/>
                    </a:lnTo>
                    <a:lnTo>
                      <a:pt x="920" y="309"/>
                    </a:lnTo>
                    <a:lnTo>
                      <a:pt x="922" y="306"/>
                    </a:lnTo>
                    <a:lnTo>
                      <a:pt x="947" y="233"/>
                    </a:lnTo>
                    <a:lnTo>
                      <a:pt x="947" y="233"/>
                    </a:lnTo>
                    <a:lnTo>
                      <a:pt x="963" y="235"/>
                    </a:lnTo>
                    <a:lnTo>
                      <a:pt x="984" y="239"/>
                    </a:lnTo>
                    <a:lnTo>
                      <a:pt x="1006" y="241"/>
                    </a:lnTo>
                    <a:lnTo>
                      <a:pt x="1028" y="243"/>
                    </a:lnTo>
                    <a:lnTo>
                      <a:pt x="1052" y="245"/>
                    </a:lnTo>
                    <a:lnTo>
                      <a:pt x="1074" y="246"/>
                    </a:lnTo>
                    <a:lnTo>
                      <a:pt x="1094" y="247"/>
                    </a:lnTo>
                    <a:lnTo>
                      <a:pt x="1111" y="247"/>
                    </a:lnTo>
                    <a:lnTo>
                      <a:pt x="1116" y="247"/>
                    </a:lnTo>
                    <a:lnTo>
                      <a:pt x="1121" y="246"/>
                    </a:lnTo>
                    <a:lnTo>
                      <a:pt x="1125" y="243"/>
                    </a:lnTo>
                    <a:lnTo>
                      <a:pt x="1129" y="240"/>
                    </a:lnTo>
                    <a:lnTo>
                      <a:pt x="1135" y="232"/>
                    </a:lnTo>
                    <a:lnTo>
                      <a:pt x="1141" y="224"/>
                    </a:lnTo>
                    <a:lnTo>
                      <a:pt x="1146" y="214"/>
                    </a:lnTo>
                    <a:lnTo>
                      <a:pt x="1153" y="206"/>
                    </a:lnTo>
                    <a:lnTo>
                      <a:pt x="1157" y="202"/>
                    </a:lnTo>
                    <a:lnTo>
                      <a:pt x="1161" y="198"/>
                    </a:lnTo>
                    <a:lnTo>
                      <a:pt x="1165" y="195"/>
                    </a:lnTo>
                    <a:lnTo>
                      <a:pt x="1170" y="193"/>
                    </a:lnTo>
                    <a:lnTo>
                      <a:pt x="1180" y="191"/>
                    </a:lnTo>
                    <a:lnTo>
                      <a:pt x="1191" y="190"/>
                    </a:lnTo>
                    <a:lnTo>
                      <a:pt x="1197" y="191"/>
                    </a:lnTo>
                    <a:lnTo>
                      <a:pt x="1202" y="192"/>
                    </a:lnTo>
                    <a:lnTo>
                      <a:pt x="1209" y="193"/>
                    </a:lnTo>
                    <a:lnTo>
                      <a:pt x="1214" y="195"/>
                    </a:lnTo>
                    <a:lnTo>
                      <a:pt x="1222" y="200"/>
                    </a:lnTo>
                    <a:lnTo>
                      <a:pt x="1230" y="206"/>
                    </a:lnTo>
                    <a:lnTo>
                      <a:pt x="1246" y="222"/>
                    </a:lnTo>
                    <a:lnTo>
                      <a:pt x="1264" y="240"/>
                    </a:lnTo>
                    <a:lnTo>
                      <a:pt x="1274" y="247"/>
                    </a:lnTo>
                    <a:lnTo>
                      <a:pt x="1283" y="254"/>
                    </a:lnTo>
                    <a:lnTo>
                      <a:pt x="1293" y="259"/>
                    </a:lnTo>
                    <a:lnTo>
                      <a:pt x="1303" y="263"/>
                    </a:lnTo>
                    <a:lnTo>
                      <a:pt x="1314" y="267"/>
                    </a:lnTo>
                    <a:lnTo>
                      <a:pt x="1326" y="269"/>
                    </a:lnTo>
                    <a:lnTo>
                      <a:pt x="1338" y="270"/>
                    </a:lnTo>
                    <a:lnTo>
                      <a:pt x="1350" y="270"/>
                    </a:lnTo>
                    <a:lnTo>
                      <a:pt x="1359" y="270"/>
                    </a:lnTo>
                    <a:lnTo>
                      <a:pt x="1366" y="270"/>
                    </a:lnTo>
                    <a:lnTo>
                      <a:pt x="1374" y="270"/>
                    </a:lnTo>
                    <a:lnTo>
                      <a:pt x="1383" y="268"/>
                    </a:lnTo>
                    <a:lnTo>
                      <a:pt x="1394" y="263"/>
                    </a:lnTo>
                    <a:lnTo>
                      <a:pt x="1403" y="257"/>
                    </a:lnTo>
                    <a:lnTo>
                      <a:pt x="1408" y="254"/>
                    </a:lnTo>
                    <a:lnTo>
                      <a:pt x="1412" y="252"/>
                    </a:lnTo>
                    <a:lnTo>
                      <a:pt x="1418" y="251"/>
                    </a:lnTo>
                    <a:lnTo>
                      <a:pt x="1424" y="250"/>
                    </a:lnTo>
                    <a:lnTo>
                      <a:pt x="1432" y="251"/>
                    </a:lnTo>
                    <a:lnTo>
                      <a:pt x="1440" y="254"/>
                    </a:lnTo>
                    <a:lnTo>
                      <a:pt x="1447" y="257"/>
                    </a:lnTo>
                    <a:lnTo>
                      <a:pt x="1455" y="260"/>
                    </a:lnTo>
                    <a:lnTo>
                      <a:pt x="1467" y="262"/>
                    </a:lnTo>
                    <a:lnTo>
                      <a:pt x="1477" y="263"/>
                    </a:lnTo>
                    <a:lnTo>
                      <a:pt x="1487" y="263"/>
                    </a:lnTo>
                    <a:lnTo>
                      <a:pt x="1500" y="263"/>
                    </a:lnTo>
                    <a:lnTo>
                      <a:pt x="1511" y="262"/>
                    </a:lnTo>
                    <a:lnTo>
                      <a:pt x="1520" y="260"/>
                    </a:lnTo>
                    <a:lnTo>
                      <a:pt x="1530" y="258"/>
                    </a:lnTo>
                    <a:lnTo>
                      <a:pt x="1540" y="255"/>
                    </a:lnTo>
                    <a:lnTo>
                      <a:pt x="1555" y="254"/>
                    </a:lnTo>
                    <a:lnTo>
                      <a:pt x="1568" y="254"/>
                    </a:lnTo>
                    <a:lnTo>
                      <a:pt x="1574" y="253"/>
                    </a:lnTo>
                    <a:lnTo>
                      <a:pt x="1580" y="252"/>
                    </a:lnTo>
                    <a:lnTo>
                      <a:pt x="1586" y="251"/>
                    </a:lnTo>
                    <a:lnTo>
                      <a:pt x="1592" y="247"/>
                    </a:lnTo>
                    <a:lnTo>
                      <a:pt x="1598" y="244"/>
                    </a:lnTo>
                    <a:lnTo>
                      <a:pt x="1602" y="240"/>
                    </a:lnTo>
                    <a:lnTo>
                      <a:pt x="1607" y="234"/>
                    </a:lnTo>
                    <a:lnTo>
                      <a:pt x="1611" y="230"/>
                    </a:lnTo>
                    <a:lnTo>
                      <a:pt x="1618" y="221"/>
                    </a:lnTo>
                    <a:lnTo>
                      <a:pt x="1626" y="211"/>
                    </a:lnTo>
                    <a:lnTo>
                      <a:pt x="1635" y="203"/>
                    </a:lnTo>
                    <a:lnTo>
                      <a:pt x="1644" y="196"/>
                    </a:lnTo>
                    <a:lnTo>
                      <a:pt x="1652" y="186"/>
                    </a:lnTo>
                    <a:lnTo>
                      <a:pt x="1658" y="175"/>
                    </a:lnTo>
                    <a:lnTo>
                      <a:pt x="1662" y="170"/>
                    </a:lnTo>
                    <a:lnTo>
                      <a:pt x="1667" y="167"/>
                    </a:lnTo>
                    <a:lnTo>
                      <a:pt x="1672" y="165"/>
                    </a:lnTo>
                    <a:lnTo>
                      <a:pt x="1678" y="164"/>
                    </a:lnTo>
                    <a:lnTo>
                      <a:pt x="1681" y="164"/>
                    </a:lnTo>
                    <a:lnTo>
                      <a:pt x="1684" y="165"/>
                    </a:lnTo>
                    <a:lnTo>
                      <a:pt x="1687" y="167"/>
                    </a:lnTo>
                    <a:lnTo>
                      <a:pt x="1689" y="169"/>
                    </a:lnTo>
                    <a:lnTo>
                      <a:pt x="1693" y="173"/>
                    </a:lnTo>
                    <a:lnTo>
                      <a:pt x="1699" y="177"/>
                    </a:lnTo>
                    <a:lnTo>
                      <a:pt x="1714" y="187"/>
                    </a:lnTo>
                    <a:lnTo>
                      <a:pt x="1729" y="195"/>
                    </a:lnTo>
                    <a:lnTo>
                      <a:pt x="1736" y="198"/>
                    </a:lnTo>
                    <a:lnTo>
                      <a:pt x="1743" y="201"/>
                    </a:lnTo>
                    <a:lnTo>
                      <a:pt x="1751" y="203"/>
                    </a:lnTo>
                    <a:lnTo>
                      <a:pt x="1761" y="203"/>
                    </a:lnTo>
                    <a:lnTo>
                      <a:pt x="1765" y="203"/>
                    </a:lnTo>
                    <a:lnTo>
                      <a:pt x="1769" y="202"/>
                    </a:lnTo>
                    <a:lnTo>
                      <a:pt x="1772" y="200"/>
                    </a:lnTo>
                    <a:lnTo>
                      <a:pt x="1776" y="198"/>
                    </a:lnTo>
                    <a:lnTo>
                      <a:pt x="1783" y="193"/>
                    </a:lnTo>
                    <a:lnTo>
                      <a:pt x="1790" y="188"/>
                    </a:lnTo>
                    <a:lnTo>
                      <a:pt x="1797" y="184"/>
                    </a:lnTo>
                    <a:lnTo>
                      <a:pt x="1804" y="181"/>
                    </a:lnTo>
                    <a:lnTo>
                      <a:pt x="1812" y="180"/>
                    </a:lnTo>
                    <a:lnTo>
                      <a:pt x="1820" y="179"/>
                    </a:lnTo>
                    <a:lnTo>
                      <a:pt x="1834" y="177"/>
                    </a:lnTo>
                    <a:lnTo>
                      <a:pt x="1847" y="174"/>
                    </a:lnTo>
                    <a:lnTo>
                      <a:pt x="1859" y="172"/>
                    </a:lnTo>
                    <a:lnTo>
                      <a:pt x="1872" y="169"/>
                    </a:lnTo>
                    <a:lnTo>
                      <a:pt x="1891" y="166"/>
                    </a:lnTo>
                    <a:lnTo>
                      <a:pt x="1909" y="162"/>
                    </a:lnTo>
                    <a:lnTo>
                      <a:pt x="1926" y="159"/>
                    </a:lnTo>
                    <a:lnTo>
                      <a:pt x="1944" y="154"/>
                    </a:lnTo>
                    <a:lnTo>
                      <a:pt x="1956" y="150"/>
                    </a:lnTo>
                    <a:lnTo>
                      <a:pt x="1965" y="146"/>
                    </a:lnTo>
                    <a:lnTo>
                      <a:pt x="1975" y="143"/>
                    </a:lnTo>
                    <a:lnTo>
                      <a:pt x="1986" y="141"/>
                    </a:lnTo>
                    <a:lnTo>
                      <a:pt x="2000" y="140"/>
                    </a:lnTo>
                    <a:lnTo>
                      <a:pt x="2013" y="140"/>
                    </a:lnTo>
                    <a:lnTo>
                      <a:pt x="2019" y="140"/>
                    </a:lnTo>
                    <a:lnTo>
                      <a:pt x="2025" y="139"/>
                    </a:lnTo>
                    <a:lnTo>
                      <a:pt x="2031" y="138"/>
                    </a:lnTo>
                    <a:lnTo>
                      <a:pt x="2038" y="136"/>
                    </a:lnTo>
                    <a:lnTo>
                      <a:pt x="2049" y="131"/>
                    </a:lnTo>
                    <a:lnTo>
                      <a:pt x="2058" y="125"/>
                    </a:lnTo>
                    <a:lnTo>
                      <a:pt x="2067" y="118"/>
                    </a:lnTo>
                    <a:lnTo>
                      <a:pt x="2075" y="112"/>
                    </a:lnTo>
                    <a:lnTo>
                      <a:pt x="2089" y="96"/>
                    </a:lnTo>
                    <a:lnTo>
                      <a:pt x="2105" y="79"/>
                    </a:lnTo>
                    <a:lnTo>
                      <a:pt x="2118" y="67"/>
                    </a:lnTo>
                    <a:lnTo>
                      <a:pt x="2131" y="58"/>
                    </a:lnTo>
                    <a:lnTo>
                      <a:pt x="2144" y="49"/>
                    </a:lnTo>
                    <a:lnTo>
                      <a:pt x="2157" y="37"/>
                    </a:lnTo>
                    <a:lnTo>
                      <a:pt x="2166" y="28"/>
                    </a:lnTo>
                    <a:lnTo>
                      <a:pt x="2173" y="19"/>
                    </a:lnTo>
                    <a:lnTo>
                      <a:pt x="2182" y="9"/>
                    </a:lnTo>
                    <a:lnTo>
                      <a:pt x="2191" y="0"/>
                    </a:lnTo>
                    <a:lnTo>
                      <a:pt x="2191" y="0"/>
                    </a:lnTo>
                    <a:lnTo>
                      <a:pt x="2192" y="3"/>
                    </a:lnTo>
                    <a:lnTo>
                      <a:pt x="2193" y="6"/>
                    </a:lnTo>
                    <a:lnTo>
                      <a:pt x="2195" y="8"/>
                    </a:lnTo>
                    <a:lnTo>
                      <a:pt x="2197" y="10"/>
                    </a:lnTo>
                    <a:lnTo>
                      <a:pt x="2203" y="15"/>
                    </a:lnTo>
                    <a:lnTo>
                      <a:pt x="2208" y="21"/>
                    </a:lnTo>
                    <a:lnTo>
                      <a:pt x="2216" y="30"/>
                    </a:lnTo>
                    <a:lnTo>
                      <a:pt x="2223" y="39"/>
                    </a:lnTo>
                    <a:lnTo>
                      <a:pt x="2225" y="44"/>
                    </a:lnTo>
                    <a:lnTo>
                      <a:pt x="2227" y="49"/>
                    </a:lnTo>
                    <a:lnTo>
                      <a:pt x="2229" y="55"/>
                    </a:lnTo>
                    <a:lnTo>
                      <a:pt x="2229" y="61"/>
                    </a:lnTo>
                    <a:lnTo>
                      <a:pt x="2229" y="66"/>
                    </a:lnTo>
                    <a:lnTo>
                      <a:pt x="2228" y="71"/>
                    </a:lnTo>
                    <a:lnTo>
                      <a:pt x="2226" y="76"/>
                    </a:lnTo>
                    <a:lnTo>
                      <a:pt x="2224" y="81"/>
                    </a:lnTo>
                    <a:lnTo>
                      <a:pt x="2218" y="89"/>
                    </a:lnTo>
                    <a:lnTo>
                      <a:pt x="2213" y="98"/>
                    </a:lnTo>
                    <a:lnTo>
                      <a:pt x="2209" y="107"/>
                    </a:lnTo>
                    <a:lnTo>
                      <a:pt x="2206" y="115"/>
                    </a:lnTo>
                    <a:lnTo>
                      <a:pt x="2204" y="123"/>
                    </a:lnTo>
                    <a:lnTo>
                      <a:pt x="2202" y="132"/>
                    </a:lnTo>
                    <a:lnTo>
                      <a:pt x="2200" y="139"/>
                    </a:lnTo>
                    <a:lnTo>
                      <a:pt x="2198" y="147"/>
                    </a:lnTo>
                    <a:lnTo>
                      <a:pt x="2195" y="155"/>
                    </a:lnTo>
                    <a:lnTo>
                      <a:pt x="2191" y="164"/>
                    </a:lnTo>
                    <a:lnTo>
                      <a:pt x="2186" y="172"/>
                    </a:lnTo>
                    <a:lnTo>
                      <a:pt x="2179" y="179"/>
                    </a:lnTo>
                    <a:lnTo>
                      <a:pt x="2176" y="184"/>
                    </a:lnTo>
                    <a:lnTo>
                      <a:pt x="2174" y="188"/>
                    </a:lnTo>
                    <a:lnTo>
                      <a:pt x="2173" y="192"/>
                    </a:lnTo>
                    <a:lnTo>
                      <a:pt x="2172" y="197"/>
                    </a:lnTo>
                    <a:lnTo>
                      <a:pt x="2173" y="203"/>
                    </a:lnTo>
                    <a:lnTo>
                      <a:pt x="2174" y="209"/>
                    </a:lnTo>
                    <a:lnTo>
                      <a:pt x="2177" y="214"/>
                    </a:lnTo>
                    <a:lnTo>
                      <a:pt x="2179" y="220"/>
                    </a:lnTo>
                    <a:lnTo>
                      <a:pt x="2183" y="225"/>
                    </a:lnTo>
                    <a:lnTo>
                      <a:pt x="2185" y="230"/>
                    </a:lnTo>
                    <a:lnTo>
                      <a:pt x="2187" y="236"/>
                    </a:lnTo>
                    <a:lnTo>
                      <a:pt x="2187" y="243"/>
                    </a:lnTo>
                    <a:lnTo>
                      <a:pt x="2187" y="335"/>
                    </a:lnTo>
                    <a:lnTo>
                      <a:pt x="2210" y="450"/>
                    </a:lnTo>
                    <a:lnTo>
                      <a:pt x="2210" y="460"/>
                    </a:lnTo>
                    <a:lnTo>
                      <a:pt x="2211" y="468"/>
                    </a:lnTo>
                    <a:lnTo>
                      <a:pt x="2211" y="476"/>
                    </a:lnTo>
                    <a:lnTo>
                      <a:pt x="2211" y="485"/>
                    </a:lnTo>
                    <a:lnTo>
                      <a:pt x="2211" y="501"/>
                    </a:lnTo>
                    <a:lnTo>
                      <a:pt x="2212" y="510"/>
                    </a:lnTo>
                    <a:lnTo>
                      <a:pt x="2211" y="520"/>
                    </a:lnTo>
                    <a:lnTo>
                      <a:pt x="2211" y="524"/>
                    </a:lnTo>
                    <a:lnTo>
                      <a:pt x="2210" y="528"/>
                    </a:lnTo>
                    <a:lnTo>
                      <a:pt x="2208" y="531"/>
                    </a:lnTo>
                    <a:lnTo>
                      <a:pt x="2205" y="535"/>
                    </a:lnTo>
                    <a:lnTo>
                      <a:pt x="2200" y="539"/>
                    </a:lnTo>
                    <a:lnTo>
                      <a:pt x="2194" y="542"/>
                    </a:lnTo>
                    <a:lnTo>
                      <a:pt x="2191" y="543"/>
                    </a:lnTo>
                    <a:lnTo>
                      <a:pt x="2189" y="545"/>
                    </a:lnTo>
                    <a:lnTo>
                      <a:pt x="2188" y="547"/>
                    </a:lnTo>
                    <a:lnTo>
                      <a:pt x="2187" y="550"/>
                    </a:lnTo>
                    <a:lnTo>
                      <a:pt x="2190" y="562"/>
                    </a:lnTo>
                    <a:lnTo>
                      <a:pt x="2192" y="575"/>
                    </a:lnTo>
                    <a:lnTo>
                      <a:pt x="2192" y="605"/>
                    </a:lnTo>
                    <a:lnTo>
                      <a:pt x="2192" y="614"/>
                    </a:lnTo>
                    <a:lnTo>
                      <a:pt x="2190" y="622"/>
                    </a:lnTo>
                    <a:lnTo>
                      <a:pt x="2187" y="630"/>
                    </a:lnTo>
                    <a:lnTo>
                      <a:pt x="2182" y="636"/>
                    </a:lnTo>
                    <a:lnTo>
                      <a:pt x="2171" y="649"/>
                    </a:lnTo>
                    <a:lnTo>
                      <a:pt x="2158" y="662"/>
                    </a:lnTo>
                    <a:lnTo>
                      <a:pt x="2165" y="701"/>
                    </a:lnTo>
                    <a:lnTo>
                      <a:pt x="2167" y="716"/>
                    </a:lnTo>
                    <a:lnTo>
                      <a:pt x="2170" y="730"/>
                    </a:lnTo>
                    <a:lnTo>
                      <a:pt x="2172" y="744"/>
                    </a:lnTo>
                    <a:lnTo>
                      <a:pt x="2172" y="760"/>
                    </a:lnTo>
                    <a:lnTo>
                      <a:pt x="2171" y="773"/>
                    </a:lnTo>
                    <a:lnTo>
                      <a:pt x="2168" y="784"/>
                    </a:lnTo>
                    <a:lnTo>
                      <a:pt x="2165" y="796"/>
                    </a:lnTo>
                    <a:lnTo>
                      <a:pt x="2163" y="809"/>
                    </a:lnTo>
                    <a:lnTo>
                      <a:pt x="2163" y="848"/>
                    </a:lnTo>
                    <a:lnTo>
                      <a:pt x="2164" y="850"/>
                    </a:lnTo>
                    <a:lnTo>
                      <a:pt x="2165" y="853"/>
                    </a:lnTo>
                    <a:lnTo>
                      <a:pt x="2166" y="855"/>
                    </a:lnTo>
                    <a:lnTo>
                      <a:pt x="2168" y="857"/>
                    </a:lnTo>
                    <a:lnTo>
                      <a:pt x="2172" y="859"/>
                    </a:lnTo>
                    <a:lnTo>
                      <a:pt x="2178" y="860"/>
                    </a:lnTo>
                    <a:lnTo>
                      <a:pt x="2194" y="860"/>
                    </a:lnTo>
                    <a:lnTo>
                      <a:pt x="2194" y="867"/>
                    </a:lnTo>
                    <a:lnTo>
                      <a:pt x="2194" y="873"/>
                    </a:lnTo>
                    <a:lnTo>
                      <a:pt x="2193" y="886"/>
                    </a:lnTo>
                    <a:lnTo>
                      <a:pt x="2191" y="899"/>
                    </a:lnTo>
                    <a:lnTo>
                      <a:pt x="2192" y="905"/>
                    </a:lnTo>
                    <a:lnTo>
                      <a:pt x="2193" y="909"/>
                    </a:lnTo>
                    <a:lnTo>
                      <a:pt x="2195" y="914"/>
                    </a:lnTo>
                    <a:lnTo>
                      <a:pt x="2198" y="918"/>
                    </a:lnTo>
                    <a:lnTo>
                      <a:pt x="2201" y="922"/>
                    </a:lnTo>
                    <a:lnTo>
                      <a:pt x="2203" y="926"/>
                    </a:lnTo>
                    <a:lnTo>
                      <a:pt x="2204" y="931"/>
                    </a:lnTo>
                    <a:lnTo>
                      <a:pt x="2205" y="936"/>
                    </a:lnTo>
                    <a:lnTo>
                      <a:pt x="2204" y="945"/>
                    </a:lnTo>
                    <a:lnTo>
                      <a:pt x="2202" y="952"/>
                    </a:lnTo>
                    <a:lnTo>
                      <a:pt x="2199" y="960"/>
                    </a:lnTo>
                    <a:lnTo>
                      <a:pt x="2195" y="966"/>
                    </a:lnTo>
                    <a:lnTo>
                      <a:pt x="2185" y="978"/>
                    </a:lnTo>
                    <a:lnTo>
                      <a:pt x="2171" y="989"/>
                    </a:lnTo>
                    <a:lnTo>
                      <a:pt x="2167" y="994"/>
                    </a:lnTo>
                    <a:lnTo>
                      <a:pt x="2165" y="999"/>
                    </a:lnTo>
                    <a:lnTo>
                      <a:pt x="2164" y="1004"/>
                    </a:lnTo>
                    <a:lnTo>
                      <a:pt x="2164" y="1011"/>
                    </a:lnTo>
                    <a:lnTo>
                      <a:pt x="2164" y="1017"/>
                    </a:lnTo>
                    <a:lnTo>
                      <a:pt x="2164" y="1022"/>
                    </a:lnTo>
                    <a:lnTo>
                      <a:pt x="2163" y="1028"/>
                    </a:lnTo>
                    <a:lnTo>
                      <a:pt x="2161" y="1034"/>
                    </a:lnTo>
                    <a:lnTo>
                      <a:pt x="2159" y="1036"/>
                    </a:lnTo>
                    <a:lnTo>
                      <a:pt x="2157" y="1039"/>
                    </a:lnTo>
                    <a:lnTo>
                      <a:pt x="2154" y="1040"/>
                    </a:lnTo>
                    <a:lnTo>
                      <a:pt x="2152" y="1041"/>
                    </a:lnTo>
                    <a:lnTo>
                      <a:pt x="2146" y="1043"/>
                    </a:lnTo>
                    <a:lnTo>
                      <a:pt x="2139" y="1045"/>
                    </a:lnTo>
                    <a:lnTo>
                      <a:pt x="2136" y="1047"/>
                    </a:lnTo>
                    <a:lnTo>
                      <a:pt x="2135" y="1049"/>
                    </a:lnTo>
                    <a:lnTo>
                      <a:pt x="2133" y="1052"/>
                    </a:lnTo>
                    <a:lnTo>
                      <a:pt x="2133" y="1055"/>
                    </a:lnTo>
                    <a:lnTo>
                      <a:pt x="2133" y="1061"/>
                    </a:lnTo>
                    <a:lnTo>
                      <a:pt x="2133" y="1069"/>
                    </a:lnTo>
                    <a:lnTo>
                      <a:pt x="2133" y="1078"/>
                    </a:lnTo>
                    <a:lnTo>
                      <a:pt x="2132" y="1087"/>
                    </a:lnTo>
                    <a:lnTo>
                      <a:pt x="2131" y="1091"/>
                    </a:lnTo>
                    <a:lnTo>
                      <a:pt x="2130" y="1094"/>
                    </a:lnTo>
                    <a:lnTo>
                      <a:pt x="2128" y="1098"/>
                    </a:lnTo>
                    <a:lnTo>
                      <a:pt x="2125" y="1102"/>
                    </a:lnTo>
                    <a:lnTo>
                      <a:pt x="2121" y="1105"/>
                    </a:lnTo>
                    <a:lnTo>
                      <a:pt x="2118" y="1107"/>
                    </a:lnTo>
                    <a:lnTo>
                      <a:pt x="2115" y="1109"/>
                    </a:lnTo>
                    <a:lnTo>
                      <a:pt x="2112" y="1110"/>
                    </a:lnTo>
                    <a:lnTo>
                      <a:pt x="2105" y="1112"/>
                    </a:lnTo>
                    <a:lnTo>
                      <a:pt x="2097" y="1115"/>
                    </a:lnTo>
                    <a:lnTo>
                      <a:pt x="2093" y="1120"/>
                    </a:lnTo>
                    <a:lnTo>
                      <a:pt x="2090" y="1124"/>
                    </a:lnTo>
                    <a:lnTo>
                      <a:pt x="2088" y="1129"/>
                    </a:lnTo>
                    <a:lnTo>
                      <a:pt x="2088" y="1135"/>
                    </a:lnTo>
                    <a:lnTo>
                      <a:pt x="2088" y="1147"/>
                    </a:lnTo>
                    <a:lnTo>
                      <a:pt x="2089" y="1159"/>
                    </a:lnTo>
                    <a:lnTo>
                      <a:pt x="2088" y="1165"/>
                    </a:lnTo>
                    <a:lnTo>
                      <a:pt x="2086" y="1169"/>
                    </a:lnTo>
                    <a:lnTo>
                      <a:pt x="2083" y="1174"/>
                    </a:lnTo>
                    <a:lnTo>
                      <a:pt x="2080" y="1178"/>
                    </a:lnTo>
                    <a:lnTo>
                      <a:pt x="2072" y="1185"/>
                    </a:lnTo>
                    <a:lnTo>
                      <a:pt x="2063" y="1193"/>
                    </a:lnTo>
                    <a:lnTo>
                      <a:pt x="2058" y="1202"/>
                    </a:lnTo>
                    <a:lnTo>
                      <a:pt x="2053" y="1210"/>
                    </a:lnTo>
                    <a:lnTo>
                      <a:pt x="2049" y="1219"/>
                    </a:lnTo>
                    <a:lnTo>
                      <a:pt x="2043" y="1229"/>
                    </a:lnTo>
                    <a:lnTo>
                      <a:pt x="2031" y="1245"/>
                    </a:lnTo>
                    <a:lnTo>
                      <a:pt x="2020" y="1260"/>
                    </a:lnTo>
                    <a:lnTo>
                      <a:pt x="2009" y="1275"/>
                    </a:lnTo>
                    <a:lnTo>
                      <a:pt x="1994" y="1291"/>
                    </a:lnTo>
                    <a:lnTo>
                      <a:pt x="1981" y="1301"/>
                    </a:lnTo>
                    <a:lnTo>
                      <a:pt x="1968" y="1310"/>
                    </a:lnTo>
                    <a:lnTo>
                      <a:pt x="1962" y="1314"/>
                    </a:lnTo>
                    <a:lnTo>
                      <a:pt x="1956" y="1319"/>
                    </a:lnTo>
                    <a:lnTo>
                      <a:pt x="1950" y="1325"/>
                    </a:lnTo>
                    <a:lnTo>
                      <a:pt x="1946" y="1333"/>
                    </a:lnTo>
                    <a:lnTo>
                      <a:pt x="1937" y="1349"/>
                    </a:lnTo>
                    <a:lnTo>
                      <a:pt x="1928" y="1363"/>
                    </a:lnTo>
                    <a:lnTo>
                      <a:pt x="1926" y="1368"/>
                    </a:lnTo>
                    <a:lnTo>
                      <a:pt x="1924" y="1373"/>
                    </a:lnTo>
                    <a:lnTo>
                      <a:pt x="1923" y="1375"/>
                    </a:lnTo>
                    <a:lnTo>
                      <a:pt x="1922" y="1377"/>
                    </a:lnTo>
                    <a:lnTo>
                      <a:pt x="1920" y="1379"/>
                    </a:lnTo>
                    <a:lnTo>
                      <a:pt x="1918" y="1379"/>
                    </a:lnTo>
                    <a:lnTo>
                      <a:pt x="1913" y="1380"/>
                    </a:lnTo>
                    <a:lnTo>
                      <a:pt x="1909" y="1380"/>
                    </a:lnTo>
                    <a:lnTo>
                      <a:pt x="1905" y="1380"/>
                    </a:lnTo>
                    <a:lnTo>
                      <a:pt x="1901" y="1379"/>
                    </a:lnTo>
                    <a:lnTo>
                      <a:pt x="1897" y="1378"/>
                    </a:lnTo>
                    <a:lnTo>
                      <a:pt x="1892" y="1378"/>
                    </a:lnTo>
                    <a:lnTo>
                      <a:pt x="1888" y="1378"/>
                    </a:lnTo>
                    <a:lnTo>
                      <a:pt x="1883" y="1379"/>
                    </a:lnTo>
                    <a:lnTo>
                      <a:pt x="1869" y="1383"/>
                    </a:lnTo>
                    <a:lnTo>
                      <a:pt x="1855" y="1387"/>
                    </a:lnTo>
                    <a:lnTo>
                      <a:pt x="1850" y="1398"/>
                    </a:lnTo>
                    <a:lnTo>
                      <a:pt x="1845" y="1408"/>
                    </a:lnTo>
                    <a:lnTo>
                      <a:pt x="1839" y="1415"/>
                    </a:lnTo>
                    <a:lnTo>
                      <a:pt x="1831" y="1421"/>
                    </a:lnTo>
                    <a:lnTo>
                      <a:pt x="1828" y="1424"/>
                    </a:lnTo>
                    <a:lnTo>
                      <a:pt x="1826" y="1427"/>
                    </a:lnTo>
                    <a:lnTo>
                      <a:pt x="1823" y="1431"/>
                    </a:lnTo>
                    <a:lnTo>
                      <a:pt x="1821" y="1435"/>
                    </a:lnTo>
                    <a:lnTo>
                      <a:pt x="1820" y="1446"/>
                    </a:lnTo>
                    <a:lnTo>
                      <a:pt x="1818" y="1457"/>
                    </a:lnTo>
                    <a:lnTo>
                      <a:pt x="1814" y="1461"/>
                    </a:lnTo>
                    <a:lnTo>
                      <a:pt x="1810" y="1464"/>
                    </a:lnTo>
                    <a:lnTo>
                      <a:pt x="1805" y="1466"/>
                    </a:lnTo>
                    <a:lnTo>
                      <a:pt x="1800" y="1467"/>
                    </a:lnTo>
                    <a:lnTo>
                      <a:pt x="1790" y="1469"/>
                    </a:lnTo>
                    <a:lnTo>
                      <a:pt x="1779" y="1473"/>
                    </a:lnTo>
                    <a:lnTo>
                      <a:pt x="1761" y="1480"/>
                    </a:lnTo>
                    <a:lnTo>
                      <a:pt x="1746" y="1484"/>
                    </a:lnTo>
                    <a:lnTo>
                      <a:pt x="1730" y="1487"/>
                    </a:lnTo>
                    <a:lnTo>
                      <a:pt x="1711" y="1491"/>
                    </a:lnTo>
                    <a:lnTo>
                      <a:pt x="1698" y="1494"/>
                    </a:lnTo>
                    <a:lnTo>
                      <a:pt x="1687" y="1497"/>
                    </a:lnTo>
                    <a:lnTo>
                      <a:pt x="1675" y="1500"/>
                    </a:lnTo>
                    <a:lnTo>
                      <a:pt x="1661" y="1502"/>
                    </a:lnTo>
                    <a:lnTo>
                      <a:pt x="1650" y="1508"/>
                    </a:lnTo>
                    <a:lnTo>
                      <a:pt x="1639" y="1512"/>
                    </a:lnTo>
                    <a:lnTo>
                      <a:pt x="1635" y="1512"/>
                    </a:lnTo>
                    <a:lnTo>
                      <a:pt x="1631" y="1511"/>
                    </a:lnTo>
                    <a:lnTo>
                      <a:pt x="1627" y="1509"/>
                    </a:lnTo>
                    <a:lnTo>
                      <a:pt x="1624" y="1506"/>
                    </a:lnTo>
                    <a:lnTo>
                      <a:pt x="1618" y="1500"/>
                    </a:lnTo>
                    <a:lnTo>
                      <a:pt x="1611" y="1495"/>
                    </a:lnTo>
                    <a:lnTo>
                      <a:pt x="1600" y="1490"/>
                    </a:lnTo>
                    <a:lnTo>
                      <a:pt x="1591" y="1488"/>
                    </a:lnTo>
                    <a:lnTo>
                      <a:pt x="1582" y="1485"/>
                    </a:lnTo>
                    <a:lnTo>
                      <a:pt x="1572" y="1482"/>
                    </a:lnTo>
                    <a:lnTo>
                      <a:pt x="1569" y="1492"/>
                    </a:lnTo>
                    <a:lnTo>
                      <a:pt x="1569" y="1501"/>
                    </a:lnTo>
                    <a:lnTo>
                      <a:pt x="1568" y="1507"/>
                    </a:lnTo>
                    <a:lnTo>
                      <a:pt x="1567" y="1511"/>
                    </a:lnTo>
                    <a:lnTo>
                      <a:pt x="1565" y="1515"/>
                    </a:lnTo>
                    <a:lnTo>
                      <a:pt x="1562" y="1519"/>
                    </a:lnTo>
                    <a:lnTo>
                      <a:pt x="1551" y="1523"/>
                    </a:lnTo>
                    <a:lnTo>
                      <a:pt x="1539" y="1526"/>
                    </a:lnTo>
                    <a:lnTo>
                      <a:pt x="1529" y="1531"/>
                    </a:lnTo>
                    <a:lnTo>
                      <a:pt x="1521" y="1535"/>
                    </a:lnTo>
                    <a:lnTo>
                      <a:pt x="1512" y="1540"/>
                    </a:lnTo>
                    <a:lnTo>
                      <a:pt x="1502" y="1544"/>
                    </a:lnTo>
                    <a:lnTo>
                      <a:pt x="1493" y="1548"/>
                    </a:lnTo>
                    <a:lnTo>
                      <a:pt x="1483" y="1551"/>
                    </a:lnTo>
                    <a:lnTo>
                      <a:pt x="1474" y="1554"/>
                    </a:lnTo>
                    <a:lnTo>
                      <a:pt x="1464" y="1557"/>
                    </a:lnTo>
                    <a:lnTo>
                      <a:pt x="1457" y="1560"/>
                    </a:lnTo>
                    <a:lnTo>
                      <a:pt x="1451" y="1564"/>
                    </a:lnTo>
                    <a:lnTo>
                      <a:pt x="1446" y="1568"/>
                    </a:lnTo>
                    <a:lnTo>
                      <a:pt x="1440" y="1572"/>
                    </a:lnTo>
                    <a:lnTo>
                      <a:pt x="1435" y="1576"/>
                    </a:lnTo>
                    <a:lnTo>
                      <a:pt x="1428" y="1579"/>
                    </a:lnTo>
                    <a:lnTo>
                      <a:pt x="1422" y="1581"/>
                    </a:lnTo>
                    <a:lnTo>
                      <a:pt x="1415" y="1582"/>
                    </a:lnTo>
                    <a:lnTo>
                      <a:pt x="1410" y="1582"/>
                    </a:lnTo>
                    <a:lnTo>
                      <a:pt x="1406" y="1581"/>
                    </a:lnTo>
                    <a:lnTo>
                      <a:pt x="1401" y="1579"/>
                    </a:lnTo>
                    <a:lnTo>
                      <a:pt x="1397" y="1577"/>
                    </a:lnTo>
                    <a:lnTo>
                      <a:pt x="1395" y="1592"/>
                    </a:lnTo>
                    <a:lnTo>
                      <a:pt x="1393" y="1605"/>
                    </a:lnTo>
                    <a:lnTo>
                      <a:pt x="1392" y="1611"/>
                    </a:lnTo>
                    <a:lnTo>
                      <a:pt x="1390" y="1618"/>
                    </a:lnTo>
                    <a:lnTo>
                      <a:pt x="1386" y="1624"/>
                    </a:lnTo>
                    <a:lnTo>
                      <a:pt x="1382" y="1630"/>
                    </a:lnTo>
                    <a:lnTo>
                      <a:pt x="1369" y="1638"/>
                    </a:lnTo>
                    <a:lnTo>
                      <a:pt x="1357" y="1645"/>
                    </a:lnTo>
                    <a:lnTo>
                      <a:pt x="1354" y="1649"/>
                    </a:lnTo>
                    <a:lnTo>
                      <a:pt x="1352" y="1652"/>
                    </a:lnTo>
                    <a:lnTo>
                      <a:pt x="1351" y="1656"/>
                    </a:lnTo>
                    <a:lnTo>
                      <a:pt x="1351" y="1660"/>
                    </a:lnTo>
                    <a:lnTo>
                      <a:pt x="1351" y="1668"/>
                    </a:lnTo>
                    <a:lnTo>
                      <a:pt x="1350" y="1678"/>
                    </a:lnTo>
                    <a:lnTo>
                      <a:pt x="1349" y="1683"/>
                    </a:lnTo>
                    <a:lnTo>
                      <a:pt x="1346" y="1686"/>
                    </a:lnTo>
                    <a:lnTo>
                      <a:pt x="1344" y="1689"/>
                    </a:lnTo>
                    <a:lnTo>
                      <a:pt x="1340" y="1691"/>
                    </a:lnTo>
                    <a:lnTo>
                      <a:pt x="1333" y="1696"/>
                    </a:lnTo>
                    <a:lnTo>
                      <a:pt x="1326" y="1702"/>
                    </a:lnTo>
                    <a:lnTo>
                      <a:pt x="1321" y="1708"/>
                    </a:lnTo>
                    <a:lnTo>
                      <a:pt x="1314" y="1713"/>
                    </a:lnTo>
                    <a:lnTo>
                      <a:pt x="1309" y="1718"/>
                    </a:lnTo>
                    <a:lnTo>
                      <a:pt x="1304" y="1721"/>
                    </a:lnTo>
                    <a:lnTo>
                      <a:pt x="1292" y="1729"/>
                    </a:lnTo>
                    <a:lnTo>
                      <a:pt x="1278" y="1736"/>
                    </a:lnTo>
                    <a:lnTo>
                      <a:pt x="1271" y="1740"/>
                    </a:lnTo>
                    <a:lnTo>
                      <a:pt x="1265" y="1744"/>
                    </a:lnTo>
                    <a:lnTo>
                      <a:pt x="1258" y="1749"/>
                    </a:lnTo>
                    <a:lnTo>
                      <a:pt x="1253" y="1754"/>
                    </a:lnTo>
                    <a:lnTo>
                      <a:pt x="1248" y="1759"/>
                    </a:lnTo>
                    <a:lnTo>
                      <a:pt x="1244" y="1764"/>
                    </a:lnTo>
                    <a:lnTo>
                      <a:pt x="1240" y="1770"/>
                    </a:lnTo>
                    <a:lnTo>
                      <a:pt x="1237" y="1776"/>
                    </a:lnTo>
                    <a:lnTo>
                      <a:pt x="1231" y="1789"/>
                    </a:lnTo>
                    <a:lnTo>
                      <a:pt x="1226" y="1803"/>
                    </a:lnTo>
                    <a:lnTo>
                      <a:pt x="1221" y="1817"/>
                    </a:lnTo>
                    <a:lnTo>
                      <a:pt x="1216" y="1833"/>
                    </a:lnTo>
                    <a:lnTo>
                      <a:pt x="1211" y="1832"/>
                    </a:lnTo>
                    <a:lnTo>
                      <a:pt x="1207" y="1822"/>
                    </a:lnTo>
                    <a:lnTo>
                      <a:pt x="1200" y="1814"/>
                    </a:lnTo>
                    <a:lnTo>
                      <a:pt x="1195" y="1803"/>
                    </a:lnTo>
                    <a:lnTo>
                      <a:pt x="1191" y="1794"/>
                    </a:lnTo>
                    <a:lnTo>
                      <a:pt x="1187" y="1790"/>
                    </a:lnTo>
                    <a:lnTo>
                      <a:pt x="1184" y="1786"/>
                    </a:lnTo>
                    <a:lnTo>
                      <a:pt x="1179" y="1782"/>
                    </a:lnTo>
                    <a:lnTo>
                      <a:pt x="1174" y="1778"/>
                    </a:lnTo>
                    <a:lnTo>
                      <a:pt x="1172" y="1784"/>
                    </a:lnTo>
                    <a:lnTo>
                      <a:pt x="1170" y="1788"/>
                    </a:lnTo>
                    <a:lnTo>
                      <a:pt x="1170" y="1799"/>
                    </a:lnTo>
                    <a:lnTo>
                      <a:pt x="1171" y="1808"/>
                    </a:lnTo>
                    <a:lnTo>
                      <a:pt x="1171" y="1817"/>
                    </a:lnTo>
                    <a:lnTo>
                      <a:pt x="1171" y="1827"/>
                    </a:lnTo>
                    <a:lnTo>
                      <a:pt x="1172" y="1835"/>
                    </a:lnTo>
                    <a:lnTo>
                      <a:pt x="1173" y="1841"/>
                    </a:lnTo>
                    <a:lnTo>
                      <a:pt x="1173" y="1848"/>
                    </a:lnTo>
                    <a:lnTo>
                      <a:pt x="1172" y="1854"/>
                    </a:lnTo>
                    <a:lnTo>
                      <a:pt x="1169" y="1861"/>
                    </a:lnTo>
                    <a:lnTo>
                      <a:pt x="1165" y="1866"/>
                    </a:lnTo>
                    <a:lnTo>
                      <a:pt x="1160" y="1870"/>
                    </a:lnTo>
                    <a:lnTo>
                      <a:pt x="1155" y="1874"/>
                    </a:lnTo>
                    <a:lnTo>
                      <a:pt x="1143" y="1880"/>
                    </a:lnTo>
                    <a:lnTo>
                      <a:pt x="1131" y="1890"/>
                    </a:lnTo>
                    <a:lnTo>
                      <a:pt x="1113" y="1906"/>
                    </a:lnTo>
                    <a:lnTo>
                      <a:pt x="1096" y="1920"/>
                    </a:lnTo>
                    <a:lnTo>
                      <a:pt x="1078" y="1934"/>
                    </a:lnTo>
                    <a:lnTo>
                      <a:pt x="1058" y="1949"/>
                    </a:lnTo>
                    <a:lnTo>
                      <a:pt x="1036" y="1965"/>
                    </a:lnTo>
                    <a:lnTo>
                      <a:pt x="1016" y="1980"/>
                    </a:lnTo>
                    <a:lnTo>
                      <a:pt x="998" y="1994"/>
                    </a:lnTo>
                    <a:lnTo>
                      <a:pt x="974" y="2010"/>
                    </a:lnTo>
                    <a:lnTo>
                      <a:pt x="961" y="2019"/>
                    </a:lnTo>
                    <a:lnTo>
                      <a:pt x="950" y="2029"/>
                    </a:lnTo>
                    <a:lnTo>
                      <a:pt x="944" y="2033"/>
                    </a:lnTo>
                    <a:lnTo>
                      <a:pt x="938" y="2036"/>
                    </a:lnTo>
                    <a:lnTo>
                      <a:pt x="931" y="2038"/>
                    </a:lnTo>
                    <a:lnTo>
                      <a:pt x="923" y="2039"/>
                    </a:lnTo>
                    <a:lnTo>
                      <a:pt x="915" y="2039"/>
                    </a:lnTo>
                    <a:lnTo>
                      <a:pt x="909" y="2038"/>
                    </a:lnTo>
                    <a:lnTo>
                      <a:pt x="903" y="2037"/>
                    </a:lnTo>
                    <a:lnTo>
                      <a:pt x="897" y="2035"/>
                    </a:lnTo>
                    <a:lnTo>
                      <a:pt x="885" y="2030"/>
                    </a:lnTo>
                    <a:lnTo>
                      <a:pt x="872" y="2025"/>
                    </a:lnTo>
                    <a:lnTo>
                      <a:pt x="872" y="2067"/>
                    </a:lnTo>
                    <a:lnTo>
                      <a:pt x="873" y="2082"/>
                    </a:lnTo>
                    <a:lnTo>
                      <a:pt x="875" y="2095"/>
                    </a:lnTo>
                    <a:lnTo>
                      <a:pt x="874" y="2102"/>
                    </a:lnTo>
                    <a:lnTo>
                      <a:pt x="873" y="2108"/>
                    </a:lnTo>
                    <a:lnTo>
                      <a:pt x="871" y="2115"/>
                    </a:lnTo>
                    <a:lnTo>
                      <a:pt x="866" y="2120"/>
                    </a:lnTo>
                    <a:lnTo>
                      <a:pt x="851" y="2124"/>
                    </a:lnTo>
                    <a:lnTo>
                      <a:pt x="839" y="2129"/>
                    </a:lnTo>
                    <a:lnTo>
                      <a:pt x="836" y="2134"/>
                    </a:lnTo>
                    <a:lnTo>
                      <a:pt x="834" y="2139"/>
                    </a:lnTo>
                    <a:lnTo>
                      <a:pt x="834" y="2145"/>
                    </a:lnTo>
                    <a:lnTo>
                      <a:pt x="834" y="2151"/>
                    </a:lnTo>
                    <a:lnTo>
                      <a:pt x="833" y="2165"/>
                    </a:lnTo>
                    <a:lnTo>
                      <a:pt x="833" y="2177"/>
                    </a:lnTo>
                    <a:lnTo>
                      <a:pt x="834" y="2182"/>
                    </a:lnTo>
                    <a:lnTo>
                      <a:pt x="836" y="2188"/>
                    </a:lnTo>
                    <a:lnTo>
                      <a:pt x="839" y="2193"/>
                    </a:lnTo>
                    <a:lnTo>
                      <a:pt x="842" y="2199"/>
                    </a:lnTo>
                    <a:lnTo>
                      <a:pt x="861" y="2216"/>
                    </a:lnTo>
                    <a:lnTo>
                      <a:pt x="878" y="2232"/>
                    </a:lnTo>
                    <a:lnTo>
                      <a:pt x="885" y="2240"/>
                    </a:lnTo>
                    <a:lnTo>
                      <a:pt x="892" y="2248"/>
                    </a:lnTo>
                    <a:lnTo>
                      <a:pt x="898" y="2258"/>
                    </a:lnTo>
                    <a:lnTo>
                      <a:pt x="902" y="2270"/>
                    </a:lnTo>
                    <a:lnTo>
                      <a:pt x="905" y="2280"/>
                    </a:lnTo>
                    <a:lnTo>
                      <a:pt x="908" y="2289"/>
                    </a:lnTo>
                    <a:lnTo>
                      <a:pt x="911" y="2297"/>
                    </a:lnTo>
                    <a:lnTo>
                      <a:pt x="912" y="2308"/>
                    </a:lnTo>
                    <a:lnTo>
                      <a:pt x="912" y="2315"/>
                    </a:lnTo>
                    <a:lnTo>
                      <a:pt x="910" y="2323"/>
                    </a:lnTo>
                    <a:lnTo>
                      <a:pt x="910" y="2326"/>
                    </a:lnTo>
                    <a:lnTo>
                      <a:pt x="910" y="2330"/>
                    </a:lnTo>
                    <a:lnTo>
                      <a:pt x="912" y="2333"/>
                    </a:lnTo>
                    <a:lnTo>
                      <a:pt x="913" y="2337"/>
                    </a:lnTo>
                    <a:lnTo>
                      <a:pt x="926" y="2341"/>
                    </a:lnTo>
                    <a:lnTo>
                      <a:pt x="936" y="2347"/>
                    </a:lnTo>
                    <a:lnTo>
                      <a:pt x="941" y="2358"/>
                    </a:lnTo>
                    <a:lnTo>
                      <a:pt x="943" y="2369"/>
                    </a:lnTo>
                    <a:lnTo>
                      <a:pt x="944" y="2380"/>
                    </a:lnTo>
                    <a:lnTo>
                      <a:pt x="944" y="2393"/>
                    </a:lnTo>
                    <a:lnTo>
                      <a:pt x="944" y="2418"/>
                    </a:lnTo>
                    <a:lnTo>
                      <a:pt x="945" y="2428"/>
                    </a:lnTo>
                    <a:lnTo>
                      <a:pt x="946" y="2437"/>
                    </a:lnTo>
                    <a:lnTo>
                      <a:pt x="947" y="2447"/>
                    </a:lnTo>
                    <a:lnTo>
                      <a:pt x="948" y="2457"/>
                    </a:lnTo>
                    <a:lnTo>
                      <a:pt x="947" y="2464"/>
                    </a:lnTo>
                    <a:lnTo>
                      <a:pt x="946" y="2470"/>
                    </a:lnTo>
                    <a:lnTo>
                      <a:pt x="944" y="2475"/>
                    </a:lnTo>
                    <a:lnTo>
                      <a:pt x="942" y="2481"/>
                    </a:lnTo>
                    <a:lnTo>
                      <a:pt x="937" y="2491"/>
                    </a:lnTo>
                    <a:lnTo>
                      <a:pt x="934" y="2505"/>
                    </a:lnTo>
                    <a:lnTo>
                      <a:pt x="930" y="2523"/>
                    </a:lnTo>
                    <a:lnTo>
                      <a:pt x="928" y="2538"/>
                    </a:lnTo>
                    <a:lnTo>
                      <a:pt x="926" y="2555"/>
                    </a:lnTo>
                    <a:lnTo>
                      <a:pt x="926" y="2573"/>
                    </a:lnTo>
                    <a:lnTo>
                      <a:pt x="926" y="2580"/>
                    </a:lnTo>
                    <a:lnTo>
                      <a:pt x="927" y="2586"/>
                    </a:lnTo>
                    <a:lnTo>
                      <a:pt x="929" y="2583"/>
                    </a:lnTo>
                    <a:lnTo>
                      <a:pt x="931" y="2580"/>
                    </a:lnTo>
                    <a:lnTo>
                      <a:pt x="932" y="2577"/>
                    </a:lnTo>
                    <a:lnTo>
                      <a:pt x="933" y="2573"/>
                    </a:lnTo>
                    <a:lnTo>
                      <a:pt x="934" y="2570"/>
                    </a:lnTo>
                    <a:lnTo>
                      <a:pt x="935" y="2567"/>
                    </a:lnTo>
                    <a:lnTo>
                      <a:pt x="937" y="2565"/>
                    </a:lnTo>
                    <a:lnTo>
                      <a:pt x="940" y="2564"/>
                    </a:lnTo>
                    <a:lnTo>
                      <a:pt x="946" y="2565"/>
                    </a:lnTo>
                    <a:lnTo>
                      <a:pt x="951" y="2566"/>
                    </a:lnTo>
                    <a:lnTo>
                      <a:pt x="957" y="2568"/>
                    </a:lnTo>
                    <a:lnTo>
                      <a:pt x="962" y="2570"/>
                    </a:lnTo>
                    <a:lnTo>
                      <a:pt x="966" y="2573"/>
                    </a:lnTo>
                    <a:lnTo>
                      <a:pt x="969" y="2577"/>
                    </a:lnTo>
                    <a:lnTo>
                      <a:pt x="971" y="2582"/>
                    </a:lnTo>
                    <a:lnTo>
                      <a:pt x="972" y="2587"/>
                    </a:lnTo>
                    <a:lnTo>
                      <a:pt x="972" y="2620"/>
                    </a:lnTo>
                    <a:lnTo>
                      <a:pt x="971" y="2629"/>
                    </a:lnTo>
                    <a:lnTo>
                      <a:pt x="969" y="2637"/>
                    </a:lnTo>
                    <a:lnTo>
                      <a:pt x="967" y="2645"/>
                    </a:lnTo>
                    <a:lnTo>
                      <a:pt x="967" y="2654"/>
                    </a:lnTo>
                    <a:lnTo>
                      <a:pt x="967" y="2661"/>
                    </a:lnTo>
                    <a:lnTo>
                      <a:pt x="968" y="2667"/>
                    </a:lnTo>
                    <a:lnTo>
                      <a:pt x="969" y="2672"/>
                    </a:lnTo>
                    <a:lnTo>
                      <a:pt x="971" y="2677"/>
                    </a:lnTo>
                    <a:lnTo>
                      <a:pt x="977" y="2686"/>
                    </a:lnTo>
                    <a:lnTo>
                      <a:pt x="984" y="2696"/>
                    </a:lnTo>
                    <a:lnTo>
                      <a:pt x="984" y="2704"/>
                    </a:lnTo>
                    <a:lnTo>
                      <a:pt x="984" y="2711"/>
                    </a:lnTo>
                    <a:lnTo>
                      <a:pt x="984" y="2719"/>
                    </a:lnTo>
                    <a:lnTo>
                      <a:pt x="984" y="2727"/>
                    </a:lnTo>
                    <a:lnTo>
                      <a:pt x="984" y="2739"/>
                    </a:lnTo>
                    <a:lnTo>
                      <a:pt x="983" y="2749"/>
                    </a:lnTo>
                    <a:lnTo>
                      <a:pt x="982" y="2759"/>
                    </a:lnTo>
                    <a:lnTo>
                      <a:pt x="981" y="2769"/>
                    </a:lnTo>
                    <a:lnTo>
                      <a:pt x="976" y="2788"/>
                    </a:lnTo>
                    <a:lnTo>
                      <a:pt x="969" y="2805"/>
                    </a:lnTo>
                    <a:lnTo>
                      <a:pt x="962" y="2822"/>
                    </a:lnTo>
                    <a:lnTo>
                      <a:pt x="954" y="2841"/>
                    </a:lnTo>
                    <a:lnTo>
                      <a:pt x="946" y="2860"/>
                    </a:lnTo>
                    <a:lnTo>
                      <a:pt x="937" y="2881"/>
                    </a:lnTo>
                    <a:lnTo>
                      <a:pt x="929" y="2901"/>
                    </a:lnTo>
                    <a:lnTo>
                      <a:pt x="921" y="2919"/>
                    </a:lnTo>
                    <a:lnTo>
                      <a:pt x="918" y="2928"/>
                    </a:lnTo>
                    <a:lnTo>
                      <a:pt x="914" y="2938"/>
                    </a:lnTo>
                    <a:lnTo>
                      <a:pt x="913" y="2948"/>
                    </a:lnTo>
                    <a:lnTo>
                      <a:pt x="912" y="2960"/>
                    </a:lnTo>
                    <a:lnTo>
                      <a:pt x="912" y="2967"/>
                    </a:lnTo>
                    <a:lnTo>
                      <a:pt x="913" y="2975"/>
                    </a:lnTo>
                    <a:lnTo>
                      <a:pt x="915" y="2982"/>
                    </a:lnTo>
                    <a:lnTo>
                      <a:pt x="918" y="2988"/>
                    </a:lnTo>
                    <a:lnTo>
                      <a:pt x="922" y="2995"/>
                    </a:lnTo>
                    <a:lnTo>
                      <a:pt x="926" y="3000"/>
                    </a:lnTo>
                    <a:lnTo>
                      <a:pt x="932" y="3005"/>
                    </a:lnTo>
                    <a:lnTo>
                      <a:pt x="939" y="3008"/>
                    </a:lnTo>
                    <a:lnTo>
                      <a:pt x="935" y="3018"/>
                    </a:lnTo>
                    <a:lnTo>
                      <a:pt x="931" y="3028"/>
                    </a:lnTo>
                    <a:lnTo>
                      <a:pt x="926" y="3036"/>
                    </a:lnTo>
                    <a:lnTo>
                      <a:pt x="921" y="3044"/>
                    </a:lnTo>
                    <a:lnTo>
                      <a:pt x="915" y="3053"/>
                    </a:lnTo>
                    <a:lnTo>
                      <a:pt x="908" y="3060"/>
                    </a:lnTo>
                    <a:lnTo>
                      <a:pt x="901" y="3067"/>
                    </a:lnTo>
                    <a:lnTo>
                      <a:pt x="893" y="3075"/>
                    </a:lnTo>
                    <a:lnTo>
                      <a:pt x="872" y="3094"/>
                    </a:lnTo>
                    <a:lnTo>
                      <a:pt x="852" y="3111"/>
                    </a:lnTo>
                    <a:lnTo>
                      <a:pt x="842" y="3118"/>
                    </a:lnTo>
                    <a:lnTo>
                      <a:pt x="832" y="3124"/>
                    </a:lnTo>
                    <a:lnTo>
                      <a:pt x="820" y="3131"/>
                    </a:lnTo>
                    <a:lnTo>
                      <a:pt x="807" y="3137"/>
                    </a:lnTo>
                    <a:lnTo>
                      <a:pt x="782" y="3147"/>
                    </a:lnTo>
                    <a:lnTo>
                      <a:pt x="761" y="3158"/>
                    </a:lnTo>
                    <a:lnTo>
                      <a:pt x="740" y="3168"/>
                    </a:lnTo>
                    <a:lnTo>
                      <a:pt x="721" y="3176"/>
                    </a:lnTo>
                    <a:lnTo>
                      <a:pt x="701" y="3184"/>
                    </a:lnTo>
                    <a:lnTo>
                      <a:pt x="680" y="3192"/>
                    </a:lnTo>
                    <a:lnTo>
                      <a:pt x="658" y="3199"/>
                    </a:lnTo>
                    <a:lnTo>
                      <a:pt x="633" y="3205"/>
                    </a:lnTo>
                    <a:lnTo>
                      <a:pt x="609" y="3212"/>
                    </a:lnTo>
                    <a:lnTo>
                      <a:pt x="587" y="3219"/>
                    </a:lnTo>
                    <a:lnTo>
                      <a:pt x="567" y="3226"/>
                    </a:lnTo>
                    <a:lnTo>
                      <a:pt x="548" y="3233"/>
                    </a:lnTo>
                    <a:lnTo>
                      <a:pt x="529" y="3242"/>
                    </a:lnTo>
                    <a:lnTo>
                      <a:pt x="509" y="3251"/>
                    </a:lnTo>
                    <a:lnTo>
                      <a:pt x="489" y="3261"/>
                    </a:lnTo>
                    <a:lnTo>
                      <a:pt x="467" y="3273"/>
                    </a:lnTo>
                    <a:lnTo>
                      <a:pt x="455" y="3279"/>
                    </a:lnTo>
                    <a:lnTo>
                      <a:pt x="445" y="3284"/>
                    </a:lnTo>
                    <a:lnTo>
                      <a:pt x="435" y="3289"/>
                    </a:lnTo>
                    <a:lnTo>
                      <a:pt x="423" y="3295"/>
                    </a:lnTo>
                    <a:lnTo>
                      <a:pt x="413" y="3302"/>
                    </a:lnTo>
                    <a:lnTo>
                      <a:pt x="405" y="3310"/>
                    </a:lnTo>
                    <a:lnTo>
                      <a:pt x="396" y="3317"/>
                    </a:lnTo>
                    <a:lnTo>
                      <a:pt x="385" y="3325"/>
                    </a:lnTo>
                    <a:lnTo>
                      <a:pt x="305" y="3372"/>
                    </a:lnTo>
                    <a:lnTo>
                      <a:pt x="309" y="3383"/>
                    </a:lnTo>
                    <a:lnTo>
                      <a:pt x="314" y="3391"/>
                    </a:lnTo>
                    <a:lnTo>
                      <a:pt x="317" y="3394"/>
                    </a:lnTo>
                    <a:lnTo>
                      <a:pt x="320" y="3397"/>
                    </a:lnTo>
                    <a:lnTo>
                      <a:pt x="324" y="3399"/>
                    </a:lnTo>
                    <a:lnTo>
                      <a:pt x="328" y="3401"/>
                    </a:lnTo>
                    <a:lnTo>
                      <a:pt x="336" y="3403"/>
                    </a:lnTo>
                    <a:lnTo>
                      <a:pt x="344" y="3404"/>
                    </a:lnTo>
                    <a:lnTo>
                      <a:pt x="351" y="3406"/>
                    </a:lnTo>
                    <a:lnTo>
                      <a:pt x="357" y="3409"/>
                    </a:lnTo>
                    <a:lnTo>
                      <a:pt x="363" y="3415"/>
                    </a:lnTo>
                    <a:lnTo>
                      <a:pt x="367" y="3420"/>
                    </a:lnTo>
                    <a:lnTo>
                      <a:pt x="370" y="3423"/>
                    </a:lnTo>
                    <a:lnTo>
                      <a:pt x="372" y="3425"/>
                    </a:lnTo>
                    <a:lnTo>
                      <a:pt x="375" y="3426"/>
                    </a:lnTo>
                    <a:lnTo>
                      <a:pt x="379" y="3427"/>
                    </a:lnTo>
                    <a:lnTo>
                      <a:pt x="390" y="3421"/>
                    </a:lnTo>
                    <a:lnTo>
                      <a:pt x="403" y="3415"/>
                    </a:lnTo>
                    <a:lnTo>
                      <a:pt x="407" y="3416"/>
                    </a:lnTo>
                    <a:lnTo>
                      <a:pt x="410" y="3419"/>
                    </a:lnTo>
                    <a:lnTo>
                      <a:pt x="412" y="3423"/>
                    </a:lnTo>
                    <a:lnTo>
                      <a:pt x="413" y="3427"/>
                    </a:lnTo>
                    <a:lnTo>
                      <a:pt x="412" y="3441"/>
                    </a:lnTo>
                    <a:lnTo>
                      <a:pt x="410" y="3453"/>
                    </a:lnTo>
                    <a:lnTo>
                      <a:pt x="406" y="3464"/>
                    </a:lnTo>
                    <a:lnTo>
                      <a:pt x="399" y="3476"/>
                    </a:lnTo>
                    <a:lnTo>
                      <a:pt x="389" y="3501"/>
                    </a:lnTo>
                    <a:lnTo>
                      <a:pt x="380" y="3522"/>
                    </a:lnTo>
                    <a:lnTo>
                      <a:pt x="370" y="3544"/>
                    </a:lnTo>
                    <a:lnTo>
                      <a:pt x="360" y="3569"/>
                    </a:lnTo>
                    <a:lnTo>
                      <a:pt x="357" y="3580"/>
                    </a:lnTo>
                    <a:lnTo>
                      <a:pt x="355" y="3591"/>
                    </a:lnTo>
                    <a:lnTo>
                      <a:pt x="355" y="3591"/>
                    </a:lnTo>
                    <a:lnTo>
                      <a:pt x="315" y="3585"/>
                    </a:lnTo>
                    <a:lnTo>
                      <a:pt x="278" y="3580"/>
                    </a:lnTo>
                    <a:lnTo>
                      <a:pt x="261" y="3577"/>
                    </a:lnTo>
                    <a:lnTo>
                      <a:pt x="243" y="3573"/>
                    </a:lnTo>
                    <a:lnTo>
                      <a:pt x="224" y="3568"/>
                    </a:lnTo>
                    <a:lnTo>
                      <a:pt x="204" y="3562"/>
                    </a:lnTo>
                    <a:lnTo>
                      <a:pt x="204" y="3562"/>
                    </a:lnTo>
                    <a:lnTo>
                      <a:pt x="208" y="3546"/>
                    </a:lnTo>
                    <a:lnTo>
                      <a:pt x="212" y="3530"/>
                    </a:lnTo>
                    <a:lnTo>
                      <a:pt x="216" y="3516"/>
                    </a:lnTo>
                    <a:lnTo>
                      <a:pt x="219" y="3500"/>
                    </a:lnTo>
                    <a:lnTo>
                      <a:pt x="220" y="3492"/>
                    </a:lnTo>
                    <a:lnTo>
                      <a:pt x="220" y="3484"/>
                    </a:lnTo>
                    <a:lnTo>
                      <a:pt x="220" y="3476"/>
                    </a:lnTo>
                    <a:lnTo>
                      <a:pt x="222" y="3469"/>
                    </a:lnTo>
                    <a:lnTo>
                      <a:pt x="227" y="3465"/>
                    </a:lnTo>
                    <a:lnTo>
                      <a:pt x="233" y="3461"/>
                    </a:lnTo>
                    <a:lnTo>
                      <a:pt x="236" y="3454"/>
                    </a:lnTo>
                    <a:lnTo>
                      <a:pt x="238" y="3446"/>
                    </a:lnTo>
                    <a:lnTo>
                      <a:pt x="238" y="3439"/>
                    </a:lnTo>
                    <a:lnTo>
                      <a:pt x="238" y="3429"/>
                    </a:lnTo>
                    <a:lnTo>
                      <a:pt x="238" y="3420"/>
                    </a:lnTo>
                    <a:lnTo>
                      <a:pt x="236" y="3412"/>
                    </a:lnTo>
                    <a:lnTo>
                      <a:pt x="233" y="3404"/>
                    </a:lnTo>
                    <a:lnTo>
                      <a:pt x="230" y="3397"/>
                    </a:lnTo>
                    <a:lnTo>
                      <a:pt x="220" y="3383"/>
                    </a:lnTo>
                    <a:lnTo>
                      <a:pt x="209" y="3367"/>
                    </a:lnTo>
                    <a:lnTo>
                      <a:pt x="209" y="3367"/>
                    </a:lnTo>
                    <a:lnTo>
                      <a:pt x="218" y="3223"/>
                    </a:lnTo>
                    <a:lnTo>
                      <a:pt x="218" y="3108"/>
                    </a:lnTo>
                    <a:lnTo>
                      <a:pt x="217" y="3083"/>
                    </a:lnTo>
                    <a:lnTo>
                      <a:pt x="215" y="3062"/>
                    </a:lnTo>
                    <a:lnTo>
                      <a:pt x="212" y="3039"/>
                    </a:lnTo>
                    <a:lnTo>
                      <a:pt x="209" y="3015"/>
                    </a:lnTo>
                    <a:lnTo>
                      <a:pt x="209" y="3004"/>
                    </a:lnTo>
                    <a:lnTo>
                      <a:pt x="211" y="2995"/>
                    </a:lnTo>
                    <a:lnTo>
                      <a:pt x="212" y="2984"/>
                    </a:lnTo>
                    <a:lnTo>
                      <a:pt x="212" y="2974"/>
                    </a:lnTo>
                    <a:lnTo>
                      <a:pt x="211" y="2960"/>
                    </a:lnTo>
                    <a:lnTo>
                      <a:pt x="209" y="2948"/>
                    </a:lnTo>
                    <a:lnTo>
                      <a:pt x="207" y="2936"/>
                    </a:lnTo>
                    <a:lnTo>
                      <a:pt x="204" y="2922"/>
                    </a:lnTo>
                    <a:lnTo>
                      <a:pt x="201" y="2908"/>
                    </a:lnTo>
                    <a:lnTo>
                      <a:pt x="198" y="2896"/>
                    </a:lnTo>
                    <a:lnTo>
                      <a:pt x="195" y="2884"/>
                    </a:lnTo>
                    <a:lnTo>
                      <a:pt x="191" y="2870"/>
                    </a:lnTo>
                    <a:lnTo>
                      <a:pt x="187" y="2854"/>
                    </a:lnTo>
                    <a:lnTo>
                      <a:pt x="184" y="2839"/>
                    </a:lnTo>
                    <a:lnTo>
                      <a:pt x="181" y="2824"/>
                    </a:lnTo>
                    <a:lnTo>
                      <a:pt x="179" y="2808"/>
                    </a:lnTo>
                    <a:lnTo>
                      <a:pt x="178" y="2788"/>
                    </a:lnTo>
                    <a:lnTo>
                      <a:pt x="178" y="2772"/>
                    </a:lnTo>
                    <a:lnTo>
                      <a:pt x="178" y="2762"/>
                    </a:lnTo>
                    <a:lnTo>
                      <a:pt x="177" y="2754"/>
                    </a:lnTo>
                    <a:lnTo>
                      <a:pt x="176" y="2745"/>
                    </a:lnTo>
                    <a:lnTo>
                      <a:pt x="174" y="2735"/>
                    </a:lnTo>
                    <a:lnTo>
                      <a:pt x="164" y="2702"/>
                    </a:lnTo>
                    <a:lnTo>
                      <a:pt x="157" y="2670"/>
                    </a:lnTo>
                    <a:lnTo>
                      <a:pt x="153" y="2653"/>
                    </a:lnTo>
                    <a:lnTo>
                      <a:pt x="148" y="2638"/>
                    </a:lnTo>
                    <a:lnTo>
                      <a:pt x="143" y="2622"/>
                    </a:lnTo>
                    <a:lnTo>
                      <a:pt x="138" y="2606"/>
                    </a:lnTo>
                    <a:lnTo>
                      <a:pt x="138" y="2606"/>
                    </a:lnTo>
                    <a:lnTo>
                      <a:pt x="148" y="2586"/>
                    </a:lnTo>
                    <a:lnTo>
                      <a:pt x="157" y="2570"/>
                    </a:lnTo>
                    <a:lnTo>
                      <a:pt x="166" y="2556"/>
                    </a:lnTo>
                    <a:lnTo>
                      <a:pt x="176" y="2543"/>
                    </a:lnTo>
                    <a:lnTo>
                      <a:pt x="195" y="2518"/>
                    </a:lnTo>
                    <a:lnTo>
                      <a:pt x="219" y="2486"/>
                    </a:lnTo>
                    <a:lnTo>
                      <a:pt x="227" y="2475"/>
                    </a:lnTo>
                    <a:lnTo>
                      <a:pt x="234" y="2465"/>
                    </a:lnTo>
                    <a:lnTo>
                      <a:pt x="241" y="2455"/>
                    </a:lnTo>
                    <a:lnTo>
                      <a:pt x="248" y="2445"/>
                    </a:lnTo>
                    <a:lnTo>
                      <a:pt x="253" y="2441"/>
                    </a:lnTo>
                    <a:lnTo>
                      <a:pt x="258" y="2436"/>
                    </a:lnTo>
                    <a:lnTo>
                      <a:pt x="263" y="2433"/>
                    </a:lnTo>
                    <a:lnTo>
                      <a:pt x="268" y="2430"/>
                    </a:lnTo>
                    <a:lnTo>
                      <a:pt x="279" y="2424"/>
                    </a:lnTo>
                    <a:lnTo>
                      <a:pt x="290" y="2416"/>
                    </a:lnTo>
                    <a:lnTo>
                      <a:pt x="307" y="2402"/>
                    </a:lnTo>
                    <a:lnTo>
                      <a:pt x="320" y="2388"/>
                    </a:lnTo>
                    <a:lnTo>
                      <a:pt x="326" y="2380"/>
                    </a:lnTo>
                    <a:lnTo>
                      <a:pt x="332" y="2372"/>
                    </a:lnTo>
                    <a:lnTo>
                      <a:pt x="338" y="2364"/>
                    </a:lnTo>
                    <a:lnTo>
                      <a:pt x="345" y="2354"/>
                    </a:lnTo>
                    <a:lnTo>
                      <a:pt x="353" y="2338"/>
                    </a:lnTo>
                    <a:lnTo>
                      <a:pt x="359" y="2322"/>
                    </a:lnTo>
                    <a:lnTo>
                      <a:pt x="365" y="2307"/>
                    </a:lnTo>
                    <a:lnTo>
                      <a:pt x="370" y="2290"/>
                    </a:lnTo>
                    <a:lnTo>
                      <a:pt x="373" y="2281"/>
                    </a:lnTo>
                    <a:lnTo>
                      <a:pt x="377" y="2272"/>
                    </a:lnTo>
                    <a:lnTo>
                      <a:pt x="380" y="2264"/>
                    </a:lnTo>
                    <a:lnTo>
                      <a:pt x="383" y="2256"/>
                    </a:lnTo>
                    <a:lnTo>
                      <a:pt x="384" y="2241"/>
                    </a:lnTo>
                    <a:lnTo>
                      <a:pt x="385" y="2228"/>
                    </a:lnTo>
                    <a:lnTo>
                      <a:pt x="385" y="2222"/>
                    </a:lnTo>
                    <a:lnTo>
                      <a:pt x="386" y="2215"/>
                    </a:lnTo>
                    <a:lnTo>
                      <a:pt x="388" y="2208"/>
                    </a:lnTo>
                    <a:lnTo>
                      <a:pt x="390" y="2201"/>
                    </a:lnTo>
                    <a:lnTo>
                      <a:pt x="393" y="2197"/>
                    </a:lnTo>
                    <a:lnTo>
                      <a:pt x="395" y="2193"/>
                    </a:lnTo>
                    <a:lnTo>
                      <a:pt x="398" y="2189"/>
                    </a:lnTo>
                    <a:lnTo>
                      <a:pt x="402" y="2186"/>
                    </a:lnTo>
                    <a:lnTo>
                      <a:pt x="409" y="2180"/>
                    </a:lnTo>
                    <a:lnTo>
                      <a:pt x="417" y="2173"/>
                    </a:lnTo>
                    <a:lnTo>
                      <a:pt x="427" y="2162"/>
                    </a:lnTo>
                    <a:lnTo>
                      <a:pt x="436" y="2153"/>
                    </a:lnTo>
                    <a:lnTo>
                      <a:pt x="446" y="2145"/>
                    </a:lnTo>
                    <a:lnTo>
                      <a:pt x="459" y="2137"/>
                    </a:lnTo>
                    <a:lnTo>
                      <a:pt x="465" y="2133"/>
                    </a:lnTo>
                    <a:lnTo>
                      <a:pt x="470" y="2130"/>
                    </a:lnTo>
                    <a:lnTo>
                      <a:pt x="475" y="2126"/>
                    </a:lnTo>
                    <a:lnTo>
                      <a:pt x="479" y="2121"/>
                    </a:lnTo>
                    <a:lnTo>
                      <a:pt x="483" y="2114"/>
                    </a:lnTo>
                    <a:lnTo>
                      <a:pt x="487" y="2105"/>
                    </a:lnTo>
                    <a:lnTo>
                      <a:pt x="490" y="2098"/>
                    </a:lnTo>
                    <a:lnTo>
                      <a:pt x="494" y="2090"/>
                    </a:lnTo>
                    <a:lnTo>
                      <a:pt x="499" y="2083"/>
                    </a:lnTo>
                    <a:lnTo>
                      <a:pt x="504" y="2078"/>
                    </a:lnTo>
                    <a:lnTo>
                      <a:pt x="506" y="2075"/>
                    </a:lnTo>
                    <a:lnTo>
                      <a:pt x="508" y="2072"/>
                    </a:lnTo>
                    <a:lnTo>
                      <a:pt x="509" y="2068"/>
                    </a:lnTo>
                    <a:lnTo>
                      <a:pt x="509" y="2064"/>
                    </a:lnTo>
                    <a:lnTo>
                      <a:pt x="509" y="2057"/>
                    </a:lnTo>
                    <a:lnTo>
                      <a:pt x="506" y="2051"/>
                    </a:lnTo>
                    <a:lnTo>
                      <a:pt x="503" y="2045"/>
                    </a:lnTo>
                    <a:lnTo>
                      <a:pt x="499" y="2040"/>
                    </a:lnTo>
                    <a:lnTo>
                      <a:pt x="490" y="2031"/>
                    </a:lnTo>
                    <a:lnTo>
                      <a:pt x="481" y="2020"/>
                    </a:lnTo>
                    <a:lnTo>
                      <a:pt x="479" y="2014"/>
                    </a:lnTo>
                    <a:lnTo>
                      <a:pt x="477" y="2009"/>
                    </a:lnTo>
                    <a:lnTo>
                      <a:pt x="477" y="2004"/>
                    </a:lnTo>
                    <a:lnTo>
                      <a:pt x="477" y="1997"/>
                    </a:lnTo>
                    <a:lnTo>
                      <a:pt x="478" y="1986"/>
                    </a:lnTo>
                    <a:lnTo>
                      <a:pt x="479" y="1974"/>
                    </a:lnTo>
                    <a:lnTo>
                      <a:pt x="479" y="1930"/>
                    </a:lnTo>
                    <a:lnTo>
                      <a:pt x="479" y="1920"/>
                    </a:lnTo>
                    <a:lnTo>
                      <a:pt x="478" y="1911"/>
                    </a:lnTo>
                    <a:lnTo>
                      <a:pt x="477" y="1902"/>
                    </a:lnTo>
                    <a:lnTo>
                      <a:pt x="474" y="1893"/>
                    </a:lnTo>
                    <a:lnTo>
                      <a:pt x="470" y="1887"/>
                    </a:lnTo>
                    <a:lnTo>
                      <a:pt x="465" y="1883"/>
                    </a:lnTo>
                    <a:lnTo>
                      <a:pt x="462" y="1881"/>
                    </a:lnTo>
                    <a:lnTo>
                      <a:pt x="460" y="1878"/>
                    </a:lnTo>
                    <a:lnTo>
                      <a:pt x="459" y="1875"/>
                    </a:lnTo>
                    <a:lnTo>
                      <a:pt x="459" y="1872"/>
                    </a:lnTo>
                    <a:lnTo>
                      <a:pt x="459" y="1866"/>
                    </a:lnTo>
                    <a:lnTo>
                      <a:pt x="461" y="1861"/>
                    </a:lnTo>
                    <a:lnTo>
                      <a:pt x="465" y="1857"/>
                    </a:lnTo>
                    <a:lnTo>
                      <a:pt x="469" y="1853"/>
                    </a:lnTo>
                    <a:lnTo>
                      <a:pt x="479" y="1846"/>
                    </a:lnTo>
                    <a:lnTo>
                      <a:pt x="489" y="1839"/>
                    </a:lnTo>
                    <a:lnTo>
                      <a:pt x="496" y="1831"/>
                    </a:lnTo>
                    <a:lnTo>
                      <a:pt x="501" y="1824"/>
                    </a:lnTo>
                    <a:lnTo>
                      <a:pt x="506" y="1816"/>
                    </a:lnTo>
                    <a:lnTo>
                      <a:pt x="509" y="1807"/>
                    </a:lnTo>
                    <a:lnTo>
                      <a:pt x="512" y="1799"/>
                    </a:lnTo>
                    <a:lnTo>
                      <a:pt x="516" y="1792"/>
                    </a:lnTo>
                    <a:lnTo>
                      <a:pt x="518" y="1785"/>
                    </a:lnTo>
                    <a:lnTo>
                      <a:pt x="521" y="1776"/>
                    </a:lnTo>
                    <a:lnTo>
                      <a:pt x="529" y="1763"/>
                    </a:lnTo>
                    <a:lnTo>
                      <a:pt x="537" y="1751"/>
                    </a:lnTo>
                    <a:lnTo>
                      <a:pt x="541" y="1746"/>
                    </a:lnTo>
                    <a:lnTo>
                      <a:pt x="544" y="1740"/>
                    </a:lnTo>
                    <a:lnTo>
                      <a:pt x="547" y="1733"/>
                    </a:lnTo>
                    <a:lnTo>
                      <a:pt x="547" y="1726"/>
                    </a:lnTo>
                    <a:lnTo>
                      <a:pt x="547" y="1597"/>
                    </a:lnTo>
                    <a:lnTo>
                      <a:pt x="561" y="1525"/>
                    </a:lnTo>
                    <a:lnTo>
                      <a:pt x="559" y="1512"/>
                    </a:lnTo>
                    <a:lnTo>
                      <a:pt x="557" y="1500"/>
                    </a:lnTo>
                    <a:lnTo>
                      <a:pt x="553" y="1489"/>
                    </a:lnTo>
                    <a:lnTo>
                      <a:pt x="550" y="1479"/>
                    </a:lnTo>
                    <a:lnTo>
                      <a:pt x="545" y="1469"/>
                    </a:lnTo>
                    <a:lnTo>
                      <a:pt x="540" y="1460"/>
                    </a:lnTo>
                    <a:lnTo>
                      <a:pt x="533" y="1450"/>
                    </a:lnTo>
                    <a:lnTo>
                      <a:pt x="526" y="1439"/>
                    </a:lnTo>
                    <a:lnTo>
                      <a:pt x="541" y="1374"/>
                    </a:lnTo>
                    <a:lnTo>
                      <a:pt x="538" y="1368"/>
                    </a:lnTo>
                    <a:lnTo>
                      <a:pt x="535" y="1362"/>
                    </a:lnTo>
                    <a:lnTo>
                      <a:pt x="531" y="1356"/>
                    </a:lnTo>
                    <a:lnTo>
                      <a:pt x="528" y="1351"/>
                    </a:lnTo>
                    <a:lnTo>
                      <a:pt x="520" y="1341"/>
                    </a:lnTo>
                    <a:lnTo>
                      <a:pt x="512" y="1328"/>
                    </a:lnTo>
                    <a:lnTo>
                      <a:pt x="509" y="1319"/>
                    </a:lnTo>
                    <a:lnTo>
                      <a:pt x="508" y="1311"/>
                    </a:lnTo>
                    <a:lnTo>
                      <a:pt x="507" y="1308"/>
                    </a:lnTo>
                    <a:lnTo>
                      <a:pt x="506" y="1304"/>
                    </a:lnTo>
                    <a:lnTo>
                      <a:pt x="504" y="1300"/>
                    </a:lnTo>
                    <a:lnTo>
                      <a:pt x="502" y="1297"/>
                    </a:lnTo>
                    <a:lnTo>
                      <a:pt x="498" y="1294"/>
                    </a:lnTo>
                    <a:lnTo>
                      <a:pt x="493" y="1293"/>
                    </a:lnTo>
                    <a:lnTo>
                      <a:pt x="487" y="1293"/>
                    </a:lnTo>
                    <a:lnTo>
                      <a:pt x="481" y="1292"/>
                    </a:lnTo>
                    <a:lnTo>
                      <a:pt x="471" y="1290"/>
                    </a:lnTo>
                    <a:lnTo>
                      <a:pt x="461" y="1288"/>
                    </a:lnTo>
                    <a:lnTo>
                      <a:pt x="451" y="1287"/>
                    </a:lnTo>
                    <a:lnTo>
                      <a:pt x="440" y="1287"/>
                    </a:lnTo>
                    <a:lnTo>
                      <a:pt x="425" y="1286"/>
                    </a:lnTo>
                    <a:lnTo>
                      <a:pt x="412" y="1286"/>
                    </a:lnTo>
                    <a:lnTo>
                      <a:pt x="398" y="1285"/>
                    </a:lnTo>
                    <a:lnTo>
                      <a:pt x="383" y="1284"/>
                    </a:lnTo>
                    <a:lnTo>
                      <a:pt x="371" y="1284"/>
                    </a:lnTo>
                    <a:lnTo>
                      <a:pt x="361" y="1284"/>
                    </a:lnTo>
                    <a:lnTo>
                      <a:pt x="356" y="1282"/>
                    </a:lnTo>
                    <a:lnTo>
                      <a:pt x="351" y="1281"/>
                    </a:lnTo>
                    <a:lnTo>
                      <a:pt x="347" y="1279"/>
                    </a:lnTo>
                    <a:lnTo>
                      <a:pt x="341" y="1276"/>
                    </a:lnTo>
                    <a:lnTo>
                      <a:pt x="336" y="1271"/>
                    </a:lnTo>
                    <a:lnTo>
                      <a:pt x="331" y="1265"/>
                    </a:lnTo>
                    <a:lnTo>
                      <a:pt x="328" y="1260"/>
                    </a:lnTo>
                    <a:lnTo>
                      <a:pt x="325" y="1254"/>
                    </a:lnTo>
                    <a:lnTo>
                      <a:pt x="322" y="1240"/>
                    </a:lnTo>
                    <a:lnTo>
                      <a:pt x="321" y="1224"/>
                    </a:lnTo>
                    <a:lnTo>
                      <a:pt x="306" y="1224"/>
                    </a:lnTo>
                    <a:lnTo>
                      <a:pt x="294" y="1223"/>
                    </a:lnTo>
                    <a:lnTo>
                      <a:pt x="281" y="1222"/>
                    </a:lnTo>
                    <a:lnTo>
                      <a:pt x="266" y="1221"/>
                    </a:lnTo>
                    <a:lnTo>
                      <a:pt x="258" y="1222"/>
                    </a:lnTo>
                    <a:lnTo>
                      <a:pt x="251" y="1222"/>
                    </a:lnTo>
                    <a:lnTo>
                      <a:pt x="243" y="1223"/>
                    </a:lnTo>
                    <a:lnTo>
                      <a:pt x="236" y="1221"/>
                    </a:lnTo>
                    <a:lnTo>
                      <a:pt x="231" y="1219"/>
                    </a:lnTo>
                    <a:lnTo>
                      <a:pt x="227" y="1215"/>
                    </a:lnTo>
                    <a:lnTo>
                      <a:pt x="224" y="1210"/>
                    </a:lnTo>
                    <a:lnTo>
                      <a:pt x="223" y="1205"/>
                    </a:lnTo>
                    <a:lnTo>
                      <a:pt x="221" y="1199"/>
                    </a:lnTo>
                    <a:lnTo>
                      <a:pt x="219" y="1194"/>
                    </a:lnTo>
                    <a:lnTo>
                      <a:pt x="216" y="1190"/>
                    </a:lnTo>
                    <a:lnTo>
                      <a:pt x="212" y="1186"/>
                    </a:lnTo>
                    <a:lnTo>
                      <a:pt x="207" y="1184"/>
                    </a:lnTo>
                    <a:lnTo>
                      <a:pt x="202" y="1184"/>
                    </a:lnTo>
                    <a:lnTo>
                      <a:pt x="197" y="1185"/>
                    </a:lnTo>
                    <a:lnTo>
                      <a:pt x="191" y="1186"/>
                    </a:lnTo>
                    <a:lnTo>
                      <a:pt x="180" y="1184"/>
                    </a:lnTo>
                    <a:lnTo>
                      <a:pt x="168" y="1183"/>
                    </a:lnTo>
                    <a:lnTo>
                      <a:pt x="131" y="1183"/>
                    </a:lnTo>
                    <a:lnTo>
                      <a:pt x="98" y="1184"/>
                    </a:lnTo>
                    <a:lnTo>
                      <a:pt x="82" y="1183"/>
                    </a:lnTo>
                    <a:lnTo>
                      <a:pt x="67" y="1181"/>
                    </a:lnTo>
                    <a:lnTo>
                      <a:pt x="59" y="1179"/>
                    </a:lnTo>
                    <a:lnTo>
                      <a:pt x="50" y="1176"/>
                    </a:lnTo>
                    <a:lnTo>
                      <a:pt x="42" y="1171"/>
                    </a:lnTo>
                    <a:lnTo>
                      <a:pt x="33" y="1167"/>
                    </a:lnTo>
                    <a:lnTo>
                      <a:pt x="29" y="1164"/>
                    </a:lnTo>
                    <a:lnTo>
                      <a:pt x="25" y="1159"/>
                    </a:lnTo>
                    <a:lnTo>
                      <a:pt x="22" y="1154"/>
                    </a:lnTo>
                    <a:lnTo>
                      <a:pt x="19" y="1148"/>
                    </a:lnTo>
                    <a:lnTo>
                      <a:pt x="13" y="1136"/>
                    </a:lnTo>
                    <a:lnTo>
                      <a:pt x="8" y="1126"/>
                    </a:lnTo>
                    <a:lnTo>
                      <a:pt x="8" y="1126"/>
                    </a:lnTo>
                    <a:lnTo>
                      <a:pt x="8" y="1113"/>
                    </a:lnTo>
                    <a:lnTo>
                      <a:pt x="8" y="1102"/>
                    </a:lnTo>
                    <a:lnTo>
                      <a:pt x="6" y="1092"/>
                    </a:lnTo>
                    <a:lnTo>
                      <a:pt x="5" y="1083"/>
                    </a:lnTo>
                    <a:lnTo>
                      <a:pt x="3" y="1074"/>
                    </a:lnTo>
                    <a:lnTo>
                      <a:pt x="2" y="1064"/>
                    </a:lnTo>
                    <a:lnTo>
                      <a:pt x="1" y="1052"/>
                    </a:lnTo>
                    <a:lnTo>
                      <a:pt x="0" y="1040"/>
                    </a:lnTo>
                    <a:lnTo>
                      <a:pt x="0" y="1027"/>
                    </a:lnTo>
                    <a:lnTo>
                      <a:pt x="1" y="1015"/>
                    </a:lnTo>
                    <a:lnTo>
                      <a:pt x="1" y="1002"/>
                    </a:lnTo>
                    <a:lnTo>
                      <a:pt x="0" y="988"/>
                    </a:lnTo>
                    <a:lnTo>
                      <a:pt x="590" y="783"/>
                    </a:lnTo>
                    <a:lnTo>
                      <a:pt x="590" y="783"/>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6" name="Somalie">
                <a:extLst>
                  <a:ext uri="{FF2B5EF4-FFF2-40B4-BE49-F238E27FC236}">
                    <a16:creationId xmlns:a16="http://schemas.microsoft.com/office/drawing/2014/main" id="{57AFB90C-38A7-D100-2DAB-AA568FAA9124}"/>
                  </a:ext>
                </a:extLst>
              </p:cNvPr>
              <p:cNvSpPr>
                <a:spLocks/>
              </p:cNvSpPr>
              <p:nvPr/>
            </p:nvSpPr>
            <p:spPr bwMode="auto">
              <a:xfrm>
                <a:off x="10883462" y="2922357"/>
                <a:ext cx="717780" cy="1038341"/>
              </a:xfrm>
              <a:custGeom>
                <a:avLst/>
                <a:gdLst>
                  <a:gd name="T0" fmla="*/ 175 w 2163"/>
                  <a:gd name="T1" fmla="*/ 3074 h 3128"/>
                  <a:gd name="T2" fmla="*/ 301 w 2163"/>
                  <a:gd name="T3" fmla="*/ 2927 h 3128"/>
                  <a:gd name="T4" fmla="*/ 416 w 2163"/>
                  <a:gd name="T5" fmla="*/ 2805 h 3128"/>
                  <a:gd name="T6" fmla="*/ 579 w 2163"/>
                  <a:gd name="T7" fmla="*/ 2639 h 3128"/>
                  <a:gd name="T8" fmla="*/ 646 w 2163"/>
                  <a:gd name="T9" fmla="*/ 2545 h 3128"/>
                  <a:gd name="T10" fmla="*/ 721 w 2163"/>
                  <a:gd name="T11" fmla="*/ 2493 h 3128"/>
                  <a:gd name="T12" fmla="*/ 790 w 2163"/>
                  <a:gd name="T13" fmla="*/ 2413 h 3128"/>
                  <a:gd name="T14" fmla="*/ 875 w 2163"/>
                  <a:gd name="T15" fmla="*/ 2380 h 3128"/>
                  <a:gd name="T16" fmla="*/ 947 w 2163"/>
                  <a:gd name="T17" fmla="*/ 2314 h 3128"/>
                  <a:gd name="T18" fmla="*/ 1001 w 2163"/>
                  <a:gd name="T19" fmla="*/ 2280 h 3128"/>
                  <a:gd name="T20" fmla="*/ 1078 w 2163"/>
                  <a:gd name="T21" fmla="*/ 2218 h 3128"/>
                  <a:gd name="T22" fmla="*/ 1209 w 2163"/>
                  <a:gd name="T23" fmla="*/ 2068 h 3128"/>
                  <a:gd name="T24" fmla="*/ 1233 w 2163"/>
                  <a:gd name="T25" fmla="*/ 2003 h 3128"/>
                  <a:gd name="T26" fmla="*/ 1394 w 2163"/>
                  <a:gd name="T27" fmla="*/ 1874 h 3128"/>
                  <a:gd name="T28" fmla="*/ 1457 w 2163"/>
                  <a:gd name="T29" fmla="*/ 1783 h 3128"/>
                  <a:gd name="T30" fmla="*/ 1529 w 2163"/>
                  <a:gd name="T31" fmla="*/ 1725 h 3128"/>
                  <a:gd name="T32" fmla="*/ 1559 w 2163"/>
                  <a:gd name="T33" fmla="*/ 1597 h 3128"/>
                  <a:gd name="T34" fmla="*/ 1640 w 2163"/>
                  <a:gd name="T35" fmla="*/ 1527 h 3128"/>
                  <a:gd name="T36" fmla="*/ 1695 w 2163"/>
                  <a:gd name="T37" fmla="*/ 1430 h 3128"/>
                  <a:gd name="T38" fmla="*/ 1741 w 2163"/>
                  <a:gd name="T39" fmla="*/ 1251 h 3128"/>
                  <a:gd name="T40" fmla="*/ 1801 w 2163"/>
                  <a:gd name="T41" fmla="*/ 1081 h 3128"/>
                  <a:gd name="T42" fmla="*/ 1874 w 2163"/>
                  <a:gd name="T43" fmla="*/ 980 h 3128"/>
                  <a:gd name="T44" fmla="*/ 1897 w 2163"/>
                  <a:gd name="T45" fmla="*/ 899 h 3128"/>
                  <a:gd name="T46" fmla="*/ 1979 w 2163"/>
                  <a:gd name="T47" fmla="*/ 756 h 3128"/>
                  <a:gd name="T48" fmla="*/ 2017 w 2163"/>
                  <a:gd name="T49" fmla="*/ 652 h 3128"/>
                  <a:gd name="T50" fmla="*/ 2044 w 2163"/>
                  <a:gd name="T51" fmla="*/ 588 h 3128"/>
                  <a:gd name="T52" fmla="*/ 2067 w 2163"/>
                  <a:gd name="T53" fmla="*/ 399 h 3128"/>
                  <a:gd name="T54" fmla="*/ 2158 w 2163"/>
                  <a:gd name="T55" fmla="*/ 361 h 3128"/>
                  <a:gd name="T56" fmla="*/ 2121 w 2163"/>
                  <a:gd name="T57" fmla="*/ 336 h 3128"/>
                  <a:gd name="T58" fmla="*/ 2120 w 2163"/>
                  <a:gd name="T59" fmla="*/ 279 h 3128"/>
                  <a:gd name="T60" fmla="*/ 2117 w 2163"/>
                  <a:gd name="T61" fmla="*/ 181 h 3128"/>
                  <a:gd name="T62" fmla="*/ 2095 w 2163"/>
                  <a:gd name="T63" fmla="*/ 135 h 3128"/>
                  <a:gd name="T64" fmla="*/ 2045 w 2163"/>
                  <a:gd name="T65" fmla="*/ 7 h 3128"/>
                  <a:gd name="T66" fmla="*/ 1958 w 2163"/>
                  <a:gd name="T67" fmla="*/ 72 h 3128"/>
                  <a:gd name="T68" fmla="*/ 1823 w 2163"/>
                  <a:gd name="T69" fmla="*/ 130 h 3128"/>
                  <a:gd name="T70" fmla="*/ 1762 w 2163"/>
                  <a:gd name="T71" fmla="*/ 164 h 3128"/>
                  <a:gd name="T72" fmla="*/ 1668 w 2163"/>
                  <a:gd name="T73" fmla="*/ 200 h 3128"/>
                  <a:gd name="T74" fmla="*/ 1587 w 2163"/>
                  <a:gd name="T75" fmla="*/ 190 h 3128"/>
                  <a:gd name="T76" fmla="*/ 1492 w 2163"/>
                  <a:gd name="T77" fmla="*/ 218 h 3128"/>
                  <a:gd name="T78" fmla="*/ 1398 w 2163"/>
                  <a:gd name="T79" fmla="*/ 240 h 3128"/>
                  <a:gd name="T80" fmla="*/ 1311 w 2163"/>
                  <a:gd name="T81" fmla="*/ 217 h 3128"/>
                  <a:gd name="T82" fmla="*/ 1266 w 2163"/>
                  <a:gd name="T83" fmla="*/ 243 h 3128"/>
                  <a:gd name="T84" fmla="*/ 1181 w 2163"/>
                  <a:gd name="T85" fmla="*/ 304 h 3128"/>
                  <a:gd name="T86" fmla="*/ 1118 w 2163"/>
                  <a:gd name="T87" fmla="*/ 326 h 3128"/>
                  <a:gd name="T88" fmla="*/ 1042 w 2163"/>
                  <a:gd name="T89" fmla="*/ 318 h 3128"/>
                  <a:gd name="T90" fmla="*/ 959 w 2163"/>
                  <a:gd name="T91" fmla="*/ 330 h 3128"/>
                  <a:gd name="T92" fmla="*/ 892 w 2163"/>
                  <a:gd name="T93" fmla="*/ 361 h 3128"/>
                  <a:gd name="T94" fmla="*/ 785 w 2163"/>
                  <a:gd name="T95" fmla="*/ 400 h 3128"/>
                  <a:gd name="T96" fmla="*/ 651 w 2163"/>
                  <a:gd name="T97" fmla="*/ 387 h 3128"/>
                  <a:gd name="T98" fmla="*/ 565 w 2163"/>
                  <a:gd name="T99" fmla="*/ 295 h 3128"/>
                  <a:gd name="T100" fmla="*/ 476 w 2163"/>
                  <a:gd name="T101" fmla="*/ 225 h 3128"/>
                  <a:gd name="T102" fmla="*/ 338 w 2163"/>
                  <a:gd name="T103" fmla="*/ 360 h 3128"/>
                  <a:gd name="T104" fmla="*/ 352 w 2163"/>
                  <a:gd name="T105" fmla="*/ 473 h 3128"/>
                  <a:gd name="T106" fmla="*/ 437 w 2163"/>
                  <a:gd name="T107" fmla="*/ 571 h 3128"/>
                  <a:gd name="T108" fmla="*/ 455 w 2163"/>
                  <a:gd name="T109" fmla="*/ 676 h 3128"/>
                  <a:gd name="T110" fmla="*/ 688 w 2163"/>
                  <a:gd name="T111" fmla="*/ 1662 h 3128"/>
                  <a:gd name="T112" fmla="*/ 557 w 2163"/>
                  <a:gd name="T113" fmla="*/ 1689 h 3128"/>
                  <a:gd name="T114" fmla="*/ 429 w 2163"/>
                  <a:gd name="T115" fmla="*/ 1778 h 3128"/>
                  <a:gd name="T116" fmla="*/ 317 w 2163"/>
                  <a:gd name="T117" fmla="*/ 1814 h 3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3" h="3128">
                    <a:moveTo>
                      <a:pt x="279" y="1831"/>
                    </a:moveTo>
                    <a:lnTo>
                      <a:pt x="0" y="2159"/>
                    </a:lnTo>
                    <a:lnTo>
                      <a:pt x="3" y="2949"/>
                    </a:lnTo>
                    <a:lnTo>
                      <a:pt x="142" y="3128"/>
                    </a:lnTo>
                    <a:lnTo>
                      <a:pt x="142" y="3128"/>
                    </a:lnTo>
                    <a:lnTo>
                      <a:pt x="148" y="3117"/>
                    </a:lnTo>
                    <a:lnTo>
                      <a:pt x="154" y="3108"/>
                    </a:lnTo>
                    <a:lnTo>
                      <a:pt x="159" y="3098"/>
                    </a:lnTo>
                    <a:lnTo>
                      <a:pt x="164" y="3086"/>
                    </a:lnTo>
                    <a:lnTo>
                      <a:pt x="175" y="3074"/>
                    </a:lnTo>
                    <a:lnTo>
                      <a:pt x="184" y="3062"/>
                    </a:lnTo>
                    <a:lnTo>
                      <a:pt x="192" y="3050"/>
                    </a:lnTo>
                    <a:lnTo>
                      <a:pt x="202" y="3039"/>
                    </a:lnTo>
                    <a:lnTo>
                      <a:pt x="227" y="3015"/>
                    </a:lnTo>
                    <a:lnTo>
                      <a:pt x="249" y="2992"/>
                    </a:lnTo>
                    <a:lnTo>
                      <a:pt x="259" y="2981"/>
                    </a:lnTo>
                    <a:lnTo>
                      <a:pt x="269" y="2969"/>
                    </a:lnTo>
                    <a:lnTo>
                      <a:pt x="280" y="2955"/>
                    </a:lnTo>
                    <a:lnTo>
                      <a:pt x="292" y="2940"/>
                    </a:lnTo>
                    <a:lnTo>
                      <a:pt x="301" y="2927"/>
                    </a:lnTo>
                    <a:lnTo>
                      <a:pt x="309" y="2915"/>
                    </a:lnTo>
                    <a:lnTo>
                      <a:pt x="314" y="2909"/>
                    </a:lnTo>
                    <a:lnTo>
                      <a:pt x="319" y="2903"/>
                    </a:lnTo>
                    <a:lnTo>
                      <a:pt x="324" y="2897"/>
                    </a:lnTo>
                    <a:lnTo>
                      <a:pt x="331" y="2891"/>
                    </a:lnTo>
                    <a:lnTo>
                      <a:pt x="347" y="2878"/>
                    </a:lnTo>
                    <a:lnTo>
                      <a:pt x="359" y="2866"/>
                    </a:lnTo>
                    <a:lnTo>
                      <a:pt x="371" y="2853"/>
                    </a:lnTo>
                    <a:lnTo>
                      <a:pt x="384" y="2838"/>
                    </a:lnTo>
                    <a:lnTo>
                      <a:pt x="416" y="2805"/>
                    </a:lnTo>
                    <a:lnTo>
                      <a:pt x="444" y="2776"/>
                    </a:lnTo>
                    <a:lnTo>
                      <a:pt x="473" y="2748"/>
                    </a:lnTo>
                    <a:lnTo>
                      <a:pt x="505" y="2715"/>
                    </a:lnTo>
                    <a:lnTo>
                      <a:pt x="518" y="2704"/>
                    </a:lnTo>
                    <a:lnTo>
                      <a:pt x="531" y="2692"/>
                    </a:lnTo>
                    <a:lnTo>
                      <a:pt x="539" y="2681"/>
                    </a:lnTo>
                    <a:lnTo>
                      <a:pt x="546" y="2673"/>
                    </a:lnTo>
                    <a:lnTo>
                      <a:pt x="553" y="2664"/>
                    </a:lnTo>
                    <a:lnTo>
                      <a:pt x="562" y="2655"/>
                    </a:lnTo>
                    <a:lnTo>
                      <a:pt x="579" y="2639"/>
                    </a:lnTo>
                    <a:lnTo>
                      <a:pt x="594" y="2622"/>
                    </a:lnTo>
                    <a:lnTo>
                      <a:pt x="600" y="2614"/>
                    </a:lnTo>
                    <a:lnTo>
                      <a:pt x="606" y="2605"/>
                    </a:lnTo>
                    <a:lnTo>
                      <a:pt x="612" y="2595"/>
                    </a:lnTo>
                    <a:lnTo>
                      <a:pt x="617" y="2584"/>
                    </a:lnTo>
                    <a:lnTo>
                      <a:pt x="621" y="2576"/>
                    </a:lnTo>
                    <a:lnTo>
                      <a:pt x="626" y="2568"/>
                    </a:lnTo>
                    <a:lnTo>
                      <a:pt x="631" y="2562"/>
                    </a:lnTo>
                    <a:lnTo>
                      <a:pt x="636" y="2556"/>
                    </a:lnTo>
                    <a:lnTo>
                      <a:pt x="646" y="2545"/>
                    </a:lnTo>
                    <a:lnTo>
                      <a:pt x="658" y="2532"/>
                    </a:lnTo>
                    <a:lnTo>
                      <a:pt x="664" y="2525"/>
                    </a:lnTo>
                    <a:lnTo>
                      <a:pt x="670" y="2518"/>
                    </a:lnTo>
                    <a:lnTo>
                      <a:pt x="676" y="2510"/>
                    </a:lnTo>
                    <a:lnTo>
                      <a:pt x="684" y="2505"/>
                    </a:lnTo>
                    <a:lnTo>
                      <a:pt x="695" y="2502"/>
                    </a:lnTo>
                    <a:lnTo>
                      <a:pt x="706" y="2501"/>
                    </a:lnTo>
                    <a:lnTo>
                      <a:pt x="711" y="2499"/>
                    </a:lnTo>
                    <a:lnTo>
                      <a:pt x="716" y="2496"/>
                    </a:lnTo>
                    <a:lnTo>
                      <a:pt x="721" y="2493"/>
                    </a:lnTo>
                    <a:lnTo>
                      <a:pt x="725" y="2490"/>
                    </a:lnTo>
                    <a:lnTo>
                      <a:pt x="732" y="2482"/>
                    </a:lnTo>
                    <a:lnTo>
                      <a:pt x="740" y="2473"/>
                    </a:lnTo>
                    <a:lnTo>
                      <a:pt x="752" y="2460"/>
                    </a:lnTo>
                    <a:lnTo>
                      <a:pt x="760" y="2448"/>
                    </a:lnTo>
                    <a:lnTo>
                      <a:pt x="769" y="2437"/>
                    </a:lnTo>
                    <a:lnTo>
                      <a:pt x="778" y="2424"/>
                    </a:lnTo>
                    <a:lnTo>
                      <a:pt x="782" y="2419"/>
                    </a:lnTo>
                    <a:lnTo>
                      <a:pt x="786" y="2416"/>
                    </a:lnTo>
                    <a:lnTo>
                      <a:pt x="790" y="2413"/>
                    </a:lnTo>
                    <a:lnTo>
                      <a:pt x="794" y="2410"/>
                    </a:lnTo>
                    <a:lnTo>
                      <a:pt x="805" y="2405"/>
                    </a:lnTo>
                    <a:lnTo>
                      <a:pt x="815" y="2400"/>
                    </a:lnTo>
                    <a:lnTo>
                      <a:pt x="826" y="2393"/>
                    </a:lnTo>
                    <a:lnTo>
                      <a:pt x="836" y="2389"/>
                    </a:lnTo>
                    <a:lnTo>
                      <a:pt x="848" y="2385"/>
                    </a:lnTo>
                    <a:lnTo>
                      <a:pt x="861" y="2383"/>
                    </a:lnTo>
                    <a:lnTo>
                      <a:pt x="866" y="2382"/>
                    </a:lnTo>
                    <a:lnTo>
                      <a:pt x="871" y="2381"/>
                    </a:lnTo>
                    <a:lnTo>
                      <a:pt x="875" y="2380"/>
                    </a:lnTo>
                    <a:lnTo>
                      <a:pt x="878" y="2377"/>
                    </a:lnTo>
                    <a:lnTo>
                      <a:pt x="885" y="2372"/>
                    </a:lnTo>
                    <a:lnTo>
                      <a:pt x="891" y="2366"/>
                    </a:lnTo>
                    <a:lnTo>
                      <a:pt x="896" y="2359"/>
                    </a:lnTo>
                    <a:lnTo>
                      <a:pt x="902" y="2352"/>
                    </a:lnTo>
                    <a:lnTo>
                      <a:pt x="909" y="2344"/>
                    </a:lnTo>
                    <a:lnTo>
                      <a:pt x="916" y="2338"/>
                    </a:lnTo>
                    <a:lnTo>
                      <a:pt x="928" y="2326"/>
                    </a:lnTo>
                    <a:lnTo>
                      <a:pt x="940" y="2316"/>
                    </a:lnTo>
                    <a:lnTo>
                      <a:pt x="947" y="2314"/>
                    </a:lnTo>
                    <a:lnTo>
                      <a:pt x="955" y="2313"/>
                    </a:lnTo>
                    <a:lnTo>
                      <a:pt x="960" y="2312"/>
                    </a:lnTo>
                    <a:lnTo>
                      <a:pt x="963" y="2310"/>
                    </a:lnTo>
                    <a:lnTo>
                      <a:pt x="967" y="2308"/>
                    </a:lnTo>
                    <a:lnTo>
                      <a:pt x="970" y="2305"/>
                    </a:lnTo>
                    <a:lnTo>
                      <a:pt x="976" y="2300"/>
                    </a:lnTo>
                    <a:lnTo>
                      <a:pt x="983" y="2293"/>
                    </a:lnTo>
                    <a:lnTo>
                      <a:pt x="990" y="2289"/>
                    </a:lnTo>
                    <a:lnTo>
                      <a:pt x="995" y="2285"/>
                    </a:lnTo>
                    <a:lnTo>
                      <a:pt x="1001" y="2280"/>
                    </a:lnTo>
                    <a:lnTo>
                      <a:pt x="1006" y="2274"/>
                    </a:lnTo>
                    <a:lnTo>
                      <a:pt x="1012" y="2265"/>
                    </a:lnTo>
                    <a:lnTo>
                      <a:pt x="1017" y="2256"/>
                    </a:lnTo>
                    <a:lnTo>
                      <a:pt x="1020" y="2252"/>
                    </a:lnTo>
                    <a:lnTo>
                      <a:pt x="1023" y="2248"/>
                    </a:lnTo>
                    <a:lnTo>
                      <a:pt x="1027" y="2244"/>
                    </a:lnTo>
                    <a:lnTo>
                      <a:pt x="1031" y="2240"/>
                    </a:lnTo>
                    <a:lnTo>
                      <a:pt x="1052" y="2231"/>
                    </a:lnTo>
                    <a:lnTo>
                      <a:pt x="1070" y="2222"/>
                    </a:lnTo>
                    <a:lnTo>
                      <a:pt x="1078" y="2218"/>
                    </a:lnTo>
                    <a:lnTo>
                      <a:pt x="1087" y="2212"/>
                    </a:lnTo>
                    <a:lnTo>
                      <a:pt x="1096" y="2206"/>
                    </a:lnTo>
                    <a:lnTo>
                      <a:pt x="1105" y="2198"/>
                    </a:lnTo>
                    <a:lnTo>
                      <a:pt x="1126" y="2170"/>
                    </a:lnTo>
                    <a:lnTo>
                      <a:pt x="1146" y="2147"/>
                    </a:lnTo>
                    <a:lnTo>
                      <a:pt x="1166" y="2124"/>
                    </a:lnTo>
                    <a:lnTo>
                      <a:pt x="1188" y="2097"/>
                    </a:lnTo>
                    <a:lnTo>
                      <a:pt x="1196" y="2087"/>
                    </a:lnTo>
                    <a:lnTo>
                      <a:pt x="1202" y="2078"/>
                    </a:lnTo>
                    <a:lnTo>
                      <a:pt x="1209" y="2068"/>
                    </a:lnTo>
                    <a:lnTo>
                      <a:pt x="1216" y="2058"/>
                    </a:lnTo>
                    <a:lnTo>
                      <a:pt x="1219" y="2053"/>
                    </a:lnTo>
                    <a:lnTo>
                      <a:pt x="1221" y="2048"/>
                    </a:lnTo>
                    <a:lnTo>
                      <a:pt x="1222" y="2044"/>
                    </a:lnTo>
                    <a:lnTo>
                      <a:pt x="1223" y="2039"/>
                    </a:lnTo>
                    <a:lnTo>
                      <a:pt x="1224" y="2029"/>
                    </a:lnTo>
                    <a:lnTo>
                      <a:pt x="1225" y="2017"/>
                    </a:lnTo>
                    <a:lnTo>
                      <a:pt x="1227" y="2012"/>
                    </a:lnTo>
                    <a:lnTo>
                      <a:pt x="1229" y="2007"/>
                    </a:lnTo>
                    <a:lnTo>
                      <a:pt x="1233" y="2003"/>
                    </a:lnTo>
                    <a:lnTo>
                      <a:pt x="1237" y="2000"/>
                    </a:lnTo>
                    <a:lnTo>
                      <a:pt x="1247" y="1995"/>
                    </a:lnTo>
                    <a:lnTo>
                      <a:pt x="1258" y="1989"/>
                    </a:lnTo>
                    <a:lnTo>
                      <a:pt x="1279" y="1978"/>
                    </a:lnTo>
                    <a:lnTo>
                      <a:pt x="1296" y="1965"/>
                    </a:lnTo>
                    <a:lnTo>
                      <a:pt x="1311" y="1953"/>
                    </a:lnTo>
                    <a:lnTo>
                      <a:pt x="1326" y="1940"/>
                    </a:lnTo>
                    <a:lnTo>
                      <a:pt x="1354" y="1913"/>
                    </a:lnTo>
                    <a:lnTo>
                      <a:pt x="1386" y="1880"/>
                    </a:lnTo>
                    <a:lnTo>
                      <a:pt x="1394" y="1874"/>
                    </a:lnTo>
                    <a:lnTo>
                      <a:pt x="1401" y="1869"/>
                    </a:lnTo>
                    <a:lnTo>
                      <a:pt x="1409" y="1864"/>
                    </a:lnTo>
                    <a:lnTo>
                      <a:pt x="1416" y="1858"/>
                    </a:lnTo>
                    <a:lnTo>
                      <a:pt x="1423" y="1848"/>
                    </a:lnTo>
                    <a:lnTo>
                      <a:pt x="1428" y="1840"/>
                    </a:lnTo>
                    <a:lnTo>
                      <a:pt x="1432" y="1832"/>
                    </a:lnTo>
                    <a:lnTo>
                      <a:pt x="1436" y="1824"/>
                    </a:lnTo>
                    <a:lnTo>
                      <a:pt x="1444" y="1808"/>
                    </a:lnTo>
                    <a:lnTo>
                      <a:pt x="1453" y="1789"/>
                    </a:lnTo>
                    <a:lnTo>
                      <a:pt x="1457" y="1783"/>
                    </a:lnTo>
                    <a:lnTo>
                      <a:pt x="1462" y="1779"/>
                    </a:lnTo>
                    <a:lnTo>
                      <a:pt x="1468" y="1775"/>
                    </a:lnTo>
                    <a:lnTo>
                      <a:pt x="1473" y="1772"/>
                    </a:lnTo>
                    <a:lnTo>
                      <a:pt x="1486" y="1767"/>
                    </a:lnTo>
                    <a:lnTo>
                      <a:pt x="1500" y="1760"/>
                    </a:lnTo>
                    <a:lnTo>
                      <a:pt x="1508" y="1754"/>
                    </a:lnTo>
                    <a:lnTo>
                      <a:pt x="1515" y="1748"/>
                    </a:lnTo>
                    <a:lnTo>
                      <a:pt x="1520" y="1740"/>
                    </a:lnTo>
                    <a:lnTo>
                      <a:pt x="1525" y="1733"/>
                    </a:lnTo>
                    <a:lnTo>
                      <a:pt x="1529" y="1725"/>
                    </a:lnTo>
                    <a:lnTo>
                      <a:pt x="1532" y="1716"/>
                    </a:lnTo>
                    <a:lnTo>
                      <a:pt x="1535" y="1707"/>
                    </a:lnTo>
                    <a:lnTo>
                      <a:pt x="1538" y="1697"/>
                    </a:lnTo>
                    <a:lnTo>
                      <a:pt x="1542" y="1683"/>
                    </a:lnTo>
                    <a:lnTo>
                      <a:pt x="1545" y="1672"/>
                    </a:lnTo>
                    <a:lnTo>
                      <a:pt x="1548" y="1661"/>
                    </a:lnTo>
                    <a:lnTo>
                      <a:pt x="1552" y="1649"/>
                    </a:lnTo>
                    <a:lnTo>
                      <a:pt x="1555" y="1626"/>
                    </a:lnTo>
                    <a:lnTo>
                      <a:pt x="1557" y="1606"/>
                    </a:lnTo>
                    <a:lnTo>
                      <a:pt x="1559" y="1597"/>
                    </a:lnTo>
                    <a:lnTo>
                      <a:pt x="1562" y="1588"/>
                    </a:lnTo>
                    <a:lnTo>
                      <a:pt x="1567" y="1579"/>
                    </a:lnTo>
                    <a:lnTo>
                      <a:pt x="1575" y="1570"/>
                    </a:lnTo>
                    <a:lnTo>
                      <a:pt x="1582" y="1564"/>
                    </a:lnTo>
                    <a:lnTo>
                      <a:pt x="1589" y="1560"/>
                    </a:lnTo>
                    <a:lnTo>
                      <a:pt x="1597" y="1557"/>
                    </a:lnTo>
                    <a:lnTo>
                      <a:pt x="1605" y="1553"/>
                    </a:lnTo>
                    <a:lnTo>
                      <a:pt x="1619" y="1542"/>
                    </a:lnTo>
                    <a:lnTo>
                      <a:pt x="1632" y="1531"/>
                    </a:lnTo>
                    <a:lnTo>
                      <a:pt x="1640" y="1527"/>
                    </a:lnTo>
                    <a:lnTo>
                      <a:pt x="1647" y="1522"/>
                    </a:lnTo>
                    <a:lnTo>
                      <a:pt x="1651" y="1520"/>
                    </a:lnTo>
                    <a:lnTo>
                      <a:pt x="1654" y="1518"/>
                    </a:lnTo>
                    <a:lnTo>
                      <a:pt x="1657" y="1515"/>
                    </a:lnTo>
                    <a:lnTo>
                      <a:pt x="1660" y="1511"/>
                    </a:lnTo>
                    <a:lnTo>
                      <a:pt x="1665" y="1498"/>
                    </a:lnTo>
                    <a:lnTo>
                      <a:pt x="1669" y="1484"/>
                    </a:lnTo>
                    <a:lnTo>
                      <a:pt x="1678" y="1463"/>
                    </a:lnTo>
                    <a:lnTo>
                      <a:pt x="1686" y="1446"/>
                    </a:lnTo>
                    <a:lnTo>
                      <a:pt x="1695" y="1430"/>
                    </a:lnTo>
                    <a:lnTo>
                      <a:pt x="1706" y="1411"/>
                    </a:lnTo>
                    <a:lnTo>
                      <a:pt x="1714" y="1402"/>
                    </a:lnTo>
                    <a:lnTo>
                      <a:pt x="1724" y="1394"/>
                    </a:lnTo>
                    <a:lnTo>
                      <a:pt x="1727" y="1390"/>
                    </a:lnTo>
                    <a:lnTo>
                      <a:pt x="1730" y="1386"/>
                    </a:lnTo>
                    <a:lnTo>
                      <a:pt x="1732" y="1381"/>
                    </a:lnTo>
                    <a:lnTo>
                      <a:pt x="1733" y="1375"/>
                    </a:lnTo>
                    <a:lnTo>
                      <a:pt x="1738" y="1367"/>
                    </a:lnTo>
                    <a:lnTo>
                      <a:pt x="1741" y="1358"/>
                    </a:lnTo>
                    <a:lnTo>
                      <a:pt x="1741" y="1251"/>
                    </a:lnTo>
                    <a:lnTo>
                      <a:pt x="1742" y="1234"/>
                    </a:lnTo>
                    <a:lnTo>
                      <a:pt x="1744" y="1220"/>
                    </a:lnTo>
                    <a:lnTo>
                      <a:pt x="1749" y="1206"/>
                    </a:lnTo>
                    <a:lnTo>
                      <a:pt x="1754" y="1193"/>
                    </a:lnTo>
                    <a:lnTo>
                      <a:pt x="1766" y="1168"/>
                    </a:lnTo>
                    <a:lnTo>
                      <a:pt x="1781" y="1139"/>
                    </a:lnTo>
                    <a:lnTo>
                      <a:pt x="1788" y="1118"/>
                    </a:lnTo>
                    <a:lnTo>
                      <a:pt x="1794" y="1100"/>
                    </a:lnTo>
                    <a:lnTo>
                      <a:pt x="1797" y="1091"/>
                    </a:lnTo>
                    <a:lnTo>
                      <a:pt x="1801" y="1081"/>
                    </a:lnTo>
                    <a:lnTo>
                      <a:pt x="1805" y="1072"/>
                    </a:lnTo>
                    <a:lnTo>
                      <a:pt x="1811" y="1063"/>
                    </a:lnTo>
                    <a:lnTo>
                      <a:pt x="1825" y="1045"/>
                    </a:lnTo>
                    <a:lnTo>
                      <a:pt x="1839" y="1031"/>
                    </a:lnTo>
                    <a:lnTo>
                      <a:pt x="1845" y="1023"/>
                    </a:lnTo>
                    <a:lnTo>
                      <a:pt x="1852" y="1016"/>
                    </a:lnTo>
                    <a:lnTo>
                      <a:pt x="1858" y="1007"/>
                    </a:lnTo>
                    <a:lnTo>
                      <a:pt x="1865" y="998"/>
                    </a:lnTo>
                    <a:lnTo>
                      <a:pt x="1870" y="989"/>
                    </a:lnTo>
                    <a:lnTo>
                      <a:pt x="1874" y="980"/>
                    </a:lnTo>
                    <a:lnTo>
                      <a:pt x="1877" y="970"/>
                    </a:lnTo>
                    <a:lnTo>
                      <a:pt x="1879" y="962"/>
                    </a:lnTo>
                    <a:lnTo>
                      <a:pt x="1882" y="944"/>
                    </a:lnTo>
                    <a:lnTo>
                      <a:pt x="1884" y="923"/>
                    </a:lnTo>
                    <a:lnTo>
                      <a:pt x="1884" y="919"/>
                    </a:lnTo>
                    <a:lnTo>
                      <a:pt x="1885" y="915"/>
                    </a:lnTo>
                    <a:lnTo>
                      <a:pt x="1886" y="913"/>
                    </a:lnTo>
                    <a:lnTo>
                      <a:pt x="1888" y="910"/>
                    </a:lnTo>
                    <a:lnTo>
                      <a:pt x="1892" y="905"/>
                    </a:lnTo>
                    <a:lnTo>
                      <a:pt x="1897" y="899"/>
                    </a:lnTo>
                    <a:lnTo>
                      <a:pt x="1906" y="888"/>
                    </a:lnTo>
                    <a:lnTo>
                      <a:pt x="1913" y="877"/>
                    </a:lnTo>
                    <a:lnTo>
                      <a:pt x="1920" y="866"/>
                    </a:lnTo>
                    <a:lnTo>
                      <a:pt x="1927" y="852"/>
                    </a:lnTo>
                    <a:lnTo>
                      <a:pt x="1939" y="826"/>
                    </a:lnTo>
                    <a:lnTo>
                      <a:pt x="1948" y="801"/>
                    </a:lnTo>
                    <a:lnTo>
                      <a:pt x="1955" y="790"/>
                    </a:lnTo>
                    <a:lnTo>
                      <a:pt x="1961" y="778"/>
                    </a:lnTo>
                    <a:lnTo>
                      <a:pt x="1968" y="767"/>
                    </a:lnTo>
                    <a:lnTo>
                      <a:pt x="1979" y="756"/>
                    </a:lnTo>
                    <a:lnTo>
                      <a:pt x="1987" y="746"/>
                    </a:lnTo>
                    <a:lnTo>
                      <a:pt x="1994" y="737"/>
                    </a:lnTo>
                    <a:lnTo>
                      <a:pt x="1999" y="728"/>
                    </a:lnTo>
                    <a:lnTo>
                      <a:pt x="2004" y="719"/>
                    </a:lnTo>
                    <a:lnTo>
                      <a:pt x="2007" y="709"/>
                    </a:lnTo>
                    <a:lnTo>
                      <a:pt x="2011" y="698"/>
                    </a:lnTo>
                    <a:lnTo>
                      <a:pt x="2013" y="687"/>
                    </a:lnTo>
                    <a:lnTo>
                      <a:pt x="2014" y="675"/>
                    </a:lnTo>
                    <a:lnTo>
                      <a:pt x="2015" y="663"/>
                    </a:lnTo>
                    <a:lnTo>
                      <a:pt x="2017" y="652"/>
                    </a:lnTo>
                    <a:lnTo>
                      <a:pt x="2020" y="641"/>
                    </a:lnTo>
                    <a:lnTo>
                      <a:pt x="2025" y="630"/>
                    </a:lnTo>
                    <a:lnTo>
                      <a:pt x="2032" y="620"/>
                    </a:lnTo>
                    <a:lnTo>
                      <a:pt x="2038" y="613"/>
                    </a:lnTo>
                    <a:lnTo>
                      <a:pt x="2041" y="609"/>
                    </a:lnTo>
                    <a:lnTo>
                      <a:pt x="2044" y="605"/>
                    </a:lnTo>
                    <a:lnTo>
                      <a:pt x="2045" y="600"/>
                    </a:lnTo>
                    <a:lnTo>
                      <a:pt x="2046" y="594"/>
                    </a:lnTo>
                    <a:lnTo>
                      <a:pt x="2045" y="592"/>
                    </a:lnTo>
                    <a:lnTo>
                      <a:pt x="2044" y="588"/>
                    </a:lnTo>
                    <a:lnTo>
                      <a:pt x="2048" y="580"/>
                    </a:lnTo>
                    <a:lnTo>
                      <a:pt x="2050" y="573"/>
                    </a:lnTo>
                    <a:lnTo>
                      <a:pt x="2052" y="565"/>
                    </a:lnTo>
                    <a:lnTo>
                      <a:pt x="2052" y="556"/>
                    </a:lnTo>
                    <a:lnTo>
                      <a:pt x="2052" y="449"/>
                    </a:lnTo>
                    <a:lnTo>
                      <a:pt x="2053" y="438"/>
                    </a:lnTo>
                    <a:lnTo>
                      <a:pt x="2054" y="428"/>
                    </a:lnTo>
                    <a:lnTo>
                      <a:pt x="2057" y="417"/>
                    </a:lnTo>
                    <a:lnTo>
                      <a:pt x="2061" y="407"/>
                    </a:lnTo>
                    <a:lnTo>
                      <a:pt x="2067" y="399"/>
                    </a:lnTo>
                    <a:lnTo>
                      <a:pt x="2074" y="392"/>
                    </a:lnTo>
                    <a:lnTo>
                      <a:pt x="2082" y="385"/>
                    </a:lnTo>
                    <a:lnTo>
                      <a:pt x="2091" y="380"/>
                    </a:lnTo>
                    <a:lnTo>
                      <a:pt x="2103" y="375"/>
                    </a:lnTo>
                    <a:lnTo>
                      <a:pt x="2114" y="372"/>
                    </a:lnTo>
                    <a:lnTo>
                      <a:pt x="2126" y="368"/>
                    </a:lnTo>
                    <a:lnTo>
                      <a:pt x="2138" y="365"/>
                    </a:lnTo>
                    <a:lnTo>
                      <a:pt x="2146" y="364"/>
                    </a:lnTo>
                    <a:lnTo>
                      <a:pt x="2155" y="362"/>
                    </a:lnTo>
                    <a:lnTo>
                      <a:pt x="2158" y="361"/>
                    </a:lnTo>
                    <a:lnTo>
                      <a:pt x="2161" y="360"/>
                    </a:lnTo>
                    <a:lnTo>
                      <a:pt x="2163" y="357"/>
                    </a:lnTo>
                    <a:lnTo>
                      <a:pt x="2163" y="354"/>
                    </a:lnTo>
                    <a:lnTo>
                      <a:pt x="2163" y="347"/>
                    </a:lnTo>
                    <a:lnTo>
                      <a:pt x="2161" y="342"/>
                    </a:lnTo>
                    <a:lnTo>
                      <a:pt x="2160" y="339"/>
                    </a:lnTo>
                    <a:lnTo>
                      <a:pt x="2158" y="337"/>
                    </a:lnTo>
                    <a:lnTo>
                      <a:pt x="2156" y="336"/>
                    </a:lnTo>
                    <a:lnTo>
                      <a:pt x="2153" y="336"/>
                    </a:lnTo>
                    <a:lnTo>
                      <a:pt x="2121" y="336"/>
                    </a:lnTo>
                    <a:lnTo>
                      <a:pt x="2115" y="338"/>
                    </a:lnTo>
                    <a:lnTo>
                      <a:pt x="2110" y="340"/>
                    </a:lnTo>
                    <a:lnTo>
                      <a:pt x="2100" y="340"/>
                    </a:lnTo>
                    <a:lnTo>
                      <a:pt x="2100" y="331"/>
                    </a:lnTo>
                    <a:lnTo>
                      <a:pt x="2104" y="322"/>
                    </a:lnTo>
                    <a:lnTo>
                      <a:pt x="2109" y="313"/>
                    </a:lnTo>
                    <a:lnTo>
                      <a:pt x="2113" y="305"/>
                    </a:lnTo>
                    <a:lnTo>
                      <a:pt x="2117" y="295"/>
                    </a:lnTo>
                    <a:lnTo>
                      <a:pt x="2119" y="287"/>
                    </a:lnTo>
                    <a:lnTo>
                      <a:pt x="2120" y="279"/>
                    </a:lnTo>
                    <a:lnTo>
                      <a:pt x="2121" y="271"/>
                    </a:lnTo>
                    <a:lnTo>
                      <a:pt x="2121" y="264"/>
                    </a:lnTo>
                    <a:lnTo>
                      <a:pt x="2121" y="248"/>
                    </a:lnTo>
                    <a:lnTo>
                      <a:pt x="2120" y="231"/>
                    </a:lnTo>
                    <a:lnTo>
                      <a:pt x="2121" y="220"/>
                    </a:lnTo>
                    <a:lnTo>
                      <a:pt x="2122" y="210"/>
                    </a:lnTo>
                    <a:lnTo>
                      <a:pt x="2122" y="200"/>
                    </a:lnTo>
                    <a:lnTo>
                      <a:pt x="2120" y="189"/>
                    </a:lnTo>
                    <a:lnTo>
                      <a:pt x="2119" y="185"/>
                    </a:lnTo>
                    <a:lnTo>
                      <a:pt x="2117" y="181"/>
                    </a:lnTo>
                    <a:lnTo>
                      <a:pt x="2114" y="178"/>
                    </a:lnTo>
                    <a:lnTo>
                      <a:pt x="2111" y="175"/>
                    </a:lnTo>
                    <a:lnTo>
                      <a:pt x="2108" y="173"/>
                    </a:lnTo>
                    <a:lnTo>
                      <a:pt x="2104" y="170"/>
                    </a:lnTo>
                    <a:lnTo>
                      <a:pt x="2101" y="166"/>
                    </a:lnTo>
                    <a:lnTo>
                      <a:pt x="2099" y="162"/>
                    </a:lnTo>
                    <a:lnTo>
                      <a:pt x="2097" y="156"/>
                    </a:lnTo>
                    <a:lnTo>
                      <a:pt x="2096" y="148"/>
                    </a:lnTo>
                    <a:lnTo>
                      <a:pt x="2095" y="142"/>
                    </a:lnTo>
                    <a:lnTo>
                      <a:pt x="2095" y="135"/>
                    </a:lnTo>
                    <a:lnTo>
                      <a:pt x="2093" y="123"/>
                    </a:lnTo>
                    <a:lnTo>
                      <a:pt x="2091" y="114"/>
                    </a:lnTo>
                    <a:lnTo>
                      <a:pt x="2090" y="104"/>
                    </a:lnTo>
                    <a:lnTo>
                      <a:pt x="2089" y="92"/>
                    </a:lnTo>
                    <a:lnTo>
                      <a:pt x="2089" y="18"/>
                    </a:lnTo>
                    <a:lnTo>
                      <a:pt x="2076" y="15"/>
                    </a:lnTo>
                    <a:lnTo>
                      <a:pt x="2062" y="10"/>
                    </a:lnTo>
                    <a:lnTo>
                      <a:pt x="2055" y="9"/>
                    </a:lnTo>
                    <a:lnTo>
                      <a:pt x="2048" y="8"/>
                    </a:lnTo>
                    <a:lnTo>
                      <a:pt x="2045" y="7"/>
                    </a:lnTo>
                    <a:lnTo>
                      <a:pt x="2042" y="6"/>
                    </a:lnTo>
                    <a:lnTo>
                      <a:pt x="2040" y="3"/>
                    </a:lnTo>
                    <a:lnTo>
                      <a:pt x="2038" y="0"/>
                    </a:lnTo>
                    <a:lnTo>
                      <a:pt x="2032" y="0"/>
                    </a:lnTo>
                    <a:lnTo>
                      <a:pt x="2013" y="19"/>
                    </a:lnTo>
                    <a:lnTo>
                      <a:pt x="1995" y="37"/>
                    </a:lnTo>
                    <a:lnTo>
                      <a:pt x="1988" y="47"/>
                    </a:lnTo>
                    <a:lnTo>
                      <a:pt x="1979" y="56"/>
                    </a:lnTo>
                    <a:lnTo>
                      <a:pt x="1969" y="64"/>
                    </a:lnTo>
                    <a:lnTo>
                      <a:pt x="1958" y="72"/>
                    </a:lnTo>
                    <a:lnTo>
                      <a:pt x="1952" y="78"/>
                    </a:lnTo>
                    <a:lnTo>
                      <a:pt x="1944" y="83"/>
                    </a:lnTo>
                    <a:lnTo>
                      <a:pt x="1929" y="87"/>
                    </a:lnTo>
                    <a:lnTo>
                      <a:pt x="1915" y="92"/>
                    </a:lnTo>
                    <a:lnTo>
                      <a:pt x="1902" y="98"/>
                    </a:lnTo>
                    <a:lnTo>
                      <a:pt x="1886" y="104"/>
                    </a:lnTo>
                    <a:lnTo>
                      <a:pt x="1864" y="114"/>
                    </a:lnTo>
                    <a:lnTo>
                      <a:pt x="1844" y="123"/>
                    </a:lnTo>
                    <a:lnTo>
                      <a:pt x="1834" y="127"/>
                    </a:lnTo>
                    <a:lnTo>
                      <a:pt x="1823" y="130"/>
                    </a:lnTo>
                    <a:lnTo>
                      <a:pt x="1812" y="131"/>
                    </a:lnTo>
                    <a:lnTo>
                      <a:pt x="1800" y="132"/>
                    </a:lnTo>
                    <a:lnTo>
                      <a:pt x="1792" y="132"/>
                    </a:lnTo>
                    <a:lnTo>
                      <a:pt x="1785" y="131"/>
                    </a:lnTo>
                    <a:lnTo>
                      <a:pt x="1776" y="131"/>
                    </a:lnTo>
                    <a:lnTo>
                      <a:pt x="1768" y="132"/>
                    </a:lnTo>
                    <a:lnTo>
                      <a:pt x="1768" y="143"/>
                    </a:lnTo>
                    <a:lnTo>
                      <a:pt x="1766" y="155"/>
                    </a:lnTo>
                    <a:lnTo>
                      <a:pt x="1765" y="159"/>
                    </a:lnTo>
                    <a:lnTo>
                      <a:pt x="1762" y="164"/>
                    </a:lnTo>
                    <a:lnTo>
                      <a:pt x="1759" y="168"/>
                    </a:lnTo>
                    <a:lnTo>
                      <a:pt x="1754" y="171"/>
                    </a:lnTo>
                    <a:lnTo>
                      <a:pt x="1747" y="175"/>
                    </a:lnTo>
                    <a:lnTo>
                      <a:pt x="1740" y="177"/>
                    </a:lnTo>
                    <a:lnTo>
                      <a:pt x="1732" y="178"/>
                    </a:lnTo>
                    <a:lnTo>
                      <a:pt x="1724" y="180"/>
                    </a:lnTo>
                    <a:lnTo>
                      <a:pt x="1703" y="187"/>
                    </a:lnTo>
                    <a:lnTo>
                      <a:pt x="1686" y="194"/>
                    </a:lnTo>
                    <a:lnTo>
                      <a:pt x="1677" y="198"/>
                    </a:lnTo>
                    <a:lnTo>
                      <a:pt x="1668" y="200"/>
                    </a:lnTo>
                    <a:lnTo>
                      <a:pt x="1658" y="202"/>
                    </a:lnTo>
                    <a:lnTo>
                      <a:pt x="1647" y="203"/>
                    </a:lnTo>
                    <a:lnTo>
                      <a:pt x="1639" y="202"/>
                    </a:lnTo>
                    <a:lnTo>
                      <a:pt x="1631" y="201"/>
                    </a:lnTo>
                    <a:lnTo>
                      <a:pt x="1624" y="199"/>
                    </a:lnTo>
                    <a:lnTo>
                      <a:pt x="1618" y="197"/>
                    </a:lnTo>
                    <a:lnTo>
                      <a:pt x="1611" y="194"/>
                    </a:lnTo>
                    <a:lnTo>
                      <a:pt x="1603" y="192"/>
                    </a:lnTo>
                    <a:lnTo>
                      <a:pt x="1595" y="191"/>
                    </a:lnTo>
                    <a:lnTo>
                      <a:pt x="1587" y="190"/>
                    </a:lnTo>
                    <a:lnTo>
                      <a:pt x="1570" y="191"/>
                    </a:lnTo>
                    <a:lnTo>
                      <a:pt x="1554" y="192"/>
                    </a:lnTo>
                    <a:lnTo>
                      <a:pt x="1545" y="194"/>
                    </a:lnTo>
                    <a:lnTo>
                      <a:pt x="1538" y="196"/>
                    </a:lnTo>
                    <a:lnTo>
                      <a:pt x="1530" y="199"/>
                    </a:lnTo>
                    <a:lnTo>
                      <a:pt x="1521" y="203"/>
                    </a:lnTo>
                    <a:lnTo>
                      <a:pt x="1514" y="208"/>
                    </a:lnTo>
                    <a:lnTo>
                      <a:pt x="1507" y="212"/>
                    </a:lnTo>
                    <a:lnTo>
                      <a:pt x="1500" y="215"/>
                    </a:lnTo>
                    <a:lnTo>
                      <a:pt x="1492" y="218"/>
                    </a:lnTo>
                    <a:lnTo>
                      <a:pt x="1478" y="220"/>
                    </a:lnTo>
                    <a:lnTo>
                      <a:pt x="1467" y="222"/>
                    </a:lnTo>
                    <a:lnTo>
                      <a:pt x="1455" y="224"/>
                    </a:lnTo>
                    <a:lnTo>
                      <a:pt x="1443" y="227"/>
                    </a:lnTo>
                    <a:lnTo>
                      <a:pt x="1430" y="231"/>
                    </a:lnTo>
                    <a:lnTo>
                      <a:pt x="1420" y="235"/>
                    </a:lnTo>
                    <a:lnTo>
                      <a:pt x="1415" y="237"/>
                    </a:lnTo>
                    <a:lnTo>
                      <a:pt x="1410" y="238"/>
                    </a:lnTo>
                    <a:lnTo>
                      <a:pt x="1405" y="239"/>
                    </a:lnTo>
                    <a:lnTo>
                      <a:pt x="1398" y="240"/>
                    </a:lnTo>
                    <a:lnTo>
                      <a:pt x="1387" y="239"/>
                    </a:lnTo>
                    <a:lnTo>
                      <a:pt x="1377" y="236"/>
                    </a:lnTo>
                    <a:lnTo>
                      <a:pt x="1367" y="232"/>
                    </a:lnTo>
                    <a:lnTo>
                      <a:pt x="1358" y="226"/>
                    </a:lnTo>
                    <a:lnTo>
                      <a:pt x="1354" y="223"/>
                    </a:lnTo>
                    <a:lnTo>
                      <a:pt x="1351" y="220"/>
                    </a:lnTo>
                    <a:lnTo>
                      <a:pt x="1347" y="218"/>
                    </a:lnTo>
                    <a:lnTo>
                      <a:pt x="1342" y="217"/>
                    </a:lnTo>
                    <a:lnTo>
                      <a:pt x="1315" y="217"/>
                    </a:lnTo>
                    <a:lnTo>
                      <a:pt x="1311" y="217"/>
                    </a:lnTo>
                    <a:lnTo>
                      <a:pt x="1308" y="219"/>
                    </a:lnTo>
                    <a:lnTo>
                      <a:pt x="1305" y="221"/>
                    </a:lnTo>
                    <a:lnTo>
                      <a:pt x="1302" y="224"/>
                    </a:lnTo>
                    <a:lnTo>
                      <a:pt x="1297" y="230"/>
                    </a:lnTo>
                    <a:lnTo>
                      <a:pt x="1290" y="235"/>
                    </a:lnTo>
                    <a:lnTo>
                      <a:pt x="1284" y="235"/>
                    </a:lnTo>
                    <a:lnTo>
                      <a:pt x="1278" y="235"/>
                    </a:lnTo>
                    <a:lnTo>
                      <a:pt x="1273" y="237"/>
                    </a:lnTo>
                    <a:lnTo>
                      <a:pt x="1270" y="240"/>
                    </a:lnTo>
                    <a:lnTo>
                      <a:pt x="1266" y="243"/>
                    </a:lnTo>
                    <a:lnTo>
                      <a:pt x="1263" y="247"/>
                    </a:lnTo>
                    <a:lnTo>
                      <a:pt x="1256" y="254"/>
                    </a:lnTo>
                    <a:lnTo>
                      <a:pt x="1248" y="262"/>
                    </a:lnTo>
                    <a:lnTo>
                      <a:pt x="1234" y="273"/>
                    </a:lnTo>
                    <a:lnTo>
                      <a:pt x="1221" y="282"/>
                    </a:lnTo>
                    <a:lnTo>
                      <a:pt x="1215" y="287"/>
                    </a:lnTo>
                    <a:lnTo>
                      <a:pt x="1209" y="292"/>
                    </a:lnTo>
                    <a:lnTo>
                      <a:pt x="1202" y="298"/>
                    </a:lnTo>
                    <a:lnTo>
                      <a:pt x="1196" y="305"/>
                    </a:lnTo>
                    <a:lnTo>
                      <a:pt x="1181" y="304"/>
                    </a:lnTo>
                    <a:lnTo>
                      <a:pt x="1169" y="302"/>
                    </a:lnTo>
                    <a:lnTo>
                      <a:pt x="1162" y="302"/>
                    </a:lnTo>
                    <a:lnTo>
                      <a:pt x="1156" y="303"/>
                    </a:lnTo>
                    <a:lnTo>
                      <a:pt x="1149" y="304"/>
                    </a:lnTo>
                    <a:lnTo>
                      <a:pt x="1142" y="307"/>
                    </a:lnTo>
                    <a:lnTo>
                      <a:pt x="1136" y="310"/>
                    </a:lnTo>
                    <a:lnTo>
                      <a:pt x="1131" y="315"/>
                    </a:lnTo>
                    <a:lnTo>
                      <a:pt x="1127" y="319"/>
                    </a:lnTo>
                    <a:lnTo>
                      <a:pt x="1123" y="323"/>
                    </a:lnTo>
                    <a:lnTo>
                      <a:pt x="1118" y="326"/>
                    </a:lnTo>
                    <a:lnTo>
                      <a:pt x="1114" y="329"/>
                    </a:lnTo>
                    <a:lnTo>
                      <a:pt x="1108" y="331"/>
                    </a:lnTo>
                    <a:lnTo>
                      <a:pt x="1102" y="332"/>
                    </a:lnTo>
                    <a:lnTo>
                      <a:pt x="1095" y="332"/>
                    </a:lnTo>
                    <a:lnTo>
                      <a:pt x="1088" y="331"/>
                    </a:lnTo>
                    <a:lnTo>
                      <a:pt x="1082" y="330"/>
                    </a:lnTo>
                    <a:lnTo>
                      <a:pt x="1076" y="328"/>
                    </a:lnTo>
                    <a:lnTo>
                      <a:pt x="1065" y="324"/>
                    </a:lnTo>
                    <a:lnTo>
                      <a:pt x="1053" y="318"/>
                    </a:lnTo>
                    <a:lnTo>
                      <a:pt x="1042" y="318"/>
                    </a:lnTo>
                    <a:lnTo>
                      <a:pt x="1033" y="317"/>
                    </a:lnTo>
                    <a:lnTo>
                      <a:pt x="1023" y="317"/>
                    </a:lnTo>
                    <a:lnTo>
                      <a:pt x="1013" y="317"/>
                    </a:lnTo>
                    <a:lnTo>
                      <a:pt x="1006" y="317"/>
                    </a:lnTo>
                    <a:lnTo>
                      <a:pt x="1001" y="318"/>
                    </a:lnTo>
                    <a:lnTo>
                      <a:pt x="996" y="319"/>
                    </a:lnTo>
                    <a:lnTo>
                      <a:pt x="991" y="321"/>
                    </a:lnTo>
                    <a:lnTo>
                      <a:pt x="981" y="325"/>
                    </a:lnTo>
                    <a:lnTo>
                      <a:pt x="968" y="328"/>
                    </a:lnTo>
                    <a:lnTo>
                      <a:pt x="959" y="330"/>
                    </a:lnTo>
                    <a:lnTo>
                      <a:pt x="952" y="331"/>
                    </a:lnTo>
                    <a:lnTo>
                      <a:pt x="944" y="333"/>
                    </a:lnTo>
                    <a:lnTo>
                      <a:pt x="936" y="337"/>
                    </a:lnTo>
                    <a:lnTo>
                      <a:pt x="928" y="346"/>
                    </a:lnTo>
                    <a:lnTo>
                      <a:pt x="920" y="356"/>
                    </a:lnTo>
                    <a:lnTo>
                      <a:pt x="914" y="359"/>
                    </a:lnTo>
                    <a:lnTo>
                      <a:pt x="910" y="360"/>
                    </a:lnTo>
                    <a:lnTo>
                      <a:pt x="905" y="361"/>
                    </a:lnTo>
                    <a:lnTo>
                      <a:pt x="901" y="361"/>
                    </a:lnTo>
                    <a:lnTo>
                      <a:pt x="892" y="361"/>
                    </a:lnTo>
                    <a:lnTo>
                      <a:pt x="882" y="364"/>
                    </a:lnTo>
                    <a:lnTo>
                      <a:pt x="872" y="370"/>
                    </a:lnTo>
                    <a:lnTo>
                      <a:pt x="865" y="375"/>
                    </a:lnTo>
                    <a:lnTo>
                      <a:pt x="856" y="381"/>
                    </a:lnTo>
                    <a:lnTo>
                      <a:pt x="846" y="385"/>
                    </a:lnTo>
                    <a:lnTo>
                      <a:pt x="833" y="390"/>
                    </a:lnTo>
                    <a:lnTo>
                      <a:pt x="821" y="393"/>
                    </a:lnTo>
                    <a:lnTo>
                      <a:pt x="809" y="396"/>
                    </a:lnTo>
                    <a:lnTo>
                      <a:pt x="796" y="398"/>
                    </a:lnTo>
                    <a:lnTo>
                      <a:pt x="785" y="400"/>
                    </a:lnTo>
                    <a:lnTo>
                      <a:pt x="773" y="401"/>
                    </a:lnTo>
                    <a:lnTo>
                      <a:pt x="760" y="401"/>
                    </a:lnTo>
                    <a:lnTo>
                      <a:pt x="746" y="402"/>
                    </a:lnTo>
                    <a:lnTo>
                      <a:pt x="730" y="402"/>
                    </a:lnTo>
                    <a:lnTo>
                      <a:pt x="715" y="402"/>
                    </a:lnTo>
                    <a:lnTo>
                      <a:pt x="702" y="401"/>
                    </a:lnTo>
                    <a:lnTo>
                      <a:pt x="689" y="399"/>
                    </a:lnTo>
                    <a:lnTo>
                      <a:pt x="676" y="397"/>
                    </a:lnTo>
                    <a:lnTo>
                      <a:pt x="663" y="393"/>
                    </a:lnTo>
                    <a:lnTo>
                      <a:pt x="651" y="387"/>
                    </a:lnTo>
                    <a:lnTo>
                      <a:pt x="639" y="379"/>
                    </a:lnTo>
                    <a:lnTo>
                      <a:pt x="629" y="367"/>
                    </a:lnTo>
                    <a:lnTo>
                      <a:pt x="621" y="356"/>
                    </a:lnTo>
                    <a:lnTo>
                      <a:pt x="613" y="350"/>
                    </a:lnTo>
                    <a:lnTo>
                      <a:pt x="607" y="343"/>
                    </a:lnTo>
                    <a:lnTo>
                      <a:pt x="601" y="337"/>
                    </a:lnTo>
                    <a:lnTo>
                      <a:pt x="595" y="330"/>
                    </a:lnTo>
                    <a:lnTo>
                      <a:pt x="585" y="316"/>
                    </a:lnTo>
                    <a:lnTo>
                      <a:pt x="572" y="300"/>
                    </a:lnTo>
                    <a:lnTo>
                      <a:pt x="565" y="295"/>
                    </a:lnTo>
                    <a:lnTo>
                      <a:pt x="559" y="291"/>
                    </a:lnTo>
                    <a:lnTo>
                      <a:pt x="552" y="288"/>
                    </a:lnTo>
                    <a:lnTo>
                      <a:pt x="544" y="284"/>
                    </a:lnTo>
                    <a:lnTo>
                      <a:pt x="533" y="277"/>
                    </a:lnTo>
                    <a:lnTo>
                      <a:pt x="524" y="270"/>
                    </a:lnTo>
                    <a:lnTo>
                      <a:pt x="514" y="263"/>
                    </a:lnTo>
                    <a:lnTo>
                      <a:pt x="503" y="254"/>
                    </a:lnTo>
                    <a:lnTo>
                      <a:pt x="493" y="244"/>
                    </a:lnTo>
                    <a:lnTo>
                      <a:pt x="484" y="234"/>
                    </a:lnTo>
                    <a:lnTo>
                      <a:pt x="476" y="225"/>
                    </a:lnTo>
                    <a:lnTo>
                      <a:pt x="465" y="215"/>
                    </a:lnTo>
                    <a:lnTo>
                      <a:pt x="459" y="211"/>
                    </a:lnTo>
                    <a:lnTo>
                      <a:pt x="452" y="208"/>
                    </a:lnTo>
                    <a:lnTo>
                      <a:pt x="446" y="205"/>
                    </a:lnTo>
                    <a:lnTo>
                      <a:pt x="440" y="202"/>
                    </a:lnTo>
                    <a:lnTo>
                      <a:pt x="440" y="202"/>
                    </a:lnTo>
                    <a:lnTo>
                      <a:pt x="368" y="317"/>
                    </a:lnTo>
                    <a:lnTo>
                      <a:pt x="368" y="317"/>
                    </a:lnTo>
                    <a:lnTo>
                      <a:pt x="352" y="339"/>
                    </a:lnTo>
                    <a:lnTo>
                      <a:pt x="338" y="360"/>
                    </a:lnTo>
                    <a:lnTo>
                      <a:pt x="333" y="372"/>
                    </a:lnTo>
                    <a:lnTo>
                      <a:pt x="329" y="383"/>
                    </a:lnTo>
                    <a:lnTo>
                      <a:pt x="327" y="396"/>
                    </a:lnTo>
                    <a:lnTo>
                      <a:pt x="326" y="409"/>
                    </a:lnTo>
                    <a:lnTo>
                      <a:pt x="327" y="422"/>
                    </a:lnTo>
                    <a:lnTo>
                      <a:pt x="329" y="434"/>
                    </a:lnTo>
                    <a:lnTo>
                      <a:pt x="333" y="445"/>
                    </a:lnTo>
                    <a:lnTo>
                      <a:pt x="338" y="454"/>
                    </a:lnTo>
                    <a:lnTo>
                      <a:pt x="345" y="464"/>
                    </a:lnTo>
                    <a:lnTo>
                      <a:pt x="352" y="473"/>
                    </a:lnTo>
                    <a:lnTo>
                      <a:pt x="359" y="483"/>
                    </a:lnTo>
                    <a:lnTo>
                      <a:pt x="368" y="493"/>
                    </a:lnTo>
                    <a:lnTo>
                      <a:pt x="379" y="506"/>
                    </a:lnTo>
                    <a:lnTo>
                      <a:pt x="388" y="519"/>
                    </a:lnTo>
                    <a:lnTo>
                      <a:pt x="397" y="531"/>
                    </a:lnTo>
                    <a:lnTo>
                      <a:pt x="409" y="545"/>
                    </a:lnTo>
                    <a:lnTo>
                      <a:pt x="419" y="554"/>
                    </a:lnTo>
                    <a:lnTo>
                      <a:pt x="429" y="562"/>
                    </a:lnTo>
                    <a:lnTo>
                      <a:pt x="433" y="566"/>
                    </a:lnTo>
                    <a:lnTo>
                      <a:pt x="437" y="571"/>
                    </a:lnTo>
                    <a:lnTo>
                      <a:pt x="440" y="576"/>
                    </a:lnTo>
                    <a:lnTo>
                      <a:pt x="442" y="583"/>
                    </a:lnTo>
                    <a:lnTo>
                      <a:pt x="446" y="596"/>
                    </a:lnTo>
                    <a:lnTo>
                      <a:pt x="448" y="608"/>
                    </a:lnTo>
                    <a:lnTo>
                      <a:pt x="449" y="619"/>
                    </a:lnTo>
                    <a:lnTo>
                      <a:pt x="450" y="629"/>
                    </a:lnTo>
                    <a:lnTo>
                      <a:pt x="450" y="640"/>
                    </a:lnTo>
                    <a:lnTo>
                      <a:pt x="451" y="652"/>
                    </a:lnTo>
                    <a:lnTo>
                      <a:pt x="453" y="664"/>
                    </a:lnTo>
                    <a:lnTo>
                      <a:pt x="455" y="676"/>
                    </a:lnTo>
                    <a:lnTo>
                      <a:pt x="1302" y="938"/>
                    </a:lnTo>
                    <a:lnTo>
                      <a:pt x="1473" y="941"/>
                    </a:lnTo>
                    <a:lnTo>
                      <a:pt x="849" y="1664"/>
                    </a:lnTo>
                    <a:lnTo>
                      <a:pt x="819" y="1663"/>
                    </a:lnTo>
                    <a:lnTo>
                      <a:pt x="792" y="1661"/>
                    </a:lnTo>
                    <a:lnTo>
                      <a:pt x="766" y="1660"/>
                    </a:lnTo>
                    <a:lnTo>
                      <a:pt x="736" y="1659"/>
                    </a:lnTo>
                    <a:lnTo>
                      <a:pt x="719" y="1659"/>
                    </a:lnTo>
                    <a:lnTo>
                      <a:pt x="704" y="1661"/>
                    </a:lnTo>
                    <a:lnTo>
                      <a:pt x="688" y="1662"/>
                    </a:lnTo>
                    <a:lnTo>
                      <a:pt x="670" y="1664"/>
                    </a:lnTo>
                    <a:lnTo>
                      <a:pt x="648" y="1665"/>
                    </a:lnTo>
                    <a:lnTo>
                      <a:pt x="628" y="1666"/>
                    </a:lnTo>
                    <a:lnTo>
                      <a:pt x="619" y="1667"/>
                    </a:lnTo>
                    <a:lnTo>
                      <a:pt x="609" y="1668"/>
                    </a:lnTo>
                    <a:lnTo>
                      <a:pt x="599" y="1671"/>
                    </a:lnTo>
                    <a:lnTo>
                      <a:pt x="588" y="1674"/>
                    </a:lnTo>
                    <a:lnTo>
                      <a:pt x="577" y="1679"/>
                    </a:lnTo>
                    <a:lnTo>
                      <a:pt x="566" y="1684"/>
                    </a:lnTo>
                    <a:lnTo>
                      <a:pt x="557" y="1689"/>
                    </a:lnTo>
                    <a:lnTo>
                      <a:pt x="546" y="1696"/>
                    </a:lnTo>
                    <a:lnTo>
                      <a:pt x="532" y="1701"/>
                    </a:lnTo>
                    <a:lnTo>
                      <a:pt x="520" y="1707"/>
                    </a:lnTo>
                    <a:lnTo>
                      <a:pt x="507" y="1714"/>
                    </a:lnTo>
                    <a:lnTo>
                      <a:pt x="494" y="1724"/>
                    </a:lnTo>
                    <a:lnTo>
                      <a:pt x="482" y="1734"/>
                    </a:lnTo>
                    <a:lnTo>
                      <a:pt x="471" y="1744"/>
                    </a:lnTo>
                    <a:lnTo>
                      <a:pt x="459" y="1755"/>
                    </a:lnTo>
                    <a:lnTo>
                      <a:pt x="445" y="1765"/>
                    </a:lnTo>
                    <a:lnTo>
                      <a:pt x="429" y="1778"/>
                    </a:lnTo>
                    <a:lnTo>
                      <a:pt x="416" y="1791"/>
                    </a:lnTo>
                    <a:lnTo>
                      <a:pt x="409" y="1797"/>
                    </a:lnTo>
                    <a:lnTo>
                      <a:pt x="402" y="1803"/>
                    </a:lnTo>
                    <a:lnTo>
                      <a:pt x="393" y="1807"/>
                    </a:lnTo>
                    <a:lnTo>
                      <a:pt x="383" y="1809"/>
                    </a:lnTo>
                    <a:lnTo>
                      <a:pt x="366" y="1812"/>
                    </a:lnTo>
                    <a:lnTo>
                      <a:pt x="352" y="1813"/>
                    </a:lnTo>
                    <a:lnTo>
                      <a:pt x="339" y="1813"/>
                    </a:lnTo>
                    <a:lnTo>
                      <a:pt x="328" y="1813"/>
                    </a:lnTo>
                    <a:lnTo>
                      <a:pt x="317" y="1814"/>
                    </a:lnTo>
                    <a:lnTo>
                      <a:pt x="306" y="1816"/>
                    </a:lnTo>
                    <a:lnTo>
                      <a:pt x="300" y="1819"/>
                    </a:lnTo>
                    <a:lnTo>
                      <a:pt x="294" y="1822"/>
                    </a:lnTo>
                    <a:lnTo>
                      <a:pt x="287" y="1826"/>
                    </a:lnTo>
                    <a:lnTo>
                      <a:pt x="279" y="1831"/>
                    </a:lnTo>
                    <a:lnTo>
                      <a:pt x="279" y="1831"/>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7" name="Erythree">
                <a:extLst>
                  <a:ext uri="{FF2B5EF4-FFF2-40B4-BE49-F238E27FC236}">
                    <a16:creationId xmlns:a16="http://schemas.microsoft.com/office/drawing/2014/main" id="{25CF8B84-D1E9-7DC5-D2B5-A3CCF6E1359E}"/>
                  </a:ext>
                </a:extLst>
              </p:cNvPr>
              <p:cNvSpPr>
                <a:spLocks/>
              </p:cNvSpPr>
              <p:nvPr/>
            </p:nvSpPr>
            <p:spPr bwMode="auto">
              <a:xfrm>
                <a:off x="10521088" y="2504233"/>
                <a:ext cx="480843" cy="425093"/>
              </a:xfrm>
              <a:custGeom>
                <a:avLst/>
                <a:gdLst>
                  <a:gd name="T0" fmla="*/ 1397 w 1450"/>
                  <a:gd name="T1" fmla="*/ 1214 h 1270"/>
                  <a:gd name="T2" fmla="*/ 1300 w 1450"/>
                  <a:gd name="T3" fmla="*/ 1246 h 1270"/>
                  <a:gd name="T4" fmla="*/ 1200 w 1450"/>
                  <a:gd name="T5" fmla="*/ 1172 h 1270"/>
                  <a:gd name="T6" fmla="*/ 1031 w 1450"/>
                  <a:gd name="T7" fmla="*/ 1096 h 1270"/>
                  <a:gd name="T8" fmla="*/ 952 w 1450"/>
                  <a:gd name="T9" fmla="*/ 1034 h 1270"/>
                  <a:gd name="T10" fmla="*/ 823 w 1450"/>
                  <a:gd name="T11" fmla="*/ 938 h 1270"/>
                  <a:gd name="T12" fmla="*/ 757 w 1450"/>
                  <a:gd name="T13" fmla="*/ 887 h 1270"/>
                  <a:gd name="T14" fmla="*/ 599 w 1450"/>
                  <a:gd name="T15" fmla="*/ 797 h 1270"/>
                  <a:gd name="T16" fmla="*/ 516 w 1450"/>
                  <a:gd name="T17" fmla="*/ 783 h 1270"/>
                  <a:gd name="T18" fmla="*/ 416 w 1450"/>
                  <a:gd name="T19" fmla="*/ 777 h 1270"/>
                  <a:gd name="T20" fmla="*/ 360 w 1450"/>
                  <a:gd name="T21" fmla="*/ 755 h 1270"/>
                  <a:gd name="T22" fmla="*/ 310 w 1450"/>
                  <a:gd name="T23" fmla="*/ 793 h 1270"/>
                  <a:gd name="T24" fmla="*/ 275 w 1450"/>
                  <a:gd name="T25" fmla="*/ 875 h 1270"/>
                  <a:gd name="T26" fmla="*/ 185 w 1450"/>
                  <a:gd name="T27" fmla="*/ 870 h 1270"/>
                  <a:gd name="T28" fmla="*/ 97 w 1450"/>
                  <a:gd name="T29" fmla="*/ 870 h 1270"/>
                  <a:gd name="T30" fmla="*/ 13 w 1450"/>
                  <a:gd name="T31" fmla="*/ 851 h 1270"/>
                  <a:gd name="T32" fmla="*/ 2 w 1450"/>
                  <a:gd name="T33" fmla="*/ 723 h 1270"/>
                  <a:gd name="T34" fmla="*/ 41 w 1450"/>
                  <a:gd name="T35" fmla="*/ 585 h 1270"/>
                  <a:gd name="T36" fmla="*/ 80 w 1450"/>
                  <a:gd name="T37" fmla="*/ 458 h 1270"/>
                  <a:gd name="T38" fmla="*/ 88 w 1450"/>
                  <a:gd name="T39" fmla="*/ 236 h 1270"/>
                  <a:gd name="T40" fmla="*/ 155 w 1450"/>
                  <a:gd name="T41" fmla="*/ 211 h 1270"/>
                  <a:gd name="T42" fmla="*/ 233 w 1450"/>
                  <a:gd name="T43" fmla="*/ 197 h 1270"/>
                  <a:gd name="T44" fmla="*/ 276 w 1450"/>
                  <a:gd name="T45" fmla="*/ 159 h 1270"/>
                  <a:gd name="T46" fmla="*/ 350 w 1450"/>
                  <a:gd name="T47" fmla="*/ 137 h 1270"/>
                  <a:gd name="T48" fmla="*/ 369 w 1450"/>
                  <a:gd name="T49" fmla="*/ 90 h 1270"/>
                  <a:gd name="T50" fmla="*/ 392 w 1450"/>
                  <a:gd name="T51" fmla="*/ 0 h 1270"/>
                  <a:gd name="T52" fmla="*/ 424 w 1450"/>
                  <a:gd name="T53" fmla="*/ 34 h 1270"/>
                  <a:gd name="T54" fmla="*/ 469 w 1450"/>
                  <a:gd name="T55" fmla="*/ 111 h 1270"/>
                  <a:gd name="T56" fmla="*/ 506 w 1450"/>
                  <a:gd name="T57" fmla="*/ 234 h 1270"/>
                  <a:gd name="T58" fmla="*/ 565 w 1450"/>
                  <a:gd name="T59" fmla="*/ 400 h 1270"/>
                  <a:gd name="T60" fmla="*/ 595 w 1450"/>
                  <a:gd name="T61" fmla="*/ 446 h 1270"/>
                  <a:gd name="T62" fmla="*/ 599 w 1450"/>
                  <a:gd name="T63" fmla="*/ 493 h 1270"/>
                  <a:gd name="T64" fmla="*/ 628 w 1450"/>
                  <a:gd name="T65" fmla="*/ 523 h 1270"/>
                  <a:gd name="T66" fmla="*/ 637 w 1450"/>
                  <a:gd name="T67" fmla="*/ 571 h 1270"/>
                  <a:gd name="T68" fmla="*/ 686 w 1450"/>
                  <a:gd name="T69" fmla="*/ 647 h 1270"/>
                  <a:gd name="T70" fmla="*/ 704 w 1450"/>
                  <a:gd name="T71" fmla="*/ 642 h 1270"/>
                  <a:gd name="T72" fmla="*/ 693 w 1450"/>
                  <a:gd name="T73" fmla="*/ 602 h 1270"/>
                  <a:gd name="T74" fmla="*/ 720 w 1450"/>
                  <a:gd name="T75" fmla="*/ 581 h 1270"/>
                  <a:gd name="T76" fmla="*/ 753 w 1450"/>
                  <a:gd name="T77" fmla="*/ 619 h 1270"/>
                  <a:gd name="T78" fmla="*/ 765 w 1450"/>
                  <a:gd name="T79" fmla="*/ 655 h 1270"/>
                  <a:gd name="T80" fmla="*/ 808 w 1450"/>
                  <a:gd name="T81" fmla="*/ 688 h 1270"/>
                  <a:gd name="T82" fmla="*/ 889 w 1450"/>
                  <a:gd name="T83" fmla="*/ 704 h 1270"/>
                  <a:gd name="T84" fmla="*/ 919 w 1450"/>
                  <a:gd name="T85" fmla="*/ 725 h 1270"/>
                  <a:gd name="T86" fmla="*/ 978 w 1450"/>
                  <a:gd name="T87" fmla="*/ 755 h 1270"/>
                  <a:gd name="T88" fmla="*/ 1017 w 1450"/>
                  <a:gd name="T89" fmla="*/ 783 h 1270"/>
                  <a:gd name="T90" fmla="*/ 1095 w 1450"/>
                  <a:gd name="T91" fmla="*/ 871 h 1270"/>
                  <a:gd name="T92" fmla="*/ 1134 w 1450"/>
                  <a:gd name="T93" fmla="*/ 926 h 1270"/>
                  <a:gd name="T94" fmla="*/ 1191 w 1450"/>
                  <a:gd name="T95" fmla="*/ 936 h 1270"/>
                  <a:gd name="T96" fmla="*/ 1235 w 1450"/>
                  <a:gd name="T97" fmla="*/ 976 h 1270"/>
                  <a:gd name="T98" fmla="*/ 1277 w 1450"/>
                  <a:gd name="T99" fmla="*/ 992 h 1270"/>
                  <a:gd name="T100" fmla="*/ 1295 w 1450"/>
                  <a:gd name="T101" fmla="*/ 1010 h 1270"/>
                  <a:gd name="T102" fmla="*/ 1301 w 1450"/>
                  <a:gd name="T103" fmla="*/ 1059 h 1270"/>
                  <a:gd name="T104" fmla="*/ 1347 w 1450"/>
                  <a:gd name="T105" fmla="*/ 1070 h 1270"/>
                  <a:gd name="T106" fmla="*/ 1383 w 1450"/>
                  <a:gd name="T107" fmla="*/ 1122 h 1270"/>
                  <a:gd name="T108" fmla="*/ 1434 w 1450"/>
                  <a:gd name="T109" fmla="*/ 1155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0" h="1270">
                    <a:moveTo>
                      <a:pt x="1450" y="1161"/>
                    </a:moveTo>
                    <a:lnTo>
                      <a:pt x="1441" y="1171"/>
                    </a:lnTo>
                    <a:lnTo>
                      <a:pt x="1432" y="1181"/>
                    </a:lnTo>
                    <a:lnTo>
                      <a:pt x="1424" y="1192"/>
                    </a:lnTo>
                    <a:lnTo>
                      <a:pt x="1414" y="1200"/>
                    </a:lnTo>
                    <a:lnTo>
                      <a:pt x="1406" y="1207"/>
                    </a:lnTo>
                    <a:lnTo>
                      <a:pt x="1397" y="1214"/>
                    </a:lnTo>
                    <a:lnTo>
                      <a:pt x="1380" y="1226"/>
                    </a:lnTo>
                    <a:lnTo>
                      <a:pt x="1359" y="1242"/>
                    </a:lnTo>
                    <a:lnTo>
                      <a:pt x="1344" y="1255"/>
                    </a:lnTo>
                    <a:lnTo>
                      <a:pt x="1331" y="1270"/>
                    </a:lnTo>
                    <a:lnTo>
                      <a:pt x="1331" y="1270"/>
                    </a:lnTo>
                    <a:lnTo>
                      <a:pt x="1315" y="1258"/>
                    </a:lnTo>
                    <a:lnTo>
                      <a:pt x="1300" y="1246"/>
                    </a:lnTo>
                    <a:lnTo>
                      <a:pt x="1288" y="1234"/>
                    </a:lnTo>
                    <a:lnTo>
                      <a:pt x="1276" y="1223"/>
                    </a:lnTo>
                    <a:lnTo>
                      <a:pt x="1265" y="1213"/>
                    </a:lnTo>
                    <a:lnTo>
                      <a:pt x="1252" y="1203"/>
                    </a:lnTo>
                    <a:lnTo>
                      <a:pt x="1236" y="1192"/>
                    </a:lnTo>
                    <a:lnTo>
                      <a:pt x="1219" y="1181"/>
                    </a:lnTo>
                    <a:lnTo>
                      <a:pt x="1200" y="1172"/>
                    </a:lnTo>
                    <a:lnTo>
                      <a:pt x="1181" y="1165"/>
                    </a:lnTo>
                    <a:lnTo>
                      <a:pt x="1164" y="1157"/>
                    </a:lnTo>
                    <a:lnTo>
                      <a:pt x="1145" y="1148"/>
                    </a:lnTo>
                    <a:lnTo>
                      <a:pt x="1114" y="1135"/>
                    </a:lnTo>
                    <a:lnTo>
                      <a:pt x="1087" y="1123"/>
                    </a:lnTo>
                    <a:lnTo>
                      <a:pt x="1059" y="1111"/>
                    </a:lnTo>
                    <a:lnTo>
                      <a:pt x="1031" y="1096"/>
                    </a:lnTo>
                    <a:lnTo>
                      <a:pt x="1019" y="1089"/>
                    </a:lnTo>
                    <a:lnTo>
                      <a:pt x="1009" y="1081"/>
                    </a:lnTo>
                    <a:lnTo>
                      <a:pt x="1001" y="1071"/>
                    </a:lnTo>
                    <a:lnTo>
                      <a:pt x="991" y="1062"/>
                    </a:lnTo>
                    <a:lnTo>
                      <a:pt x="978" y="1052"/>
                    </a:lnTo>
                    <a:lnTo>
                      <a:pt x="966" y="1042"/>
                    </a:lnTo>
                    <a:lnTo>
                      <a:pt x="952" y="1034"/>
                    </a:lnTo>
                    <a:lnTo>
                      <a:pt x="937" y="1024"/>
                    </a:lnTo>
                    <a:lnTo>
                      <a:pt x="921" y="1013"/>
                    </a:lnTo>
                    <a:lnTo>
                      <a:pt x="906" y="1003"/>
                    </a:lnTo>
                    <a:lnTo>
                      <a:pt x="891" y="993"/>
                    </a:lnTo>
                    <a:lnTo>
                      <a:pt x="879" y="983"/>
                    </a:lnTo>
                    <a:lnTo>
                      <a:pt x="853" y="961"/>
                    </a:lnTo>
                    <a:lnTo>
                      <a:pt x="823" y="938"/>
                    </a:lnTo>
                    <a:lnTo>
                      <a:pt x="815" y="932"/>
                    </a:lnTo>
                    <a:lnTo>
                      <a:pt x="807" y="927"/>
                    </a:lnTo>
                    <a:lnTo>
                      <a:pt x="800" y="921"/>
                    </a:lnTo>
                    <a:lnTo>
                      <a:pt x="792" y="915"/>
                    </a:lnTo>
                    <a:lnTo>
                      <a:pt x="779" y="904"/>
                    </a:lnTo>
                    <a:lnTo>
                      <a:pt x="768" y="895"/>
                    </a:lnTo>
                    <a:lnTo>
                      <a:pt x="757" y="887"/>
                    </a:lnTo>
                    <a:lnTo>
                      <a:pt x="743" y="879"/>
                    </a:lnTo>
                    <a:lnTo>
                      <a:pt x="721" y="866"/>
                    </a:lnTo>
                    <a:lnTo>
                      <a:pt x="702" y="854"/>
                    </a:lnTo>
                    <a:lnTo>
                      <a:pt x="682" y="844"/>
                    </a:lnTo>
                    <a:lnTo>
                      <a:pt x="660" y="832"/>
                    </a:lnTo>
                    <a:lnTo>
                      <a:pt x="628" y="814"/>
                    </a:lnTo>
                    <a:lnTo>
                      <a:pt x="599" y="797"/>
                    </a:lnTo>
                    <a:lnTo>
                      <a:pt x="584" y="791"/>
                    </a:lnTo>
                    <a:lnTo>
                      <a:pt x="569" y="787"/>
                    </a:lnTo>
                    <a:lnTo>
                      <a:pt x="561" y="785"/>
                    </a:lnTo>
                    <a:lnTo>
                      <a:pt x="551" y="784"/>
                    </a:lnTo>
                    <a:lnTo>
                      <a:pt x="542" y="783"/>
                    </a:lnTo>
                    <a:lnTo>
                      <a:pt x="533" y="782"/>
                    </a:lnTo>
                    <a:lnTo>
                      <a:pt x="516" y="783"/>
                    </a:lnTo>
                    <a:lnTo>
                      <a:pt x="500" y="785"/>
                    </a:lnTo>
                    <a:lnTo>
                      <a:pt x="485" y="787"/>
                    </a:lnTo>
                    <a:lnTo>
                      <a:pt x="468" y="788"/>
                    </a:lnTo>
                    <a:lnTo>
                      <a:pt x="454" y="787"/>
                    </a:lnTo>
                    <a:lnTo>
                      <a:pt x="441" y="786"/>
                    </a:lnTo>
                    <a:lnTo>
                      <a:pt x="429" y="782"/>
                    </a:lnTo>
                    <a:lnTo>
                      <a:pt x="416" y="777"/>
                    </a:lnTo>
                    <a:lnTo>
                      <a:pt x="405" y="771"/>
                    </a:lnTo>
                    <a:lnTo>
                      <a:pt x="394" y="763"/>
                    </a:lnTo>
                    <a:lnTo>
                      <a:pt x="389" y="760"/>
                    </a:lnTo>
                    <a:lnTo>
                      <a:pt x="383" y="757"/>
                    </a:lnTo>
                    <a:lnTo>
                      <a:pt x="377" y="755"/>
                    </a:lnTo>
                    <a:lnTo>
                      <a:pt x="370" y="755"/>
                    </a:lnTo>
                    <a:lnTo>
                      <a:pt x="360" y="755"/>
                    </a:lnTo>
                    <a:lnTo>
                      <a:pt x="351" y="757"/>
                    </a:lnTo>
                    <a:lnTo>
                      <a:pt x="342" y="760"/>
                    </a:lnTo>
                    <a:lnTo>
                      <a:pt x="335" y="765"/>
                    </a:lnTo>
                    <a:lnTo>
                      <a:pt x="327" y="770"/>
                    </a:lnTo>
                    <a:lnTo>
                      <a:pt x="321" y="777"/>
                    </a:lnTo>
                    <a:lnTo>
                      <a:pt x="315" y="784"/>
                    </a:lnTo>
                    <a:lnTo>
                      <a:pt x="310" y="793"/>
                    </a:lnTo>
                    <a:lnTo>
                      <a:pt x="303" y="807"/>
                    </a:lnTo>
                    <a:lnTo>
                      <a:pt x="297" y="819"/>
                    </a:lnTo>
                    <a:lnTo>
                      <a:pt x="291" y="831"/>
                    </a:lnTo>
                    <a:lnTo>
                      <a:pt x="285" y="845"/>
                    </a:lnTo>
                    <a:lnTo>
                      <a:pt x="282" y="852"/>
                    </a:lnTo>
                    <a:lnTo>
                      <a:pt x="278" y="864"/>
                    </a:lnTo>
                    <a:lnTo>
                      <a:pt x="275" y="875"/>
                    </a:lnTo>
                    <a:lnTo>
                      <a:pt x="271" y="882"/>
                    </a:lnTo>
                    <a:lnTo>
                      <a:pt x="260" y="880"/>
                    </a:lnTo>
                    <a:lnTo>
                      <a:pt x="247" y="879"/>
                    </a:lnTo>
                    <a:lnTo>
                      <a:pt x="233" y="879"/>
                    </a:lnTo>
                    <a:lnTo>
                      <a:pt x="220" y="879"/>
                    </a:lnTo>
                    <a:lnTo>
                      <a:pt x="201" y="875"/>
                    </a:lnTo>
                    <a:lnTo>
                      <a:pt x="185" y="870"/>
                    </a:lnTo>
                    <a:lnTo>
                      <a:pt x="177" y="867"/>
                    </a:lnTo>
                    <a:lnTo>
                      <a:pt x="169" y="865"/>
                    </a:lnTo>
                    <a:lnTo>
                      <a:pt x="160" y="864"/>
                    </a:lnTo>
                    <a:lnTo>
                      <a:pt x="149" y="863"/>
                    </a:lnTo>
                    <a:lnTo>
                      <a:pt x="131" y="864"/>
                    </a:lnTo>
                    <a:lnTo>
                      <a:pt x="114" y="867"/>
                    </a:lnTo>
                    <a:lnTo>
                      <a:pt x="97" y="870"/>
                    </a:lnTo>
                    <a:lnTo>
                      <a:pt x="82" y="874"/>
                    </a:lnTo>
                    <a:lnTo>
                      <a:pt x="67" y="878"/>
                    </a:lnTo>
                    <a:lnTo>
                      <a:pt x="52" y="881"/>
                    </a:lnTo>
                    <a:lnTo>
                      <a:pt x="34" y="884"/>
                    </a:lnTo>
                    <a:lnTo>
                      <a:pt x="17" y="886"/>
                    </a:lnTo>
                    <a:lnTo>
                      <a:pt x="17" y="886"/>
                    </a:lnTo>
                    <a:lnTo>
                      <a:pt x="13" y="851"/>
                    </a:lnTo>
                    <a:lnTo>
                      <a:pt x="7" y="820"/>
                    </a:lnTo>
                    <a:lnTo>
                      <a:pt x="4" y="805"/>
                    </a:lnTo>
                    <a:lnTo>
                      <a:pt x="2" y="788"/>
                    </a:lnTo>
                    <a:lnTo>
                      <a:pt x="0" y="772"/>
                    </a:lnTo>
                    <a:lnTo>
                      <a:pt x="0" y="755"/>
                    </a:lnTo>
                    <a:lnTo>
                      <a:pt x="0" y="738"/>
                    </a:lnTo>
                    <a:lnTo>
                      <a:pt x="2" y="723"/>
                    </a:lnTo>
                    <a:lnTo>
                      <a:pt x="4" y="710"/>
                    </a:lnTo>
                    <a:lnTo>
                      <a:pt x="7" y="697"/>
                    </a:lnTo>
                    <a:lnTo>
                      <a:pt x="15" y="669"/>
                    </a:lnTo>
                    <a:lnTo>
                      <a:pt x="25" y="641"/>
                    </a:lnTo>
                    <a:lnTo>
                      <a:pt x="31" y="620"/>
                    </a:lnTo>
                    <a:lnTo>
                      <a:pt x="36" y="603"/>
                    </a:lnTo>
                    <a:lnTo>
                      <a:pt x="41" y="585"/>
                    </a:lnTo>
                    <a:lnTo>
                      <a:pt x="49" y="565"/>
                    </a:lnTo>
                    <a:lnTo>
                      <a:pt x="60" y="537"/>
                    </a:lnTo>
                    <a:lnTo>
                      <a:pt x="70" y="512"/>
                    </a:lnTo>
                    <a:lnTo>
                      <a:pt x="74" y="500"/>
                    </a:lnTo>
                    <a:lnTo>
                      <a:pt x="77" y="488"/>
                    </a:lnTo>
                    <a:lnTo>
                      <a:pt x="79" y="474"/>
                    </a:lnTo>
                    <a:lnTo>
                      <a:pt x="80" y="458"/>
                    </a:lnTo>
                    <a:lnTo>
                      <a:pt x="80" y="309"/>
                    </a:lnTo>
                    <a:lnTo>
                      <a:pt x="80" y="291"/>
                    </a:lnTo>
                    <a:lnTo>
                      <a:pt x="80" y="276"/>
                    </a:lnTo>
                    <a:lnTo>
                      <a:pt x="81" y="261"/>
                    </a:lnTo>
                    <a:lnTo>
                      <a:pt x="85" y="243"/>
                    </a:lnTo>
                    <a:lnTo>
                      <a:pt x="86" y="239"/>
                    </a:lnTo>
                    <a:lnTo>
                      <a:pt x="88" y="236"/>
                    </a:lnTo>
                    <a:lnTo>
                      <a:pt x="90" y="233"/>
                    </a:lnTo>
                    <a:lnTo>
                      <a:pt x="93" y="230"/>
                    </a:lnTo>
                    <a:lnTo>
                      <a:pt x="98" y="226"/>
                    </a:lnTo>
                    <a:lnTo>
                      <a:pt x="106" y="223"/>
                    </a:lnTo>
                    <a:lnTo>
                      <a:pt x="122" y="219"/>
                    </a:lnTo>
                    <a:lnTo>
                      <a:pt x="139" y="215"/>
                    </a:lnTo>
                    <a:lnTo>
                      <a:pt x="155" y="211"/>
                    </a:lnTo>
                    <a:lnTo>
                      <a:pt x="171" y="208"/>
                    </a:lnTo>
                    <a:lnTo>
                      <a:pt x="185" y="205"/>
                    </a:lnTo>
                    <a:lnTo>
                      <a:pt x="201" y="202"/>
                    </a:lnTo>
                    <a:lnTo>
                      <a:pt x="209" y="202"/>
                    </a:lnTo>
                    <a:lnTo>
                      <a:pt x="218" y="201"/>
                    </a:lnTo>
                    <a:lnTo>
                      <a:pt x="225" y="200"/>
                    </a:lnTo>
                    <a:lnTo>
                      <a:pt x="233" y="197"/>
                    </a:lnTo>
                    <a:lnTo>
                      <a:pt x="238" y="193"/>
                    </a:lnTo>
                    <a:lnTo>
                      <a:pt x="242" y="188"/>
                    </a:lnTo>
                    <a:lnTo>
                      <a:pt x="246" y="183"/>
                    </a:lnTo>
                    <a:lnTo>
                      <a:pt x="251" y="179"/>
                    </a:lnTo>
                    <a:lnTo>
                      <a:pt x="259" y="171"/>
                    </a:lnTo>
                    <a:lnTo>
                      <a:pt x="267" y="165"/>
                    </a:lnTo>
                    <a:lnTo>
                      <a:pt x="276" y="159"/>
                    </a:lnTo>
                    <a:lnTo>
                      <a:pt x="284" y="155"/>
                    </a:lnTo>
                    <a:lnTo>
                      <a:pt x="293" y="151"/>
                    </a:lnTo>
                    <a:lnTo>
                      <a:pt x="302" y="148"/>
                    </a:lnTo>
                    <a:lnTo>
                      <a:pt x="312" y="145"/>
                    </a:lnTo>
                    <a:lnTo>
                      <a:pt x="323" y="143"/>
                    </a:lnTo>
                    <a:lnTo>
                      <a:pt x="337" y="141"/>
                    </a:lnTo>
                    <a:lnTo>
                      <a:pt x="350" y="137"/>
                    </a:lnTo>
                    <a:lnTo>
                      <a:pt x="356" y="135"/>
                    </a:lnTo>
                    <a:lnTo>
                      <a:pt x="361" y="132"/>
                    </a:lnTo>
                    <a:lnTo>
                      <a:pt x="365" y="127"/>
                    </a:lnTo>
                    <a:lnTo>
                      <a:pt x="367" y="122"/>
                    </a:lnTo>
                    <a:lnTo>
                      <a:pt x="368" y="112"/>
                    </a:lnTo>
                    <a:lnTo>
                      <a:pt x="367" y="101"/>
                    </a:lnTo>
                    <a:lnTo>
                      <a:pt x="369" y="90"/>
                    </a:lnTo>
                    <a:lnTo>
                      <a:pt x="372" y="80"/>
                    </a:lnTo>
                    <a:lnTo>
                      <a:pt x="376" y="70"/>
                    </a:lnTo>
                    <a:lnTo>
                      <a:pt x="380" y="59"/>
                    </a:lnTo>
                    <a:lnTo>
                      <a:pt x="384" y="45"/>
                    </a:lnTo>
                    <a:lnTo>
                      <a:pt x="386" y="31"/>
                    </a:lnTo>
                    <a:lnTo>
                      <a:pt x="390" y="15"/>
                    </a:lnTo>
                    <a:lnTo>
                      <a:pt x="392" y="0"/>
                    </a:lnTo>
                    <a:lnTo>
                      <a:pt x="392" y="0"/>
                    </a:lnTo>
                    <a:lnTo>
                      <a:pt x="398" y="3"/>
                    </a:lnTo>
                    <a:lnTo>
                      <a:pt x="403" y="6"/>
                    </a:lnTo>
                    <a:lnTo>
                      <a:pt x="409" y="10"/>
                    </a:lnTo>
                    <a:lnTo>
                      <a:pt x="414" y="15"/>
                    </a:lnTo>
                    <a:lnTo>
                      <a:pt x="420" y="24"/>
                    </a:lnTo>
                    <a:lnTo>
                      <a:pt x="424" y="34"/>
                    </a:lnTo>
                    <a:lnTo>
                      <a:pt x="428" y="43"/>
                    </a:lnTo>
                    <a:lnTo>
                      <a:pt x="433" y="53"/>
                    </a:lnTo>
                    <a:lnTo>
                      <a:pt x="441" y="65"/>
                    </a:lnTo>
                    <a:lnTo>
                      <a:pt x="450" y="76"/>
                    </a:lnTo>
                    <a:lnTo>
                      <a:pt x="456" y="88"/>
                    </a:lnTo>
                    <a:lnTo>
                      <a:pt x="462" y="101"/>
                    </a:lnTo>
                    <a:lnTo>
                      <a:pt x="469" y="111"/>
                    </a:lnTo>
                    <a:lnTo>
                      <a:pt x="474" y="121"/>
                    </a:lnTo>
                    <a:lnTo>
                      <a:pt x="478" y="131"/>
                    </a:lnTo>
                    <a:lnTo>
                      <a:pt x="481" y="142"/>
                    </a:lnTo>
                    <a:lnTo>
                      <a:pt x="486" y="163"/>
                    </a:lnTo>
                    <a:lnTo>
                      <a:pt x="491" y="186"/>
                    </a:lnTo>
                    <a:lnTo>
                      <a:pt x="498" y="212"/>
                    </a:lnTo>
                    <a:lnTo>
                      <a:pt x="506" y="234"/>
                    </a:lnTo>
                    <a:lnTo>
                      <a:pt x="513" y="257"/>
                    </a:lnTo>
                    <a:lnTo>
                      <a:pt x="520" y="282"/>
                    </a:lnTo>
                    <a:lnTo>
                      <a:pt x="528" y="308"/>
                    </a:lnTo>
                    <a:lnTo>
                      <a:pt x="537" y="329"/>
                    </a:lnTo>
                    <a:lnTo>
                      <a:pt x="546" y="350"/>
                    </a:lnTo>
                    <a:lnTo>
                      <a:pt x="556" y="375"/>
                    </a:lnTo>
                    <a:lnTo>
                      <a:pt x="565" y="400"/>
                    </a:lnTo>
                    <a:lnTo>
                      <a:pt x="573" y="424"/>
                    </a:lnTo>
                    <a:lnTo>
                      <a:pt x="576" y="429"/>
                    </a:lnTo>
                    <a:lnTo>
                      <a:pt x="579" y="434"/>
                    </a:lnTo>
                    <a:lnTo>
                      <a:pt x="582" y="438"/>
                    </a:lnTo>
                    <a:lnTo>
                      <a:pt x="586" y="441"/>
                    </a:lnTo>
                    <a:lnTo>
                      <a:pt x="590" y="444"/>
                    </a:lnTo>
                    <a:lnTo>
                      <a:pt x="595" y="446"/>
                    </a:lnTo>
                    <a:lnTo>
                      <a:pt x="600" y="448"/>
                    </a:lnTo>
                    <a:lnTo>
                      <a:pt x="606" y="448"/>
                    </a:lnTo>
                    <a:lnTo>
                      <a:pt x="606" y="461"/>
                    </a:lnTo>
                    <a:lnTo>
                      <a:pt x="602" y="475"/>
                    </a:lnTo>
                    <a:lnTo>
                      <a:pt x="598" y="488"/>
                    </a:lnTo>
                    <a:lnTo>
                      <a:pt x="598" y="491"/>
                    </a:lnTo>
                    <a:lnTo>
                      <a:pt x="599" y="493"/>
                    </a:lnTo>
                    <a:lnTo>
                      <a:pt x="600" y="495"/>
                    </a:lnTo>
                    <a:lnTo>
                      <a:pt x="602" y="497"/>
                    </a:lnTo>
                    <a:lnTo>
                      <a:pt x="606" y="500"/>
                    </a:lnTo>
                    <a:lnTo>
                      <a:pt x="610" y="503"/>
                    </a:lnTo>
                    <a:lnTo>
                      <a:pt x="618" y="509"/>
                    </a:lnTo>
                    <a:lnTo>
                      <a:pt x="624" y="516"/>
                    </a:lnTo>
                    <a:lnTo>
                      <a:pt x="628" y="523"/>
                    </a:lnTo>
                    <a:lnTo>
                      <a:pt x="632" y="533"/>
                    </a:lnTo>
                    <a:lnTo>
                      <a:pt x="634" y="540"/>
                    </a:lnTo>
                    <a:lnTo>
                      <a:pt x="634" y="546"/>
                    </a:lnTo>
                    <a:lnTo>
                      <a:pt x="635" y="553"/>
                    </a:lnTo>
                    <a:lnTo>
                      <a:pt x="635" y="559"/>
                    </a:lnTo>
                    <a:lnTo>
                      <a:pt x="636" y="565"/>
                    </a:lnTo>
                    <a:lnTo>
                      <a:pt x="637" y="571"/>
                    </a:lnTo>
                    <a:lnTo>
                      <a:pt x="639" y="577"/>
                    </a:lnTo>
                    <a:lnTo>
                      <a:pt x="643" y="584"/>
                    </a:lnTo>
                    <a:lnTo>
                      <a:pt x="657" y="597"/>
                    </a:lnTo>
                    <a:lnTo>
                      <a:pt x="669" y="610"/>
                    </a:lnTo>
                    <a:lnTo>
                      <a:pt x="677" y="625"/>
                    </a:lnTo>
                    <a:lnTo>
                      <a:pt x="683" y="641"/>
                    </a:lnTo>
                    <a:lnTo>
                      <a:pt x="686" y="647"/>
                    </a:lnTo>
                    <a:lnTo>
                      <a:pt x="691" y="653"/>
                    </a:lnTo>
                    <a:lnTo>
                      <a:pt x="696" y="657"/>
                    </a:lnTo>
                    <a:lnTo>
                      <a:pt x="704" y="661"/>
                    </a:lnTo>
                    <a:lnTo>
                      <a:pt x="705" y="658"/>
                    </a:lnTo>
                    <a:lnTo>
                      <a:pt x="706" y="655"/>
                    </a:lnTo>
                    <a:lnTo>
                      <a:pt x="706" y="648"/>
                    </a:lnTo>
                    <a:lnTo>
                      <a:pt x="704" y="642"/>
                    </a:lnTo>
                    <a:lnTo>
                      <a:pt x="702" y="637"/>
                    </a:lnTo>
                    <a:lnTo>
                      <a:pt x="699" y="631"/>
                    </a:lnTo>
                    <a:lnTo>
                      <a:pt x="697" y="626"/>
                    </a:lnTo>
                    <a:lnTo>
                      <a:pt x="695" y="620"/>
                    </a:lnTo>
                    <a:lnTo>
                      <a:pt x="693" y="614"/>
                    </a:lnTo>
                    <a:lnTo>
                      <a:pt x="692" y="608"/>
                    </a:lnTo>
                    <a:lnTo>
                      <a:pt x="693" y="602"/>
                    </a:lnTo>
                    <a:lnTo>
                      <a:pt x="695" y="597"/>
                    </a:lnTo>
                    <a:lnTo>
                      <a:pt x="697" y="593"/>
                    </a:lnTo>
                    <a:lnTo>
                      <a:pt x="701" y="589"/>
                    </a:lnTo>
                    <a:lnTo>
                      <a:pt x="705" y="586"/>
                    </a:lnTo>
                    <a:lnTo>
                      <a:pt x="710" y="583"/>
                    </a:lnTo>
                    <a:lnTo>
                      <a:pt x="715" y="582"/>
                    </a:lnTo>
                    <a:lnTo>
                      <a:pt x="720" y="581"/>
                    </a:lnTo>
                    <a:lnTo>
                      <a:pt x="725" y="583"/>
                    </a:lnTo>
                    <a:lnTo>
                      <a:pt x="728" y="587"/>
                    </a:lnTo>
                    <a:lnTo>
                      <a:pt x="736" y="592"/>
                    </a:lnTo>
                    <a:lnTo>
                      <a:pt x="741" y="597"/>
                    </a:lnTo>
                    <a:lnTo>
                      <a:pt x="746" y="603"/>
                    </a:lnTo>
                    <a:lnTo>
                      <a:pt x="749" y="610"/>
                    </a:lnTo>
                    <a:lnTo>
                      <a:pt x="753" y="619"/>
                    </a:lnTo>
                    <a:lnTo>
                      <a:pt x="758" y="627"/>
                    </a:lnTo>
                    <a:lnTo>
                      <a:pt x="760" y="631"/>
                    </a:lnTo>
                    <a:lnTo>
                      <a:pt x="762" y="636"/>
                    </a:lnTo>
                    <a:lnTo>
                      <a:pt x="763" y="641"/>
                    </a:lnTo>
                    <a:lnTo>
                      <a:pt x="763" y="646"/>
                    </a:lnTo>
                    <a:lnTo>
                      <a:pt x="764" y="651"/>
                    </a:lnTo>
                    <a:lnTo>
                      <a:pt x="765" y="655"/>
                    </a:lnTo>
                    <a:lnTo>
                      <a:pt x="767" y="659"/>
                    </a:lnTo>
                    <a:lnTo>
                      <a:pt x="769" y="663"/>
                    </a:lnTo>
                    <a:lnTo>
                      <a:pt x="774" y="670"/>
                    </a:lnTo>
                    <a:lnTo>
                      <a:pt x="781" y="676"/>
                    </a:lnTo>
                    <a:lnTo>
                      <a:pt x="790" y="681"/>
                    </a:lnTo>
                    <a:lnTo>
                      <a:pt x="799" y="684"/>
                    </a:lnTo>
                    <a:lnTo>
                      <a:pt x="808" y="688"/>
                    </a:lnTo>
                    <a:lnTo>
                      <a:pt x="818" y="691"/>
                    </a:lnTo>
                    <a:lnTo>
                      <a:pt x="837" y="694"/>
                    </a:lnTo>
                    <a:lnTo>
                      <a:pt x="855" y="696"/>
                    </a:lnTo>
                    <a:lnTo>
                      <a:pt x="863" y="697"/>
                    </a:lnTo>
                    <a:lnTo>
                      <a:pt x="871" y="698"/>
                    </a:lnTo>
                    <a:lnTo>
                      <a:pt x="880" y="700"/>
                    </a:lnTo>
                    <a:lnTo>
                      <a:pt x="889" y="704"/>
                    </a:lnTo>
                    <a:lnTo>
                      <a:pt x="895" y="706"/>
                    </a:lnTo>
                    <a:lnTo>
                      <a:pt x="901" y="707"/>
                    </a:lnTo>
                    <a:lnTo>
                      <a:pt x="905" y="708"/>
                    </a:lnTo>
                    <a:lnTo>
                      <a:pt x="907" y="710"/>
                    </a:lnTo>
                    <a:lnTo>
                      <a:pt x="910" y="712"/>
                    </a:lnTo>
                    <a:lnTo>
                      <a:pt x="911" y="714"/>
                    </a:lnTo>
                    <a:lnTo>
                      <a:pt x="919" y="725"/>
                    </a:lnTo>
                    <a:lnTo>
                      <a:pt x="927" y="734"/>
                    </a:lnTo>
                    <a:lnTo>
                      <a:pt x="931" y="738"/>
                    </a:lnTo>
                    <a:lnTo>
                      <a:pt x="936" y="741"/>
                    </a:lnTo>
                    <a:lnTo>
                      <a:pt x="942" y="744"/>
                    </a:lnTo>
                    <a:lnTo>
                      <a:pt x="948" y="747"/>
                    </a:lnTo>
                    <a:lnTo>
                      <a:pt x="965" y="751"/>
                    </a:lnTo>
                    <a:lnTo>
                      <a:pt x="978" y="755"/>
                    </a:lnTo>
                    <a:lnTo>
                      <a:pt x="985" y="758"/>
                    </a:lnTo>
                    <a:lnTo>
                      <a:pt x="991" y="761"/>
                    </a:lnTo>
                    <a:lnTo>
                      <a:pt x="998" y="765"/>
                    </a:lnTo>
                    <a:lnTo>
                      <a:pt x="1004" y="770"/>
                    </a:lnTo>
                    <a:lnTo>
                      <a:pt x="1009" y="774"/>
                    </a:lnTo>
                    <a:lnTo>
                      <a:pt x="1013" y="779"/>
                    </a:lnTo>
                    <a:lnTo>
                      <a:pt x="1017" y="783"/>
                    </a:lnTo>
                    <a:lnTo>
                      <a:pt x="1021" y="788"/>
                    </a:lnTo>
                    <a:lnTo>
                      <a:pt x="1027" y="798"/>
                    </a:lnTo>
                    <a:lnTo>
                      <a:pt x="1034" y="809"/>
                    </a:lnTo>
                    <a:lnTo>
                      <a:pt x="1050" y="826"/>
                    </a:lnTo>
                    <a:lnTo>
                      <a:pt x="1065" y="839"/>
                    </a:lnTo>
                    <a:lnTo>
                      <a:pt x="1080" y="853"/>
                    </a:lnTo>
                    <a:lnTo>
                      <a:pt x="1095" y="871"/>
                    </a:lnTo>
                    <a:lnTo>
                      <a:pt x="1104" y="884"/>
                    </a:lnTo>
                    <a:lnTo>
                      <a:pt x="1110" y="897"/>
                    </a:lnTo>
                    <a:lnTo>
                      <a:pt x="1113" y="903"/>
                    </a:lnTo>
                    <a:lnTo>
                      <a:pt x="1116" y="909"/>
                    </a:lnTo>
                    <a:lnTo>
                      <a:pt x="1121" y="916"/>
                    </a:lnTo>
                    <a:lnTo>
                      <a:pt x="1127" y="922"/>
                    </a:lnTo>
                    <a:lnTo>
                      <a:pt x="1134" y="926"/>
                    </a:lnTo>
                    <a:lnTo>
                      <a:pt x="1141" y="928"/>
                    </a:lnTo>
                    <a:lnTo>
                      <a:pt x="1148" y="929"/>
                    </a:lnTo>
                    <a:lnTo>
                      <a:pt x="1154" y="929"/>
                    </a:lnTo>
                    <a:lnTo>
                      <a:pt x="1169" y="929"/>
                    </a:lnTo>
                    <a:lnTo>
                      <a:pt x="1184" y="931"/>
                    </a:lnTo>
                    <a:lnTo>
                      <a:pt x="1184" y="936"/>
                    </a:lnTo>
                    <a:lnTo>
                      <a:pt x="1191" y="936"/>
                    </a:lnTo>
                    <a:lnTo>
                      <a:pt x="1196" y="937"/>
                    </a:lnTo>
                    <a:lnTo>
                      <a:pt x="1201" y="940"/>
                    </a:lnTo>
                    <a:lnTo>
                      <a:pt x="1206" y="942"/>
                    </a:lnTo>
                    <a:lnTo>
                      <a:pt x="1213" y="949"/>
                    </a:lnTo>
                    <a:lnTo>
                      <a:pt x="1221" y="958"/>
                    </a:lnTo>
                    <a:lnTo>
                      <a:pt x="1228" y="967"/>
                    </a:lnTo>
                    <a:lnTo>
                      <a:pt x="1235" y="976"/>
                    </a:lnTo>
                    <a:lnTo>
                      <a:pt x="1239" y="979"/>
                    </a:lnTo>
                    <a:lnTo>
                      <a:pt x="1244" y="983"/>
                    </a:lnTo>
                    <a:lnTo>
                      <a:pt x="1250" y="985"/>
                    </a:lnTo>
                    <a:lnTo>
                      <a:pt x="1256" y="988"/>
                    </a:lnTo>
                    <a:lnTo>
                      <a:pt x="1265" y="989"/>
                    </a:lnTo>
                    <a:lnTo>
                      <a:pt x="1273" y="991"/>
                    </a:lnTo>
                    <a:lnTo>
                      <a:pt x="1277" y="992"/>
                    </a:lnTo>
                    <a:lnTo>
                      <a:pt x="1280" y="993"/>
                    </a:lnTo>
                    <a:lnTo>
                      <a:pt x="1284" y="995"/>
                    </a:lnTo>
                    <a:lnTo>
                      <a:pt x="1288" y="998"/>
                    </a:lnTo>
                    <a:lnTo>
                      <a:pt x="1290" y="1001"/>
                    </a:lnTo>
                    <a:lnTo>
                      <a:pt x="1292" y="1003"/>
                    </a:lnTo>
                    <a:lnTo>
                      <a:pt x="1294" y="1007"/>
                    </a:lnTo>
                    <a:lnTo>
                      <a:pt x="1295" y="1010"/>
                    </a:lnTo>
                    <a:lnTo>
                      <a:pt x="1296" y="1016"/>
                    </a:lnTo>
                    <a:lnTo>
                      <a:pt x="1296" y="1024"/>
                    </a:lnTo>
                    <a:lnTo>
                      <a:pt x="1295" y="1031"/>
                    </a:lnTo>
                    <a:lnTo>
                      <a:pt x="1295" y="1039"/>
                    </a:lnTo>
                    <a:lnTo>
                      <a:pt x="1296" y="1046"/>
                    </a:lnTo>
                    <a:lnTo>
                      <a:pt x="1298" y="1053"/>
                    </a:lnTo>
                    <a:lnTo>
                      <a:pt x="1301" y="1059"/>
                    </a:lnTo>
                    <a:lnTo>
                      <a:pt x="1306" y="1062"/>
                    </a:lnTo>
                    <a:lnTo>
                      <a:pt x="1311" y="1065"/>
                    </a:lnTo>
                    <a:lnTo>
                      <a:pt x="1316" y="1067"/>
                    </a:lnTo>
                    <a:lnTo>
                      <a:pt x="1328" y="1068"/>
                    </a:lnTo>
                    <a:lnTo>
                      <a:pt x="1341" y="1069"/>
                    </a:lnTo>
                    <a:lnTo>
                      <a:pt x="1344" y="1069"/>
                    </a:lnTo>
                    <a:lnTo>
                      <a:pt x="1347" y="1070"/>
                    </a:lnTo>
                    <a:lnTo>
                      <a:pt x="1350" y="1071"/>
                    </a:lnTo>
                    <a:lnTo>
                      <a:pt x="1352" y="1073"/>
                    </a:lnTo>
                    <a:lnTo>
                      <a:pt x="1356" y="1078"/>
                    </a:lnTo>
                    <a:lnTo>
                      <a:pt x="1359" y="1084"/>
                    </a:lnTo>
                    <a:lnTo>
                      <a:pt x="1365" y="1096"/>
                    </a:lnTo>
                    <a:lnTo>
                      <a:pt x="1372" y="1108"/>
                    </a:lnTo>
                    <a:lnTo>
                      <a:pt x="1383" y="1122"/>
                    </a:lnTo>
                    <a:lnTo>
                      <a:pt x="1393" y="1135"/>
                    </a:lnTo>
                    <a:lnTo>
                      <a:pt x="1398" y="1141"/>
                    </a:lnTo>
                    <a:lnTo>
                      <a:pt x="1403" y="1146"/>
                    </a:lnTo>
                    <a:lnTo>
                      <a:pt x="1410" y="1150"/>
                    </a:lnTo>
                    <a:lnTo>
                      <a:pt x="1418" y="1153"/>
                    </a:lnTo>
                    <a:lnTo>
                      <a:pt x="1427" y="1155"/>
                    </a:lnTo>
                    <a:lnTo>
                      <a:pt x="1434" y="1155"/>
                    </a:lnTo>
                    <a:lnTo>
                      <a:pt x="1442" y="1154"/>
                    </a:lnTo>
                    <a:lnTo>
                      <a:pt x="1450" y="1153"/>
                    </a:lnTo>
                    <a:lnTo>
                      <a:pt x="1450" y="1158"/>
                    </a:lnTo>
                    <a:lnTo>
                      <a:pt x="1450" y="1161"/>
                    </a:lnTo>
                    <a:lnTo>
                      <a:pt x="1450" y="1161"/>
                    </a:lnTo>
                    <a:close/>
                  </a:path>
                </a:pathLst>
              </a:custGeom>
              <a:grpFill/>
              <a:ln w="0">
                <a:solidFill>
                  <a:sysClr val="windowText" lastClr="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8" name="Djibouti">
                <a:extLst>
                  <a:ext uri="{FF2B5EF4-FFF2-40B4-BE49-F238E27FC236}">
                    <a16:creationId xmlns:a16="http://schemas.microsoft.com/office/drawing/2014/main" id="{0EFE67AC-DA86-CCC4-471C-5FEC7C683993}"/>
                  </a:ext>
                </a:extLst>
              </p:cNvPr>
              <p:cNvSpPr>
                <a:spLocks/>
              </p:cNvSpPr>
              <p:nvPr/>
            </p:nvSpPr>
            <p:spPr bwMode="auto">
              <a:xfrm>
                <a:off x="10925274" y="2894481"/>
                <a:ext cx="111500" cy="146343"/>
              </a:xfrm>
              <a:custGeom>
                <a:avLst/>
                <a:gdLst>
                  <a:gd name="T0" fmla="*/ 235 w 324"/>
                  <a:gd name="T1" fmla="*/ 14 h 438"/>
                  <a:gd name="T2" fmla="*/ 246 w 324"/>
                  <a:gd name="T3" fmla="*/ 39 h 438"/>
                  <a:gd name="T4" fmla="*/ 266 w 324"/>
                  <a:gd name="T5" fmla="*/ 75 h 438"/>
                  <a:gd name="T6" fmla="*/ 296 w 324"/>
                  <a:gd name="T7" fmla="*/ 109 h 438"/>
                  <a:gd name="T8" fmla="*/ 320 w 324"/>
                  <a:gd name="T9" fmla="*/ 136 h 438"/>
                  <a:gd name="T10" fmla="*/ 324 w 324"/>
                  <a:gd name="T11" fmla="*/ 148 h 438"/>
                  <a:gd name="T12" fmla="*/ 322 w 324"/>
                  <a:gd name="T13" fmla="*/ 166 h 438"/>
                  <a:gd name="T14" fmla="*/ 309 w 324"/>
                  <a:gd name="T15" fmla="*/ 181 h 438"/>
                  <a:gd name="T16" fmla="*/ 290 w 324"/>
                  <a:gd name="T17" fmla="*/ 189 h 438"/>
                  <a:gd name="T18" fmla="*/ 249 w 324"/>
                  <a:gd name="T19" fmla="*/ 204 h 438"/>
                  <a:gd name="T20" fmla="*/ 219 w 324"/>
                  <a:gd name="T21" fmla="*/ 214 h 438"/>
                  <a:gd name="T22" fmla="*/ 193 w 324"/>
                  <a:gd name="T23" fmla="*/ 231 h 438"/>
                  <a:gd name="T24" fmla="*/ 178 w 324"/>
                  <a:gd name="T25" fmla="*/ 249 h 438"/>
                  <a:gd name="T26" fmla="*/ 181 w 324"/>
                  <a:gd name="T27" fmla="*/ 272 h 438"/>
                  <a:gd name="T28" fmla="*/ 187 w 324"/>
                  <a:gd name="T29" fmla="*/ 299 h 438"/>
                  <a:gd name="T30" fmla="*/ 192 w 324"/>
                  <a:gd name="T31" fmla="*/ 308 h 438"/>
                  <a:gd name="T32" fmla="*/ 199 w 324"/>
                  <a:gd name="T33" fmla="*/ 307 h 438"/>
                  <a:gd name="T34" fmla="*/ 205 w 324"/>
                  <a:gd name="T35" fmla="*/ 299 h 438"/>
                  <a:gd name="T36" fmla="*/ 226 w 324"/>
                  <a:gd name="T37" fmla="*/ 287 h 438"/>
                  <a:gd name="T38" fmla="*/ 257 w 324"/>
                  <a:gd name="T39" fmla="*/ 287 h 438"/>
                  <a:gd name="T40" fmla="*/ 299 w 324"/>
                  <a:gd name="T41" fmla="*/ 298 h 438"/>
                  <a:gd name="T42" fmla="*/ 227 w 324"/>
                  <a:gd name="T43" fmla="*/ 413 h 438"/>
                  <a:gd name="T44" fmla="*/ 112 w 324"/>
                  <a:gd name="T45" fmla="*/ 387 h 438"/>
                  <a:gd name="T46" fmla="*/ 92 w 324"/>
                  <a:gd name="T47" fmla="*/ 398 h 438"/>
                  <a:gd name="T48" fmla="*/ 66 w 324"/>
                  <a:gd name="T49" fmla="*/ 414 h 438"/>
                  <a:gd name="T50" fmla="*/ 50 w 324"/>
                  <a:gd name="T51" fmla="*/ 433 h 438"/>
                  <a:gd name="T52" fmla="*/ 37 w 324"/>
                  <a:gd name="T53" fmla="*/ 438 h 438"/>
                  <a:gd name="T54" fmla="*/ 27 w 324"/>
                  <a:gd name="T55" fmla="*/ 435 h 438"/>
                  <a:gd name="T56" fmla="*/ 19 w 324"/>
                  <a:gd name="T57" fmla="*/ 422 h 438"/>
                  <a:gd name="T58" fmla="*/ 9 w 324"/>
                  <a:gd name="T59" fmla="*/ 388 h 438"/>
                  <a:gd name="T60" fmla="*/ 1 w 324"/>
                  <a:gd name="T61" fmla="*/ 365 h 438"/>
                  <a:gd name="T62" fmla="*/ 0 w 324"/>
                  <a:gd name="T63" fmla="*/ 324 h 438"/>
                  <a:gd name="T64" fmla="*/ 3 w 324"/>
                  <a:gd name="T65" fmla="*/ 306 h 438"/>
                  <a:gd name="T66" fmla="*/ 18 w 324"/>
                  <a:gd name="T67" fmla="*/ 279 h 438"/>
                  <a:gd name="T68" fmla="*/ 29 w 324"/>
                  <a:gd name="T69" fmla="*/ 258 h 438"/>
                  <a:gd name="T70" fmla="*/ 44 w 324"/>
                  <a:gd name="T71" fmla="*/ 229 h 438"/>
                  <a:gd name="T72" fmla="*/ 58 w 324"/>
                  <a:gd name="T73" fmla="*/ 202 h 438"/>
                  <a:gd name="T74" fmla="*/ 72 w 324"/>
                  <a:gd name="T75" fmla="*/ 175 h 438"/>
                  <a:gd name="T76" fmla="*/ 84 w 324"/>
                  <a:gd name="T77" fmla="*/ 158 h 438"/>
                  <a:gd name="T78" fmla="*/ 94 w 324"/>
                  <a:gd name="T79" fmla="*/ 146 h 438"/>
                  <a:gd name="T80" fmla="*/ 108 w 324"/>
                  <a:gd name="T81" fmla="*/ 119 h 438"/>
                  <a:gd name="T82" fmla="*/ 126 w 324"/>
                  <a:gd name="T83" fmla="*/ 94 h 438"/>
                  <a:gd name="T84" fmla="*/ 179 w 324"/>
                  <a:gd name="T85" fmla="*/ 53 h 438"/>
                  <a:gd name="T86" fmla="*/ 206 w 324"/>
                  <a:gd name="T87" fmla="*/ 31 h 438"/>
                  <a:gd name="T88" fmla="*/ 232 w 324"/>
                  <a:gd name="T8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 h="438">
                    <a:moveTo>
                      <a:pt x="232" y="0"/>
                    </a:moveTo>
                    <a:lnTo>
                      <a:pt x="233" y="7"/>
                    </a:lnTo>
                    <a:lnTo>
                      <a:pt x="235" y="14"/>
                    </a:lnTo>
                    <a:lnTo>
                      <a:pt x="237" y="20"/>
                    </a:lnTo>
                    <a:lnTo>
                      <a:pt x="239" y="27"/>
                    </a:lnTo>
                    <a:lnTo>
                      <a:pt x="246" y="39"/>
                    </a:lnTo>
                    <a:lnTo>
                      <a:pt x="253" y="52"/>
                    </a:lnTo>
                    <a:lnTo>
                      <a:pt x="261" y="64"/>
                    </a:lnTo>
                    <a:lnTo>
                      <a:pt x="266" y="75"/>
                    </a:lnTo>
                    <a:lnTo>
                      <a:pt x="272" y="86"/>
                    </a:lnTo>
                    <a:lnTo>
                      <a:pt x="281" y="96"/>
                    </a:lnTo>
                    <a:lnTo>
                      <a:pt x="296" y="109"/>
                    </a:lnTo>
                    <a:lnTo>
                      <a:pt x="309" y="121"/>
                    </a:lnTo>
                    <a:lnTo>
                      <a:pt x="315" y="128"/>
                    </a:lnTo>
                    <a:lnTo>
                      <a:pt x="320" y="136"/>
                    </a:lnTo>
                    <a:lnTo>
                      <a:pt x="322" y="140"/>
                    </a:lnTo>
                    <a:lnTo>
                      <a:pt x="323" y="144"/>
                    </a:lnTo>
                    <a:lnTo>
                      <a:pt x="324" y="148"/>
                    </a:lnTo>
                    <a:lnTo>
                      <a:pt x="324" y="153"/>
                    </a:lnTo>
                    <a:lnTo>
                      <a:pt x="323" y="160"/>
                    </a:lnTo>
                    <a:lnTo>
                      <a:pt x="322" y="166"/>
                    </a:lnTo>
                    <a:lnTo>
                      <a:pt x="319" y="172"/>
                    </a:lnTo>
                    <a:lnTo>
                      <a:pt x="314" y="177"/>
                    </a:lnTo>
                    <a:lnTo>
                      <a:pt x="309" y="181"/>
                    </a:lnTo>
                    <a:lnTo>
                      <a:pt x="303" y="185"/>
                    </a:lnTo>
                    <a:lnTo>
                      <a:pt x="297" y="187"/>
                    </a:lnTo>
                    <a:lnTo>
                      <a:pt x="290" y="189"/>
                    </a:lnTo>
                    <a:lnTo>
                      <a:pt x="279" y="195"/>
                    </a:lnTo>
                    <a:lnTo>
                      <a:pt x="267" y="200"/>
                    </a:lnTo>
                    <a:lnTo>
                      <a:pt x="249" y="204"/>
                    </a:lnTo>
                    <a:lnTo>
                      <a:pt x="233" y="208"/>
                    </a:lnTo>
                    <a:lnTo>
                      <a:pt x="226" y="210"/>
                    </a:lnTo>
                    <a:lnTo>
                      <a:pt x="219" y="214"/>
                    </a:lnTo>
                    <a:lnTo>
                      <a:pt x="211" y="218"/>
                    </a:lnTo>
                    <a:lnTo>
                      <a:pt x="204" y="223"/>
                    </a:lnTo>
                    <a:lnTo>
                      <a:pt x="193" y="231"/>
                    </a:lnTo>
                    <a:lnTo>
                      <a:pt x="184" y="239"/>
                    </a:lnTo>
                    <a:lnTo>
                      <a:pt x="181" y="243"/>
                    </a:lnTo>
                    <a:lnTo>
                      <a:pt x="178" y="249"/>
                    </a:lnTo>
                    <a:lnTo>
                      <a:pt x="177" y="255"/>
                    </a:lnTo>
                    <a:lnTo>
                      <a:pt x="176" y="261"/>
                    </a:lnTo>
                    <a:lnTo>
                      <a:pt x="181" y="272"/>
                    </a:lnTo>
                    <a:lnTo>
                      <a:pt x="186" y="282"/>
                    </a:lnTo>
                    <a:lnTo>
                      <a:pt x="187" y="291"/>
                    </a:lnTo>
                    <a:lnTo>
                      <a:pt x="187" y="299"/>
                    </a:lnTo>
                    <a:lnTo>
                      <a:pt x="188" y="304"/>
                    </a:lnTo>
                    <a:lnTo>
                      <a:pt x="190" y="306"/>
                    </a:lnTo>
                    <a:lnTo>
                      <a:pt x="192" y="308"/>
                    </a:lnTo>
                    <a:lnTo>
                      <a:pt x="195" y="309"/>
                    </a:lnTo>
                    <a:lnTo>
                      <a:pt x="197" y="308"/>
                    </a:lnTo>
                    <a:lnTo>
                      <a:pt x="199" y="307"/>
                    </a:lnTo>
                    <a:lnTo>
                      <a:pt x="201" y="306"/>
                    </a:lnTo>
                    <a:lnTo>
                      <a:pt x="203" y="304"/>
                    </a:lnTo>
                    <a:lnTo>
                      <a:pt x="205" y="299"/>
                    </a:lnTo>
                    <a:lnTo>
                      <a:pt x="209" y="295"/>
                    </a:lnTo>
                    <a:lnTo>
                      <a:pt x="217" y="290"/>
                    </a:lnTo>
                    <a:lnTo>
                      <a:pt x="226" y="287"/>
                    </a:lnTo>
                    <a:lnTo>
                      <a:pt x="235" y="285"/>
                    </a:lnTo>
                    <a:lnTo>
                      <a:pt x="245" y="285"/>
                    </a:lnTo>
                    <a:lnTo>
                      <a:pt x="257" y="287"/>
                    </a:lnTo>
                    <a:lnTo>
                      <a:pt x="270" y="291"/>
                    </a:lnTo>
                    <a:lnTo>
                      <a:pt x="285" y="294"/>
                    </a:lnTo>
                    <a:lnTo>
                      <a:pt x="299" y="298"/>
                    </a:lnTo>
                    <a:lnTo>
                      <a:pt x="299" y="298"/>
                    </a:lnTo>
                    <a:lnTo>
                      <a:pt x="227" y="413"/>
                    </a:lnTo>
                    <a:lnTo>
                      <a:pt x="227" y="413"/>
                    </a:lnTo>
                    <a:lnTo>
                      <a:pt x="124" y="382"/>
                    </a:lnTo>
                    <a:lnTo>
                      <a:pt x="118" y="384"/>
                    </a:lnTo>
                    <a:lnTo>
                      <a:pt x="112" y="387"/>
                    </a:lnTo>
                    <a:lnTo>
                      <a:pt x="107" y="390"/>
                    </a:lnTo>
                    <a:lnTo>
                      <a:pt x="101" y="394"/>
                    </a:lnTo>
                    <a:lnTo>
                      <a:pt x="92" y="398"/>
                    </a:lnTo>
                    <a:lnTo>
                      <a:pt x="82" y="401"/>
                    </a:lnTo>
                    <a:lnTo>
                      <a:pt x="74" y="407"/>
                    </a:lnTo>
                    <a:lnTo>
                      <a:pt x="66" y="414"/>
                    </a:lnTo>
                    <a:lnTo>
                      <a:pt x="59" y="422"/>
                    </a:lnTo>
                    <a:lnTo>
                      <a:pt x="53" y="430"/>
                    </a:lnTo>
                    <a:lnTo>
                      <a:pt x="50" y="433"/>
                    </a:lnTo>
                    <a:lnTo>
                      <a:pt x="46" y="436"/>
                    </a:lnTo>
                    <a:lnTo>
                      <a:pt x="42" y="438"/>
                    </a:lnTo>
                    <a:lnTo>
                      <a:pt x="37" y="438"/>
                    </a:lnTo>
                    <a:lnTo>
                      <a:pt x="34" y="438"/>
                    </a:lnTo>
                    <a:lnTo>
                      <a:pt x="31" y="437"/>
                    </a:lnTo>
                    <a:lnTo>
                      <a:pt x="27" y="435"/>
                    </a:lnTo>
                    <a:lnTo>
                      <a:pt x="25" y="433"/>
                    </a:lnTo>
                    <a:lnTo>
                      <a:pt x="22" y="428"/>
                    </a:lnTo>
                    <a:lnTo>
                      <a:pt x="19" y="422"/>
                    </a:lnTo>
                    <a:lnTo>
                      <a:pt x="16" y="412"/>
                    </a:lnTo>
                    <a:lnTo>
                      <a:pt x="13" y="400"/>
                    </a:lnTo>
                    <a:lnTo>
                      <a:pt x="9" y="388"/>
                    </a:lnTo>
                    <a:lnTo>
                      <a:pt x="5" y="376"/>
                    </a:lnTo>
                    <a:lnTo>
                      <a:pt x="3" y="371"/>
                    </a:lnTo>
                    <a:lnTo>
                      <a:pt x="1" y="365"/>
                    </a:lnTo>
                    <a:lnTo>
                      <a:pt x="0" y="359"/>
                    </a:lnTo>
                    <a:lnTo>
                      <a:pt x="0" y="351"/>
                    </a:lnTo>
                    <a:lnTo>
                      <a:pt x="0" y="324"/>
                    </a:lnTo>
                    <a:lnTo>
                      <a:pt x="0" y="317"/>
                    </a:lnTo>
                    <a:lnTo>
                      <a:pt x="1" y="311"/>
                    </a:lnTo>
                    <a:lnTo>
                      <a:pt x="3" y="306"/>
                    </a:lnTo>
                    <a:lnTo>
                      <a:pt x="5" y="301"/>
                    </a:lnTo>
                    <a:lnTo>
                      <a:pt x="11" y="290"/>
                    </a:lnTo>
                    <a:lnTo>
                      <a:pt x="18" y="279"/>
                    </a:lnTo>
                    <a:lnTo>
                      <a:pt x="20" y="273"/>
                    </a:lnTo>
                    <a:lnTo>
                      <a:pt x="23" y="267"/>
                    </a:lnTo>
                    <a:lnTo>
                      <a:pt x="29" y="258"/>
                    </a:lnTo>
                    <a:lnTo>
                      <a:pt x="35" y="249"/>
                    </a:lnTo>
                    <a:lnTo>
                      <a:pt x="40" y="239"/>
                    </a:lnTo>
                    <a:lnTo>
                      <a:pt x="44" y="229"/>
                    </a:lnTo>
                    <a:lnTo>
                      <a:pt x="49" y="221"/>
                    </a:lnTo>
                    <a:lnTo>
                      <a:pt x="54" y="213"/>
                    </a:lnTo>
                    <a:lnTo>
                      <a:pt x="58" y="202"/>
                    </a:lnTo>
                    <a:lnTo>
                      <a:pt x="62" y="191"/>
                    </a:lnTo>
                    <a:lnTo>
                      <a:pt x="67" y="182"/>
                    </a:lnTo>
                    <a:lnTo>
                      <a:pt x="72" y="175"/>
                    </a:lnTo>
                    <a:lnTo>
                      <a:pt x="77" y="167"/>
                    </a:lnTo>
                    <a:lnTo>
                      <a:pt x="81" y="160"/>
                    </a:lnTo>
                    <a:lnTo>
                      <a:pt x="84" y="158"/>
                    </a:lnTo>
                    <a:lnTo>
                      <a:pt x="86" y="156"/>
                    </a:lnTo>
                    <a:lnTo>
                      <a:pt x="91" y="151"/>
                    </a:lnTo>
                    <a:lnTo>
                      <a:pt x="94" y="146"/>
                    </a:lnTo>
                    <a:lnTo>
                      <a:pt x="100" y="136"/>
                    </a:lnTo>
                    <a:lnTo>
                      <a:pt x="104" y="127"/>
                    </a:lnTo>
                    <a:lnTo>
                      <a:pt x="108" y="119"/>
                    </a:lnTo>
                    <a:lnTo>
                      <a:pt x="113" y="109"/>
                    </a:lnTo>
                    <a:lnTo>
                      <a:pt x="113" y="109"/>
                    </a:lnTo>
                    <a:lnTo>
                      <a:pt x="126" y="94"/>
                    </a:lnTo>
                    <a:lnTo>
                      <a:pt x="141" y="81"/>
                    </a:lnTo>
                    <a:lnTo>
                      <a:pt x="162" y="65"/>
                    </a:lnTo>
                    <a:lnTo>
                      <a:pt x="179" y="53"/>
                    </a:lnTo>
                    <a:lnTo>
                      <a:pt x="188" y="46"/>
                    </a:lnTo>
                    <a:lnTo>
                      <a:pt x="196" y="39"/>
                    </a:lnTo>
                    <a:lnTo>
                      <a:pt x="206" y="31"/>
                    </a:lnTo>
                    <a:lnTo>
                      <a:pt x="214" y="20"/>
                    </a:lnTo>
                    <a:lnTo>
                      <a:pt x="223" y="10"/>
                    </a:lnTo>
                    <a:lnTo>
                      <a:pt x="232" y="0"/>
                    </a:lnTo>
                    <a:lnTo>
                      <a:pt x="232" y="0"/>
                    </a:lnTo>
                    <a:close/>
                  </a:path>
                </a:pathLst>
              </a:custGeom>
              <a:grpFill/>
              <a:ln w="0">
                <a:solidFill>
                  <a:sysClr val="windowText" lastClr="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9" name="Tanzanie">
                <a:extLst>
                  <a:ext uri="{FF2B5EF4-FFF2-40B4-BE49-F238E27FC236}">
                    <a16:creationId xmlns:a16="http://schemas.microsoft.com/office/drawing/2014/main" id="{F908C703-3020-73F6-CF66-B384D3D2ADC7}"/>
                  </a:ext>
                </a:extLst>
              </p:cNvPr>
              <p:cNvSpPr>
                <a:spLocks noEditPoints="1"/>
              </p:cNvSpPr>
              <p:nvPr/>
            </p:nvSpPr>
            <p:spPr bwMode="auto">
              <a:xfrm>
                <a:off x="10053451" y="3908432"/>
                <a:ext cx="780498" cy="787467"/>
              </a:xfrm>
              <a:custGeom>
                <a:avLst/>
                <a:gdLst>
                  <a:gd name="T0" fmla="*/ 2089 w 2351"/>
                  <a:gd name="T1" fmla="*/ 1119 h 2372"/>
                  <a:gd name="T2" fmla="*/ 2120 w 2351"/>
                  <a:gd name="T3" fmla="*/ 1191 h 2372"/>
                  <a:gd name="T4" fmla="*/ 2175 w 2351"/>
                  <a:gd name="T5" fmla="*/ 1232 h 2372"/>
                  <a:gd name="T6" fmla="*/ 2134 w 2351"/>
                  <a:gd name="T7" fmla="*/ 1107 h 2372"/>
                  <a:gd name="T8" fmla="*/ 2207 w 2351"/>
                  <a:gd name="T9" fmla="*/ 919 h 2372"/>
                  <a:gd name="T10" fmla="*/ 2183 w 2351"/>
                  <a:gd name="T11" fmla="*/ 989 h 2372"/>
                  <a:gd name="T12" fmla="*/ 2233 w 2351"/>
                  <a:gd name="T13" fmla="*/ 949 h 2372"/>
                  <a:gd name="T14" fmla="*/ 1773 w 2351"/>
                  <a:gd name="T15" fmla="*/ 518 h 2372"/>
                  <a:gd name="T16" fmla="*/ 1852 w 2351"/>
                  <a:gd name="T17" fmla="*/ 635 h 2372"/>
                  <a:gd name="T18" fmla="*/ 1980 w 2351"/>
                  <a:gd name="T19" fmla="*/ 722 h 2372"/>
                  <a:gd name="T20" fmla="*/ 2127 w 2351"/>
                  <a:gd name="T21" fmla="*/ 815 h 2372"/>
                  <a:gd name="T22" fmla="*/ 2099 w 2351"/>
                  <a:gd name="T23" fmla="*/ 917 h 2372"/>
                  <a:gd name="T24" fmla="*/ 2035 w 2351"/>
                  <a:gd name="T25" fmla="*/ 995 h 2372"/>
                  <a:gd name="T26" fmla="*/ 2010 w 2351"/>
                  <a:gd name="T27" fmla="*/ 1140 h 2372"/>
                  <a:gd name="T28" fmla="*/ 2041 w 2351"/>
                  <a:gd name="T29" fmla="*/ 1224 h 2372"/>
                  <a:gd name="T30" fmla="*/ 2098 w 2351"/>
                  <a:gd name="T31" fmla="*/ 1256 h 2372"/>
                  <a:gd name="T32" fmla="*/ 2154 w 2351"/>
                  <a:gd name="T33" fmla="*/ 1318 h 2372"/>
                  <a:gd name="T34" fmla="*/ 2178 w 2351"/>
                  <a:gd name="T35" fmla="*/ 1365 h 2372"/>
                  <a:gd name="T36" fmla="*/ 2106 w 2351"/>
                  <a:gd name="T37" fmla="*/ 1430 h 2372"/>
                  <a:gd name="T38" fmla="*/ 2140 w 2351"/>
                  <a:gd name="T39" fmla="*/ 1490 h 2372"/>
                  <a:gd name="T40" fmla="*/ 2145 w 2351"/>
                  <a:gd name="T41" fmla="*/ 1581 h 2372"/>
                  <a:gd name="T42" fmla="*/ 2113 w 2351"/>
                  <a:gd name="T43" fmla="*/ 1649 h 2372"/>
                  <a:gd name="T44" fmla="*/ 2169 w 2351"/>
                  <a:gd name="T45" fmla="*/ 1769 h 2372"/>
                  <a:gd name="T46" fmla="*/ 2169 w 2351"/>
                  <a:gd name="T47" fmla="*/ 1853 h 2372"/>
                  <a:gd name="T48" fmla="*/ 2187 w 2351"/>
                  <a:gd name="T49" fmla="*/ 1932 h 2372"/>
                  <a:gd name="T50" fmla="*/ 2178 w 2351"/>
                  <a:gd name="T51" fmla="*/ 1996 h 2372"/>
                  <a:gd name="T52" fmla="*/ 2309 w 2351"/>
                  <a:gd name="T53" fmla="*/ 2056 h 2372"/>
                  <a:gd name="T54" fmla="*/ 2334 w 2351"/>
                  <a:gd name="T55" fmla="*/ 2101 h 2372"/>
                  <a:gd name="T56" fmla="*/ 2232 w 2351"/>
                  <a:gd name="T57" fmla="*/ 2198 h 2372"/>
                  <a:gd name="T58" fmla="*/ 2129 w 2351"/>
                  <a:gd name="T59" fmla="*/ 2243 h 2372"/>
                  <a:gd name="T60" fmla="*/ 1977 w 2351"/>
                  <a:gd name="T61" fmla="*/ 2279 h 2372"/>
                  <a:gd name="T62" fmla="*/ 1904 w 2351"/>
                  <a:gd name="T63" fmla="*/ 2305 h 2372"/>
                  <a:gd name="T64" fmla="*/ 1824 w 2351"/>
                  <a:gd name="T65" fmla="*/ 2266 h 2372"/>
                  <a:gd name="T66" fmla="*/ 1754 w 2351"/>
                  <a:gd name="T67" fmla="*/ 2332 h 2372"/>
                  <a:gd name="T68" fmla="*/ 1673 w 2351"/>
                  <a:gd name="T69" fmla="*/ 2360 h 2372"/>
                  <a:gd name="T70" fmla="*/ 1567 w 2351"/>
                  <a:gd name="T71" fmla="*/ 2352 h 2372"/>
                  <a:gd name="T72" fmla="*/ 1481 w 2351"/>
                  <a:gd name="T73" fmla="*/ 2372 h 2372"/>
                  <a:gd name="T74" fmla="*/ 1357 w 2351"/>
                  <a:gd name="T75" fmla="*/ 2297 h 2372"/>
                  <a:gd name="T76" fmla="*/ 1289 w 2351"/>
                  <a:gd name="T77" fmla="*/ 2316 h 2372"/>
                  <a:gd name="T78" fmla="*/ 1171 w 2351"/>
                  <a:gd name="T79" fmla="*/ 2345 h 2372"/>
                  <a:gd name="T80" fmla="*/ 1063 w 2351"/>
                  <a:gd name="T81" fmla="*/ 2108 h 2372"/>
                  <a:gd name="T82" fmla="*/ 966 w 2351"/>
                  <a:gd name="T83" fmla="*/ 1946 h 2372"/>
                  <a:gd name="T84" fmla="*/ 792 w 2351"/>
                  <a:gd name="T85" fmla="*/ 1864 h 2372"/>
                  <a:gd name="T86" fmla="*/ 578 w 2351"/>
                  <a:gd name="T87" fmla="*/ 1765 h 2372"/>
                  <a:gd name="T88" fmla="*/ 427 w 2351"/>
                  <a:gd name="T89" fmla="*/ 1704 h 2372"/>
                  <a:gd name="T90" fmla="*/ 274 w 2351"/>
                  <a:gd name="T91" fmla="*/ 1495 h 2372"/>
                  <a:gd name="T92" fmla="*/ 184 w 2351"/>
                  <a:gd name="T93" fmla="*/ 1330 h 2372"/>
                  <a:gd name="T94" fmla="*/ 42 w 2351"/>
                  <a:gd name="T95" fmla="*/ 1180 h 2372"/>
                  <a:gd name="T96" fmla="*/ 28 w 2351"/>
                  <a:gd name="T97" fmla="*/ 1025 h 2372"/>
                  <a:gd name="T98" fmla="*/ 1 w 2351"/>
                  <a:gd name="T99" fmla="*/ 838 h 2372"/>
                  <a:gd name="T100" fmla="*/ 79 w 2351"/>
                  <a:gd name="T101" fmla="*/ 748 h 2372"/>
                  <a:gd name="T102" fmla="*/ 182 w 2351"/>
                  <a:gd name="T103" fmla="*/ 676 h 2372"/>
                  <a:gd name="T104" fmla="*/ 228 w 2351"/>
                  <a:gd name="T105" fmla="*/ 558 h 2372"/>
                  <a:gd name="T106" fmla="*/ 289 w 2351"/>
                  <a:gd name="T107" fmla="*/ 482 h 2372"/>
                  <a:gd name="T108" fmla="*/ 262 w 2351"/>
                  <a:gd name="T109" fmla="*/ 413 h 2372"/>
                  <a:gd name="T110" fmla="*/ 260 w 2351"/>
                  <a:gd name="T111" fmla="*/ 316 h 2372"/>
                  <a:gd name="T112" fmla="*/ 319 w 2351"/>
                  <a:gd name="T113" fmla="*/ 297 h 2372"/>
                  <a:gd name="T114" fmla="*/ 305 w 2351"/>
                  <a:gd name="T115" fmla="*/ 226 h 2372"/>
                  <a:gd name="T116" fmla="*/ 295 w 2351"/>
                  <a:gd name="T117" fmla="*/ 140 h 2372"/>
                  <a:gd name="T118" fmla="*/ 244 w 2351"/>
                  <a:gd name="T119" fmla="*/ 34 h 2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51" h="2372">
                    <a:moveTo>
                      <a:pt x="2126" y="1087"/>
                    </a:moveTo>
                    <a:lnTo>
                      <a:pt x="2120" y="1088"/>
                    </a:lnTo>
                    <a:lnTo>
                      <a:pt x="2113" y="1089"/>
                    </a:lnTo>
                    <a:lnTo>
                      <a:pt x="2107" y="1090"/>
                    </a:lnTo>
                    <a:lnTo>
                      <a:pt x="2101" y="1093"/>
                    </a:lnTo>
                    <a:lnTo>
                      <a:pt x="2096" y="1096"/>
                    </a:lnTo>
                    <a:lnTo>
                      <a:pt x="2091" y="1099"/>
                    </a:lnTo>
                    <a:lnTo>
                      <a:pt x="2088" y="1104"/>
                    </a:lnTo>
                    <a:lnTo>
                      <a:pt x="2087" y="1110"/>
                    </a:lnTo>
                    <a:lnTo>
                      <a:pt x="2088" y="1115"/>
                    </a:lnTo>
                    <a:lnTo>
                      <a:pt x="2089" y="1119"/>
                    </a:lnTo>
                    <a:lnTo>
                      <a:pt x="2091" y="1123"/>
                    </a:lnTo>
                    <a:lnTo>
                      <a:pt x="2093" y="1127"/>
                    </a:lnTo>
                    <a:lnTo>
                      <a:pt x="2099" y="1136"/>
                    </a:lnTo>
                    <a:lnTo>
                      <a:pt x="2102" y="1145"/>
                    </a:lnTo>
                    <a:lnTo>
                      <a:pt x="2103" y="1156"/>
                    </a:lnTo>
                    <a:lnTo>
                      <a:pt x="2102" y="1167"/>
                    </a:lnTo>
                    <a:lnTo>
                      <a:pt x="2104" y="1172"/>
                    </a:lnTo>
                    <a:lnTo>
                      <a:pt x="2106" y="1176"/>
                    </a:lnTo>
                    <a:lnTo>
                      <a:pt x="2109" y="1180"/>
                    </a:lnTo>
                    <a:lnTo>
                      <a:pt x="2112" y="1185"/>
                    </a:lnTo>
                    <a:lnTo>
                      <a:pt x="2120" y="1191"/>
                    </a:lnTo>
                    <a:lnTo>
                      <a:pt x="2128" y="1199"/>
                    </a:lnTo>
                    <a:lnTo>
                      <a:pt x="2133" y="1206"/>
                    </a:lnTo>
                    <a:lnTo>
                      <a:pt x="2137" y="1213"/>
                    </a:lnTo>
                    <a:lnTo>
                      <a:pt x="2139" y="1217"/>
                    </a:lnTo>
                    <a:lnTo>
                      <a:pt x="2141" y="1220"/>
                    </a:lnTo>
                    <a:lnTo>
                      <a:pt x="2144" y="1223"/>
                    </a:lnTo>
                    <a:lnTo>
                      <a:pt x="2148" y="1225"/>
                    </a:lnTo>
                    <a:lnTo>
                      <a:pt x="2155" y="1228"/>
                    </a:lnTo>
                    <a:lnTo>
                      <a:pt x="2161" y="1229"/>
                    </a:lnTo>
                    <a:lnTo>
                      <a:pt x="2168" y="1230"/>
                    </a:lnTo>
                    <a:lnTo>
                      <a:pt x="2175" y="1232"/>
                    </a:lnTo>
                    <a:lnTo>
                      <a:pt x="2178" y="1218"/>
                    </a:lnTo>
                    <a:lnTo>
                      <a:pt x="2180" y="1205"/>
                    </a:lnTo>
                    <a:lnTo>
                      <a:pt x="2179" y="1199"/>
                    </a:lnTo>
                    <a:lnTo>
                      <a:pt x="2177" y="1194"/>
                    </a:lnTo>
                    <a:lnTo>
                      <a:pt x="2174" y="1190"/>
                    </a:lnTo>
                    <a:lnTo>
                      <a:pt x="2171" y="1186"/>
                    </a:lnTo>
                    <a:lnTo>
                      <a:pt x="2163" y="1177"/>
                    </a:lnTo>
                    <a:lnTo>
                      <a:pt x="2157" y="1167"/>
                    </a:lnTo>
                    <a:lnTo>
                      <a:pt x="2148" y="1147"/>
                    </a:lnTo>
                    <a:lnTo>
                      <a:pt x="2141" y="1127"/>
                    </a:lnTo>
                    <a:lnTo>
                      <a:pt x="2134" y="1107"/>
                    </a:lnTo>
                    <a:lnTo>
                      <a:pt x="2126" y="1087"/>
                    </a:lnTo>
                    <a:close/>
                    <a:moveTo>
                      <a:pt x="2235" y="885"/>
                    </a:moveTo>
                    <a:lnTo>
                      <a:pt x="2235" y="879"/>
                    </a:lnTo>
                    <a:lnTo>
                      <a:pt x="2232" y="875"/>
                    </a:lnTo>
                    <a:lnTo>
                      <a:pt x="2231" y="873"/>
                    </a:lnTo>
                    <a:lnTo>
                      <a:pt x="2229" y="872"/>
                    </a:lnTo>
                    <a:lnTo>
                      <a:pt x="2227" y="871"/>
                    </a:lnTo>
                    <a:lnTo>
                      <a:pt x="2224" y="871"/>
                    </a:lnTo>
                    <a:lnTo>
                      <a:pt x="2216" y="871"/>
                    </a:lnTo>
                    <a:lnTo>
                      <a:pt x="2207" y="871"/>
                    </a:lnTo>
                    <a:lnTo>
                      <a:pt x="2207" y="919"/>
                    </a:lnTo>
                    <a:lnTo>
                      <a:pt x="2207" y="929"/>
                    </a:lnTo>
                    <a:lnTo>
                      <a:pt x="2207" y="939"/>
                    </a:lnTo>
                    <a:lnTo>
                      <a:pt x="2205" y="948"/>
                    </a:lnTo>
                    <a:lnTo>
                      <a:pt x="2201" y="957"/>
                    </a:lnTo>
                    <a:lnTo>
                      <a:pt x="2196" y="965"/>
                    </a:lnTo>
                    <a:lnTo>
                      <a:pt x="2189" y="971"/>
                    </a:lnTo>
                    <a:lnTo>
                      <a:pt x="2187" y="974"/>
                    </a:lnTo>
                    <a:lnTo>
                      <a:pt x="2184" y="978"/>
                    </a:lnTo>
                    <a:lnTo>
                      <a:pt x="2183" y="981"/>
                    </a:lnTo>
                    <a:lnTo>
                      <a:pt x="2182" y="986"/>
                    </a:lnTo>
                    <a:lnTo>
                      <a:pt x="2183" y="989"/>
                    </a:lnTo>
                    <a:lnTo>
                      <a:pt x="2186" y="991"/>
                    </a:lnTo>
                    <a:lnTo>
                      <a:pt x="2189" y="992"/>
                    </a:lnTo>
                    <a:lnTo>
                      <a:pt x="2192" y="993"/>
                    </a:lnTo>
                    <a:lnTo>
                      <a:pt x="2202" y="998"/>
                    </a:lnTo>
                    <a:lnTo>
                      <a:pt x="2214" y="1001"/>
                    </a:lnTo>
                    <a:lnTo>
                      <a:pt x="2217" y="991"/>
                    </a:lnTo>
                    <a:lnTo>
                      <a:pt x="2220" y="982"/>
                    </a:lnTo>
                    <a:lnTo>
                      <a:pt x="2223" y="973"/>
                    </a:lnTo>
                    <a:lnTo>
                      <a:pt x="2226" y="962"/>
                    </a:lnTo>
                    <a:lnTo>
                      <a:pt x="2230" y="956"/>
                    </a:lnTo>
                    <a:lnTo>
                      <a:pt x="2233" y="949"/>
                    </a:lnTo>
                    <a:lnTo>
                      <a:pt x="2230" y="938"/>
                    </a:lnTo>
                    <a:lnTo>
                      <a:pt x="2226" y="926"/>
                    </a:lnTo>
                    <a:lnTo>
                      <a:pt x="2228" y="915"/>
                    </a:lnTo>
                    <a:lnTo>
                      <a:pt x="2231" y="905"/>
                    </a:lnTo>
                    <a:lnTo>
                      <a:pt x="2234" y="896"/>
                    </a:lnTo>
                    <a:lnTo>
                      <a:pt x="2235" y="885"/>
                    </a:lnTo>
                    <a:close/>
                    <a:moveTo>
                      <a:pt x="1464" y="277"/>
                    </a:moveTo>
                    <a:lnTo>
                      <a:pt x="1759" y="473"/>
                    </a:lnTo>
                    <a:lnTo>
                      <a:pt x="1763" y="489"/>
                    </a:lnTo>
                    <a:lnTo>
                      <a:pt x="1768" y="504"/>
                    </a:lnTo>
                    <a:lnTo>
                      <a:pt x="1773" y="518"/>
                    </a:lnTo>
                    <a:lnTo>
                      <a:pt x="1778" y="532"/>
                    </a:lnTo>
                    <a:lnTo>
                      <a:pt x="1784" y="545"/>
                    </a:lnTo>
                    <a:lnTo>
                      <a:pt x="1791" y="558"/>
                    </a:lnTo>
                    <a:lnTo>
                      <a:pt x="1799" y="571"/>
                    </a:lnTo>
                    <a:lnTo>
                      <a:pt x="1808" y="587"/>
                    </a:lnTo>
                    <a:lnTo>
                      <a:pt x="1814" y="595"/>
                    </a:lnTo>
                    <a:lnTo>
                      <a:pt x="1819" y="603"/>
                    </a:lnTo>
                    <a:lnTo>
                      <a:pt x="1824" y="610"/>
                    </a:lnTo>
                    <a:lnTo>
                      <a:pt x="1831" y="617"/>
                    </a:lnTo>
                    <a:lnTo>
                      <a:pt x="1842" y="627"/>
                    </a:lnTo>
                    <a:lnTo>
                      <a:pt x="1852" y="635"/>
                    </a:lnTo>
                    <a:lnTo>
                      <a:pt x="1862" y="642"/>
                    </a:lnTo>
                    <a:lnTo>
                      <a:pt x="1873" y="652"/>
                    </a:lnTo>
                    <a:lnTo>
                      <a:pt x="1883" y="661"/>
                    </a:lnTo>
                    <a:lnTo>
                      <a:pt x="1891" y="669"/>
                    </a:lnTo>
                    <a:lnTo>
                      <a:pt x="1901" y="677"/>
                    </a:lnTo>
                    <a:lnTo>
                      <a:pt x="1911" y="685"/>
                    </a:lnTo>
                    <a:lnTo>
                      <a:pt x="1924" y="694"/>
                    </a:lnTo>
                    <a:lnTo>
                      <a:pt x="1935" y="701"/>
                    </a:lnTo>
                    <a:lnTo>
                      <a:pt x="1946" y="707"/>
                    </a:lnTo>
                    <a:lnTo>
                      <a:pt x="1957" y="712"/>
                    </a:lnTo>
                    <a:lnTo>
                      <a:pt x="1980" y="722"/>
                    </a:lnTo>
                    <a:lnTo>
                      <a:pt x="2005" y="734"/>
                    </a:lnTo>
                    <a:lnTo>
                      <a:pt x="2016" y="741"/>
                    </a:lnTo>
                    <a:lnTo>
                      <a:pt x="2025" y="749"/>
                    </a:lnTo>
                    <a:lnTo>
                      <a:pt x="2035" y="756"/>
                    </a:lnTo>
                    <a:lnTo>
                      <a:pt x="2047" y="763"/>
                    </a:lnTo>
                    <a:lnTo>
                      <a:pt x="2068" y="775"/>
                    </a:lnTo>
                    <a:lnTo>
                      <a:pt x="2087" y="785"/>
                    </a:lnTo>
                    <a:lnTo>
                      <a:pt x="2108" y="795"/>
                    </a:lnTo>
                    <a:lnTo>
                      <a:pt x="2129" y="807"/>
                    </a:lnTo>
                    <a:lnTo>
                      <a:pt x="2129" y="807"/>
                    </a:lnTo>
                    <a:lnTo>
                      <a:pt x="2127" y="815"/>
                    </a:lnTo>
                    <a:lnTo>
                      <a:pt x="2126" y="824"/>
                    </a:lnTo>
                    <a:lnTo>
                      <a:pt x="2125" y="833"/>
                    </a:lnTo>
                    <a:lnTo>
                      <a:pt x="2123" y="842"/>
                    </a:lnTo>
                    <a:lnTo>
                      <a:pt x="2116" y="852"/>
                    </a:lnTo>
                    <a:lnTo>
                      <a:pt x="2109" y="861"/>
                    </a:lnTo>
                    <a:lnTo>
                      <a:pt x="2105" y="865"/>
                    </a:lnTo>
                    <a:lnTo>
                      <a:pt x="2102" y="869"/>
                    </a:lnTo>
                    <a:lnTo>
                      <a:pt x="2100" y="875"/>
                    </a:lnTo>
                    <a:lnTo>
                      <a:pt x="2100" y="880"/>
                    </a:lnTo>
                    <a:lnTo>
                      <a:pt x="2100" y="913"/>
                    </a:lnTo>
                    <a:lnTo>
                      <a:pt x="2099" y="917"/>
                    </a:lnTo>
                    <a:lnTo>
                      <a:pt x="2098" y="920"/>
                    </a:lnTo>
                    <a:lnTo>
                      <a:pt x="2096" y="922"/>
                    </a:lnTo>
                    <a:lnTo>
                      <a:pt x="2092" y="925"/>
                    </a:lnTo>
                    <a:lnTo>
                      <a:pt x="2086" y="930"/>
                    </a:lnTo>
                    <a:lnTo>
                      <a:pt x="2080" y="935"/>
                    </a:lnTo>
                    <a:lnTo>
                      <a:pt x="2067" y="950"/>
                    </a:lnTo>
                    <a:lnTo>
                      <a:pt x="2056" y="964"/>
                    </a:lnTo>
                    <a:lnTo>
                      <a:pt x="2051" y="971"/>
                    </a:lnTo>
                    <a:lnTo>
                      <a:pt x="2046" y="978"/>
                    </a:lnTo>
                    <a:lnTo>
                      <a:pt x="2041" y="986"/>
                    </a:lnTo>
                    <a:lnTo>
                      <a:pt x="2035" y="995"/>
                    </a:lnTo>
                    <a:lnTo>
                      <a:pt x="2035" y="1048"/>
                    </a:lnTo>
                    <a:lnTo>
                      <a:pt x="2035" y="1054"/>
                    </a:lnTo>
                    <a:lnTo>
                      <a:pt x="2034" y="1058"/>
                    </a:lnTo>
                    <a:lnTo>
                      <a:pt x="2032" y="1063"/>
                    </a:lnTo>
                    <a:lnTo>
                      <a:pt x="2030" y="1067"/>
                    </a:lnTo>
                    <a:lnTo>
                      <a:pt x="2026" y="1076"/>
                    </a:lnTo>
                    <a:lnTo>
                      <a:pt x="2021" y="1086"/>
                    </a:lnTo>
                    <a:lnTo>
                      <a:pt x="2017" y="1099"/>
                    </a:lnTo>
                    <a:lnTo>
                      <a:pt x="2013" y="1112"/>
                    </a:lnTo>
                    <a:lnTo>
                      <a:pt x="2011" y="1124"/>
                    </a:lnTo>
                    <a:lnTo>
                      <a:pt x="2010" y="1140"/>
                    </a:lnTo>
                    <a:lnTo>
                      <a:pt x="2010" y="1148"/>
                    </a:lnTo>
                    <a:lnTo>
                      <a:pt x="2011" y="1155"/>
                    </a:lnTo>
                    <a:lnTo>
                      <a:pt x="2012" y="1162"/>
                    </a:lnTo>
                    <a:lnTo>
                      <a:pt x="2014" y="1169"/>
                    </a:lnTo>
                    <a:lnTo>
                      <a:pt x="2019" y="1182"/>
                    </a:lnTo>
                    <a:lnTo>
                      <a:pt x="2026" y="1197"/>
                    </a:lnTo>
                    <a:lnTo>
                      <a:pt x="2030" y="1206"/>
                    </a:lnTo>
                    <a:lnTo>
                      <a:pt x="2033" y="1214"/>
                    </a:lnTo>
                    <a:lnTo>
                      <a:pt x="2035" y="1217"/>
                    </a:lnTo>
                    <a:lnTo>
                      <a:pt x="2038" y="1221"/>
                    </a:lnTo>
                    <a:lnTo>
                      <a:pt x="2041" y="1224"/>
                    </a:lnTo>
                    <a:lnTo>
                      <a:pt x="2044" y="1228"/>
                    </a:lnTo>
                    <a:lnTo>
                      <a:pt x="2050" y="1232"/>
                    </a:lnTo>
                    <a:lnTo>
                      <a:pt x="2056" y="1235"/>
                    </a:lnTo>
                    <a:lnTo>
                      <a:pt x="2061" y="1237"/>
                    </a:lnTo>
                    <a:lnTo>
                      <a:pt x="2067" y="1240"/>
                    </a:lnTo>
                    <a:lnTo>
                      <a:pt x="2073" y="1242"/>
                    </a:lnTo>
                    <a:lnTo>
                      <a:pt x="2079" y="1244"/>
                    </a:lnTo>
                    <a:lnTo>
                      <a:pt x="2085" y="1247"/>
                    </a:lnTo>
                    <a:lnTo>
                      <a:pt x="2091" y="1250"/>
                    </a:lnTo>
                    <a:lnTo>
                      <a:pt x="2095" y="1253"/>
                    </a:lnTo>
                    <a:lnTo>
                      <a:pt x="2098" y="1256"/>
                    </a:lnTo>
                    <a:lnTo>
                      <a:pt x="2100" y="1259"/>
                    </a:lnTo>
                    <a:lnTo>
                      <a:pt x="2101" y="1262"/>
                    </a:lnTo>
                    <a:lnTo>
                      <a:pt x="2104" y="1269"/>
                    </a:lnTo>
                    <a:lnTo>
                      <a:pt x="2106" y="1277"/>
                    </a:lnTo>
                    <a:lnTo>
                      <a:pt x="2108" y="1283"/>
                    </a:lnTo>
                    <a:lnTo>
                      <a:pt x="2111" y="1288"/>
                    </a:lnTo>
                    <a:lnTo>
                      <a:pt x="2114" y="1292"/>
                    </a:lnTo>
                    <a:lnTo>
                      <a:pt x="2118" y="1297"/>
                    </a:lnTo>
                    <a:lnTo>
                      <a:pt x="2127" y="1303"/>
                    </a:lnTo>
                    <a:lnTo>
                      <a:pt x="2137" y="1310"/>
                    </a:lnTo>
                    <a:lnTo>
                      <a:pt x="2154" y="1318"/>
                    </a:lnTo>
                    <a:lnTo>
                      <a:pt x="2171" y="1324"/>
                    </a:lnTo>
                    <a:lnTo>
                      <a:pt x="2178" y="1327"/>
                    </a:lnTo>
                    <a:lnTo>
                      <a:pt x="2183" y="1332"/>
                    </a:lnTo>
                    <a:lnTo>
                      <a:pt x="2186" y="1334"/>
                    </a:lnTo>
                    <a:lnTo>
                      <a:pt x="2187" y="1338"/>
                    </a:lnTo>
                    <a:lnTo>
                      <a:pt x="2188" y="1341"/>
                    </a:lnTo>
                    <a:lnTo>
                      <a:pt x="2189" y="1346"/>
                    </a:lnTo>
                    <a:lnTo>
                      <a:pt x="2188" y="1352"/>
                    </a:lnTo>
                    <a:lnTo>
                      <a:pt x="2185" y="1357"/>
                    </a:lnTo>
                    <a:lnTo>
                      <a:pt x="2182" y="1361"/>
                    </a:lnTo>
                    <a:lnTo>
                      <a:pt x="2178" y="1365"/>
                    </a:lnTo>
                    <a:lnTo>
                      <a:pt x="2167" y="1370"/>
                    </a:lnTo>
                    <a:lnTo>
                      <a:pt x="2155" y="1376"/>
                    </a:lnTo>
                    <a:lnTo>
                      <a:pt x="2145" y="1381"/>
                    </a:lnTo>
                    <a:lnTo>
                      <a:pt x="2136" y="1386"/>
                    </a:lnTo>
                    <a:lnTo>
                      <a:pt x="2128" y="1392"/>
                    </a:lnTo>
                    <a:lnTo>
                      <a:pt x="2120" y="1399"/>
                    </a:lnTo>
                    <a:lnTo>
                      <a:pt x="2115" y="1407"/>
                    </a:lnTo>
                    <a:lnTo>
                      <a:pt x="2110" y="1415"/>
                    </a:lnTo>
                    <a:lnTo>
                      <a:pt x="2108" y="1420"/>
                    </a:lnTo>
                    <a:lnTo>
                      <a:pt x="2107" y="1425"/>
                    </a:lnTo>
                    <a:lnTo>
                      <a:pt x="2106" y="1430"/>
                    </a:lnTo>
                    <a:lnTo>
                      <a:pt x="2106" y="1435"/>
                    </a:lnTo>
                    <a:lnTo>
                      <a:pt x="2106" y="1470"/>
                    </a:lnTo>
                    <a:lnTo>
                      <a:pt x="2106" y="1474"/>
                    </a:lnTo>
                    <a:lnTo>
                      <a:pt x="2107" y="1478"/>
                    </a:lnTo>
                    <a:lnTo>
                      <a:pt x="2109" y="1482"/>
                    </a:lnTo>
                    <a:lnTo>
                      <a:pt x="2112" y="1485"/>
                    </a:lnTo>
                    <a:lnTo>
                      <a:pt x="2123" y="1485"/>
                    </a:lnTo>
                    <a:lnTo>
                      <a:pt x="2134" y="1485"/>
                    </a:lnTo>
                    <a:lnTo>
                      <a:pt x="2137" y="1486"/>
                    </a:lnTo>
                    <a:lnTo>
                      <a:pt x="2138" y="1488"/>
                    </a:lnTo>
                    <a:lnTo>
                      <a:pt x="2140" y="1490"/>
                    </a:lnTo>
                    <a:lnTo>
                      <a:pt x="2141" y="1492"/>
                    </a:lnTo>
                    <a:lnTo>
                      <a:pt x="2142" y="1498"/>
                    </a:lnTo>
                    <a:lnTo>
                      <a:pt x="2143" y="1504"/>
                    </a:lnTo>
                    <a:lnTo>
                      <a:pt x="2145" y="1518"/>
                    </a:lnTo>
                    <a:lnTo>
                      <a:pt x="2148" y="1530"/>
                    </a:lnTo>
                    <a:lnTo>
                      <a:pt x="2152" y="1542"/>
                    </a:lnTo>
                    <a:lnTo>
                      <a:pt x="2153" y="1556"/>
                    </a:lnTo>
                    <a:lnTo>
                      <a:pt x="2152" y="1563"/>
                    </a:lnTo>
                    <a:lnTo>
                      <a:pt x="2150" y="1570"/>
                    </a:lnTo>
                    <a:lnTo>
                      <a:pt x="2148" y="1576"/>
                    </a:lnTo>
                    <a:lnTo>
                      <a:pt x="2145" y="1581"/>
                    </a:lnTo>
                    <a:lnTo>
                      <a:pt x="2139" y="1591"/>
                    </a:lnTo>
                    <a:lnTo>
                      <a:pt x="2131" y="1601"/>
                    </a:lnTo>
                    <a:lnTo>
                      <a:pt x="2123" y="1610"/>
                    </a:lnTo>
                    <a:lnTo>
                      <a:pt x="2116" y="1620"/>
                    </a:lnTo>
                    <a:lnTo>
                      <a:pt x="2114" y="1627"/>
                    </a:lnTo>
                    <a:lnTo>
                      <a:pt x="2112" y="1632"/>
                    </a:lnTo>
                    <a:lnTo>
                      <a:pt x="2110" y="1639"/>
                    </a:lnTo>
                    <a:lnTo>
                      <a:pt x="2110" y="1645"/>
                    </a:lnTo>
                    <a:lnTo>
                      <a:pt x="2110" y="1647"/>
                    </a:lnTo>
                    <a:lnTo>
                      <a:pt x="2111" y="1648"/>
                    </a:lnTo>
                    <a:lnTo>
                      <a:pt x="2113" y="1649"/>
                    </a:lnTo>
                    <a:lnTo>
                      <a:pt x="2114" y="1649"/>
                    </a:lnTo>
                    <a:lnTo>
                      <a:pt x="2118" y="1650"/>
                    </a:lnTo>
                    <a:lnTo>
                      <a:pt x="2121" y="1652"/>
                    </a:lnTo>
                    <a:lnTo>
                      <a:pt x="2125" y="1657"/>
                    </a:lnTo>
                    <a:lnTo>
                      <a:pt x="2128" y="1663"/>
                    </a:lnTo>
                    <a:lnTo>
                      <a:pt x="2136" y="1683"/>
                    </a:lnTo>
                    <a:lnTo>
                      <a:pt x="2144" y="1699"/>
                    </a:lnTo>
                    <a:lnTo>
                      <a:pt x="2152" y="1716"/>
                    </a:lnTo>
                    <a:lnTo>
                      <a:pt x="2159" y="1737"/>
                    </a:lnTo>
                    <a:lnTo>
                      <a:pt x="2165" y="1754"/>
                    </a:lnTo>
                    <a:lnTo>
                      <a:pt x="2169" y="1769"/>
                    </a:lnTo>
                    <a:lnTo>
                      <a:pt x="2173" y="1784"/>
                    </a:lnTo>
                    <a:lnTo>
                      <a:pt x="2176" y="1802"/>
                    </a:lnTo>
                    <a:lnTo>
                      <a:pt x="2183" y="1815"/>
                    </a:lnTo>
                    <a:lnTo>
                      <a:pt x="2189" y="1827"/>
                    </a:lnTo>
                    <a:lnTo>
                      <a:pt x="2188" y="1831"/>
                    </a:lnTo>
                    <a:lnTo>
                      <a:pt x="2185" y="1835"/>
                    </a:lnTo>
                    <a:lnTo>
                      <a:pt x="2182" y="1839"/>
                    </a:lnTo>
                    <a:lnTo>
                      <a:pt x="2178" y="1842"/>
                    </a:lnTo>
                    <a:lnTo>
                      <a:pt x="2175" y="1846"/>
                    </a:lnTo>
                    <a:lnTo>
                      <a:pt x="2171" y="1849"/>
                    </a:lnTo>
                    <a:lnTo>
                      <a:pt x="2169" y="1853"/>
                    </a:lnTo>
                    <a:lnTo>
                      <a:pt x="2168" y="1858"/>
                    </a:lnTo>
                    <a:lnTo>
                      <a:pt x="2169" y="1866"/>
                    </a:lnTo>
                    <a:lnTo>
                      <a:pt x="2171" y="1874"/>
                    </a:lnTo>
                    <a:lnTo>
                      <a:pt x="2174" y="1880"/>
                    </a:lnTo>
                    <a:lnTo>
                      <a:pt x="2177" y="1887"/>
                    </a:lnTo>
                    <a:lnTo>
                      <a:pt x="2180" y="1893"/>
                    </a:lnTo>
                    <a:lnTo>
                      <a:pt x="2183" y="1901"/>
                    </a:lnTo>
                    <a:lnTo>
                      <a:pt x="2185" y="1908"/>
                    </a:lnTo>
                    <a:lnTo>
                      <a:pt x="2186" y="1916"/>
                    </a:lnTo>
                    <a:lnTo>
                      <a:pt x="2187" y="1924"/>
                    </a:lnTo>
                    <a:lnTo>
                      <a:pt x="2187" y="1932"/>
                    </a:lnTo>
                    <a:lnTo>
                      <a:pt x="2187" y="1939"/>
                    </a:lnTo>
                    <a:lnTo>
                      <a:pt x="2185" y="1946"/>
                    </a:lnTo>
                    <a:lnTo>
                      <a:pt x="2183" y="1952"/>
                    </a:lnTo>
                    <a:lnTo>
                      <a:pt x="2180" y="1959"/>
                    </a:lnTo>
                    <a:lnTo>
                      <a:pt x="2178" y="1965"/>
                    </a:lnTo>
                    <a:lnTo>
                      <a:pt x="2175" y="1971"/>
                    </a:lnTo>
                    <a:lnTo>
                      <a:pt x="2174" y="1977"/>
                    </a:lnTo>
                    <a:lnTo>
                      <a:pt x="2173" y="1985"/>
                    </a:lnTo>
                    <a:lnTo>
                      <a:pt x="2174" y="1989"/>
                    </a:lnTo>
                    <a:lnTo>
                      <a:pt x="2176" y="1993"/>
                    </a:lnTo>
                    <a:lnTo>
                      <a:pt x="2178" y="1996"/>
                    </a:lnTo>
                    <a:lnTo>
                      <a:pt x="2182" y="1999"/>
                    </a:lnTo>
                    <a:lnTo>
                      <a:pt x="2190" y="2003"/>
                    </a:lnTo>
                    <a:lnTo>
                      <a:pt x="2199" y="2008"/>
                    </a:lnTo>
                    <a:lnTo>
                      <a:pt x="2216" y="2017"/>
                    </a:lnTo>
                    <a:lnTo>
                      <a:pt x="2232" y="2023"/>
                    </a:lnTo>
                    <a:lnTo>
                      <a:pt x="2247" y="2029"/>
                    </a:lnTo>
                    <a:lnTo>
                      <a:pt x="2265" y="2035"/>
                    </a:lnTo>
                    <a:lnTo>
                      <a:pt x="2277" y="2041"/>
                    </a:lnTo>
                    <a:lnTo>
                      <a:pt x="2287" y="2047"/>
                    </a:lnTo>
                    <a:lnTo>
                      <a:pt x="2297" y="2052"/>
                    </a:lnTo>
                    <a:lnTo>
                      <a:pt x="2309" y="2056"/>
                    </a:lnTo>
                    <a:lnTo>
                      <a:pt x="2322" y="2058"/>
                    </a:lnTo>
                    <a:lnTo>
                      <a:pt x="2336" y="2060"/>
                    </a:lnTo>
                    <a:lnTo>
                      <a:pt x="2342" y="2062"/>
                    </a:lnTo>
                    <a:lnTo>
                      <a:pt x="2347" y="2065"/>
                    </a:lnTo>
                    <a:lnTo>
                      <a:pt x="2348" y="2067"/>
                    </a:lnTo>
                    <a:lnTo>
                      <a:pt x="2349" y="2069"/>
                    </a:lnTo>
                    <a:lnTo>
                      <a:pt x="2350" y="2072"/>
                    </a:lnTo>
                    <a:lnTo>
                      <a:pt x="2351" y="2075"/>
                    </a:lnTo>
                    <a:lnTo>
                      <a:pt x="2342" y="2087"/>
                    </a:lnTo>
                    <a:lnTo>
                      <a:pt x="2334" y="2100"/>
                    </a:lnTo>
                    <a:lnTo>
                      <a:pt x="2334" y="2101"/>
                    </a:lnTo>
                    <a:lnTo>
                      <a:pt x="2334" y="2102"/>
                    </a:lnTo>
                    <a:lnTo>
                      <a:pt x="2334" y="2102"/>
                    </a:lnTo>
                    <a:lnTo>
                      <a:pt x="2325" y="2111"/>
                    </a:lnTo>
                    <a:lnTo>
                      <a:pt x="2316" y="2121"/>
                    </a:lnTo>
                    <a:lnTo>
                      <a:pt x="2309" y="2130"/>
                    </a:lnTo>
                    <a:lnTo>
                      <a:pt x="2300" y="2139"/>
                    </a:lnTo>
                    <a:lnTo>
                      <a:pt x="2287" y="2151"/>
                    </a:lnTo>
                    <a:lnTo>
                      <a:pt x="2274" y="2160"/>
                    </a:lnTo>
                    <a:lnTo>
                      <a:pt x="2261" y="2169"/>
                    </a:lnTo>
                    <a:lnTo>
                      <a:pt x="2248" y="2181"/>
                    </a:lnTo>
                    <a:lnTo>
                      <a:pt x="2232" y="2198"/>
                    </a:lnTo>
                    <a:lnTo>
                      <a:pt x="2218" y="2214"/>
                    </a:lnTo>
                    <a:lnTo>
                      <a:pt x="2210" y="2220"/>
                    </a:lnTo>
                    <a:lnTo>
                      <a:pt x="2201" y="2227"/>
                    </a:lnTo>
                    <a:lnTo>
                      <a:pt x="2192" y="2233"/>
                    </a:lnTo>
                    <a:lnTo>
                      <a:pt x="2181" y="2238"/>
                    </a:lnTo>
                    <a:lnTo>
                      <a:pt x="2174" y="2240"/>
                    </a:lnTo>
                    <a:lnTo>
                      <a:pt x="2168" y="2241"/>
                    </a:lnTo>
                    <a:lnTo>
                      <a:pt x="2162" y="2242"/>
                    </a:lnTo>
                    <a:lnTo>
                      <a:pt x="2156" y="2242"/>
                    </a:lnTo>
                    <a:lnTo>
                      <a:pt x="2143" y="2242"/>
                    </a:lnTo>
                    <a:lnTo>
                      <a:pt x="2129" y="2243"/>
                    </a:lnTo>
                    <a:lnTo>
                      <a:pt x="2118" y="2245"/>
                    </a:lnTo>
                    <a:lnTo>
                      <a:pt x="2108" y="2248"/>
                    </a:lnTo>
                    <a:lnTo>
                      <a:pt x="2099" y="2252"/>
                    </a:lnTo>
                    <a:lnTo>
                      <a:pt x="2087" y="2256"/>
                    </a:lnTo>
                    <a:lnTo>
                      <a:pt x="2069" y="2261"/>
                    </a:lnTo>
                    <a:lnTo>
                      <a:pt x="2052" y="2264"/>
                    </a:lnTo>
                    <a:lnTo>
                      <a:pt x="2034" y="2268"/>
                    </a:lnTo>
                    <a:lnTo>
                      <a:pt x="2015" y="2271"/>
                    </a:lnTo>
                    <a:lnTo>
                      <a:pt x="2002" y="2274"/>
                    </a:lnTo>
                    <a:lnTo>
                      <a:pt x="1990" y="2276"/>
                    </a:lnTo>
                    <a:lnTo>
                      <a:pt x="1977" y="2279"/>
                    </a:lnTo>
                    <a:lnTo>
                      <a:pt x="1963" y="2281"/>
                    </a:lnTo>
                    <a:lnTo>
                      <a:pt x="1955" y="2282"/>
                    </a:lnTo>
                    <a:lnTo>
                      <a:pt x="1947" y="2283"/>
                    </a:lnTo>
                    <a:lnTo>
                      <a:pt x="1940" y="2286"/>
                    </a:lnTo>
                    <a:lnTo>
                      <a:pt x="1933" y="2290"/>
                    </a:lnTo>
                    <a:lnTo>
                      <a:pt x="1926" y="2295"/>
                    </a:lnTo>
                    <a:lnTo>
                      <a:pt x="1919" y="2300"/>
                    </a:lnTo>
                    <a:lnTo>
                      <a:pt x="1915" y="2302"/>
                    </a:lnTo>
                    <a:lnTo>
                      <a:pt x="1912" y="2304"/>
                    </a:lnTo>
                    <a:lnTo>
                      <a:pt x="1908" y="2305"/>
                    </a:lnTo>
                    <a:lnTo>
                      <a:pt x="1904" y="2305"/>
                    </a:lnTo>
                    <a:lnTo>
                      <a:pt x="1894" y="2305"/>
                    </a:lnTo>
                    <a:lnTo>
                      <a:pt x="1886" y="2303"/>
                    </a:lnTo>
                    <a:lnTo>
                      <a:pt x="1879" y="2300"/>
                    </a:lnTo>
                    <a:lnTo>
                      <a:pt x="1872" y="2297"/>
                    </a:lnTo>
                    <a:lnTo>
                      <a:pt x="1857" y="2289"/>
                    </a:lnTo>
                    <a:lnTo>
                      <a:pt x="1842" y="2279"/>
                    </a:lnTo>
                    <a:lnTo>
                      <a:pt x="1836" y="2275"/>
                    </a:lnTo>
                    <a:lnTo>
                      <a:pt x="1832" y="2271"/>
                    </a:lnTo>
                    <a:lnTo>
                      <a:pt x="1830" y="2269"/>
                    </a:lnTo>
                    <a:lnTo>
                      <a:pt x="1827" y="2267"/>
                    </a:lnTo>
                    <a:lnTo>
                      <a:pt x="1824" y="2266"/>
                    </a:lnTo>
                    <a:lnTo>
                      <a:pt x="1821" y="2266"/>
                    </a:lnTo>
                    <a:lnTo>
                      <a:pt x="1815" y="2267"/>
                    </a:lnTo>
                    <a:lnTo>
                      <a:pt x="1810" y="2269"/>
                    </a:lnTo>
                    <a:lnTo>
                      <a:pt x="1805" y="2272"/>
                    </a:lnTo>
                    <a:lnTo>
                      <a:pt x="1801" y="2277"/>
                    </a:lnTo>
                    <a:lnTo>
                      <a:pt x="1795" y="2288"/>
                    </a:lnTo>
                    <a:lnTo>
                      <a:pt x="1787" y="2298"/>
                    </a:lnTo>
                    <a:lnTo>
                      <a:pt x="1778" y="2305"/>
                    </a:lnTo>
                    <a:lnTo>
                      <a:pt x="1769" y="2313"/>
                    </a:lnTo>
                    <a:lnTo>
                      <a:pt x="1761" y="2323"/>
                    </a:lnTo>
                    <a:lnTo>
                      <a:pt x="1754" y="2332"/>
                    </a:lnTo>
                    <a:lnTo>
                      <a:pt x="1750" y="2336"/>
                    </a:lnTo>
                    <a:lnTo>
                      <a:pt x="1745" y="2342"/>
                    </a:lnTo>
                    <a:lnTo>
                      <a:pt x="1741" y="2346"/>
                    </a:lnTo>
                    <a:lnTo>
                      <a:pt x="1735" y="2349"/>
                    </a:lnTo>
                    <a:lnTo>
                      <a:pt x="1729" y="2353"/>
                    </a:lnTo>
                    <a:lnTo>
                      <a:pt x="1723" y="2354"/>
                    </a:lnTo>
                    <a:lnTo>
                      <a:pt x="1717" y="2355"/>
                    </a:lnTo>
                    <a:lnTo>
                      <a:pt x="1711" y="2356"/>
                    </a:lnTo>
                    <a:lnTo>
                      <a:pt x="1698" y="2356"/>
                    </a:lnTo>
                    <a:lnTo>
                      <a:pt x="1683" y="2357"/>
                    </a:lnTo>
                    <a:lnTo>
                      <a:pt x="1673" y="2360"/>
                    </a:lnTo>
                    <a:lnTo>
                      <a:pt x="1663" y="2362"/>
                    </a:lnTo>
                    <a:lnTo>
                      <a:pt x="1654" y="2364"/>
                    </a:lnTo>
                    <a:lnTo>
                      <a:pt x="1643" y="2365"/>
                    </a:lnTo>
                    <a:lnTo>
                      <a:pt x="1630" y="2365"/>
                    </a:lnTo>
                    <a:lnTo>
                      <a:pt x="1620" y="2365"/>
                    </a:lnTo>
                    <a:lnTo>
                      <a:pt x="1610" y="2364"/>
                    </a:lnTo>
                    <a:lnTo>
                      <a:pt x="1598" y="2362"/>
                    </a:lnTo>
                    <a:lnTo>
                      <a:pt x="1590" y="2359"/>
                    </a:lnTo>
                    <a:lnTo>
                      <a:pt x="1583" y="2356"/>
                    </a:lnTo>
                    <a:lnTo>
                      <a:pt x="1575" y="2353"/>
                    </a:lnTo>
                    <a:lnTo>
                      <a:pt x="1567" y="2352"/>
                    </a:lnTo>
                    <a:lnTo>
                      <a:pt x="1561" y="2353"/>
                    </a:lnTo>
                    <a:lnTo>
                      <a:pt x="1555" y="2354"/>
                    </a:lnTo>
                    <a:lnTo>
                      <a:pt x="1551" y="2356"/>
                    </a:lnTo>
                    <a:lnTo>
                      <a:pt x="1546" y="2359"/>
                    </a:lnTo>
                    <a:lnTo>
                      <a:pt x="1537" y="2365"/>
                    </a:lnTo>
                    <a:lnTo>
                      <a:pt x="1526" y="2370"/>
                    </a:lnTo>
                    <a:lnTo>
                      <a:pt x="1517" y="2372"/>
                    </a:lnTo>
                    <a:lnTo>
                      <a:pt x="1509" y="2372"/>
                    </a:lnTo>
                    <a:lnTo>
                      <a:pt x="1502" y="2372"/>
                    </a:lnTo>
                    <a:lnTo>
                      <a:pt x="1493" y="2372"/>
                    </a:lnTo>
                    <a:lnTo>
                      <a:pt x="1481" y="2372"/>
                    </a:lnTo>
                    <a:lnTo>
                      <a:pt x="1469" y="2371"/>
                    </a:lnTo>
                    <a:lnTo>
                      <a:pt x="1457" y="2369"/>
                    </a:lnTo>
                    <a:lnTo>
                      <a:pt x="1446" y="2365"/>
                    </a:lnTo>
                    <a:lnTo>
                      <a:pt x="1436" y="2361"/>
                    </a:lnTo>
                    <a:lnTo>
                      <a:pt x="1426" y="2356"/>
                    </a:lnTo>
                    <a:lnTo>
                      <a:pt x="1417" y="2349"/>
                    </a:lnTo>
                    <a:lnTo>
                      <a:pt x="1407" y="2342"/>
                    </a:lnTo>
                    <a:lnTo>
                      <a:pt x="1389" y="2324"/>
                    </a:lnTo>
                    <a:lnTo>
                      <a:pt x="1373" y="2308"/>
                    </a:lnTo>
                    <a:lnTo>
                      <a:pt x="1365" y="2302"/>
                    </a:lnTo>
                    <a:lnTo>
                      <a:pt x="1357" y="2297"/>
                    </a:lnTo>
                    <a:lnTo>
                      <a:pt x="1352" y="2295"/>
                    </a:lnTo>
                    <a:lnTo>
                      <a:pt x="1345" y="2294"/>
                    </a:lnTo>
                    <a:lnTo>
                      <a:pt x="1340" y="2293"/>
                    </a:lnTo>
                    <a:lnTo>
                      <a:pt x="1334" y="2292"/>
                    </a:lnTo>
                    <a:lnTo>
                      <a:pt x="1323" y="2293"/>
                    </a:lnTo>
                    <a:lnTo>
                      <a:pt x="1313" y="2295"/>
                    </a:lnTo>
                    <a:lnTo>
                      <a:pt x="1308" y="2297"/>
                    </a:lnTo>
                    <a:lnTo>
                      <a:pt x="1304" y="2300"/>
                    </a:lnTo>
                    <a:lnTo>
                      <a:pt x="1300" y="2304"/>
                    </a:lnTo>
                    <a:lnTo>
                      <a:pt x="1296" y="2308"/>
                    </a:lnTo>
                    <a:lnTo>
                      <a:pt x="1289" y="2316"/>
                    </a:lnTo>
                    <a:lnTo>
                      <a:pt x="1284" y="2326"/>
                    </a:lnTo>
                    <a:lnTo>
                      <a:pt x="1278" y="2334"/>
                    </a:lnTo>
                    <a:lnTo>
                      <a:pt x="1272" y="2342"/>
                    </a:lnTo>
                    <a:lnTo>
                      <a:pt x="1268" y="2345"/>
                    </a:lnTo>
                    <a:lnTo>
                      <a:pt x="1264" y="2348"/>
                    </a:lnTo>
                    <a:lnTo>
                      <a:pt x="1259" y="2349"/>
                    </a:lnTo>
                    <a:lnTo>
                      <a:pt x="1254" y="2349"/>
                    </a:lnTo>
                    <a:lnTo>
                      <a:pt x="1237" y="2349"/>
                    </a:lnTo>
                    <a:lnTo>
                      <a:pt x="1217" y="2348"/>
                    </a:lnTo>
                    <a:lnTo>
                      <a:pt x="1195" y="2347"/>
                    </a:lnTo>
                    <a:lnTo>
                      <a:pt x="1171" y="2345"/>
                    </a:lnTo>
                    <a:lnTo>
                      <a:pt x="1149" y="2343"/>
                    </a:lnTo>
                    <a:lnTo>
                      <a:pt x="1127" y="2341"/>
                    </a:lnTo>
                    <a:lnTo>
                      <a:pt x="1106" y="2337"/>
                    </a:lnTo>
                    <a:lnTo>
                      <a:pt x="1090" y="2335"/>
                    </a:lnTo>
                    <a:lnTo>
                      <a:pt x="1090" y="2335"/>
                    </a:lnTo>
                    <a:lnTo>
                      <a:pt x="1089" y="2296"/>
                    </a:lnTo>
                    <a:lnTo>
                      <a:pt x="1087" y="2257"/>
                    </a:lnTo>
                    <a:lnTo>
                      <a:pt x="1084" y="2219"/>
                    </a:lnTo>
                    <a:lnTo>
                      <a:pt x="1079" y="2182"/>
                    </a:lnTo>
                    <a:lnTo>
                      <a:pt x="1072" y="2145"/>
                    </a:lnTo>
                    <a:lnTo>
                      <a:pt x="1063" y="2108"/>
                    </a:lnTo>
                    <a:lnTo>
                      <a:pt x="1052" y="2071"/>
                    </a:lnTo>
                    <a:lnTo>
                      <a:pt x="1039" y="2033"/>
                    </a:lnTo>
                    <a:lnTo>
                      <a:pt x="1035" y="2025"/>
                    </a:lnTo>
                    <a:lnTo>
                      <a:pt x="1031" y="2017"/>
                    </a:lnTo>
                    <a:lnTo>
                      <a:pt x="1027" y="2010"/>
                    </a:lnTo>
                    <a:lnTo>
                      <a:pt x="1022" y="2002"/>
                    </a:lnTo>
                    <a:lnTo>
                      <a:pt x="1011" y="1991"/>
                    </a:lnTo>
                    <a:lnTo>
                      <a:pt x="999" y="1980"/>
                    </a:lnTo>
                    <a:lnTo>
                      <a:pt x="988" y="1970"/>
                    </a:lnTo>
                    <a:lnTo>
                      <a:pt x="977" y="1959"/>
                    </a:lnTo>
                    <a:lnTo>
                      <a:pt x="966" y="1946"/>
                    </a:lnTo>
                    <a:lnTo>
                      <a:pt x="955" y="1933"/>
                    </a:lnTo>
                    <a:lnTo>
                      <a:pt x="936" y="1922"/>
                    </a:lnTo>
                    <a:lnTo>
                      <a:pt x="918" y="1914"/>
                    </a:lnTo>
                    <a:lnTo>
                      <a:pt x="901" y="1907"/>
                    </a:lnTo>
                    <a:lnTo>
                      <a:pt x="883" y="1902"/>
                    </a:lnTo>
                    <a:lnTo>
                      <a:pt x="865" y="1896"/>
                    </a:lnTo>
                    <a:lnTo>
                      <a:pt x="847" y="1890"/>
                    </a:lnTo>
                    <a:lnTo>
                      <a:pt x="828" y="1883"/>
                    </a:lnTo>
                    <a:lnTo>
                      <a:pt x="808" y="1875"/>
                    </a:lnTo>
                    <a:lnTo>
                      <a:pt x="808" y="1875"/>
                    </a:lnTo>
                    <a:lnTo>
                      <a:pt x="792" y="1864"/>
                    </a:lnTo>
                    <a:lnTo>
                      <a:pt x="776" y="1856"/>
                    </a:lnTo>
                    <a:lnTo>
                      <a:pt x="759" y="1847"/>
                    </a:lnTo>
                    <a:lnTo>
                      <a:pt x="743" y="1839"/>
                    </a:lnTo>
                    <a:lnTo>
                      <a:pt x="710" y="1824"/>
                    </a:lnTo>
                    <a:lnTo>
                      <a:pt x="676" y="1808"/>
                    </a:lnTo>
                    <a:lnTo>
                      <a:pt x="666" y="1801"/>
                    </a:lnTo>
                    <a:lnTo>
                      <a:pt x="655" y="1795"/>
                    </a:lnTo>
                    <a:lnTo>
                      <a:pt x="646" y="1790"/>
                    </a:lnTo>
                    <a:lnTo>
                      <a:pt x="635" y="1784"/>
                    </a:lnTo>
                    <a:lnTo>
                      <a:pt x="606" y="1773"/>
                    </a:lnTo>
                    <a:lnTo>
                      <a:pt x="578" y="1765"/>
                    </a:lnTo>
                    <a:lnTo>
                      <a:pt x="552" y="1757"/>
                    </a:lnTo>
                    <a:lnTo>
                      <a:pt x="521" y="1748"/>
                    </a:lnTo>
                    <a:lnTo>
                      <a:pt x="507" y="1744"/>
                    </a:lnTo>
                    <a:lnTo>
                      <a:pt x="495" y="1742"/>
                    </a:lnTo>
                    <a:lnTo>
                      <a:pt x="482" y="1738"/>
                    </a:lnTo>
                    <a:lnTo>
                      <a:pt x="469" y="1732"/>
                    </a:lnTo>
                    <a:lnTo>
                      <a:pt x="460" y="1726"/>
                    </a:lnTo>
                    <a:lnTo>
                      <a:pt x="454" y="1720"/>
                    </a:lnTo>
                    <a:lnTo>
                      <a:pt x="447" y="1714"/>
                    </a:lnTo>
                    <a:lnTo>
                      <a:pt x="438" y="1709"/>
                    </a:lnTo>
                    <a:lnTo>
                      <a:pt x="427" y="1704"/>
                    </a:lnTo>
                    <a:lnTo>
                      <a:pt x="416" y="1700"/>
                    </a:lnTo>
                    <a:lnTo>
                      <a:pt x="406" y="1696"/>
                    </a:lnTo>
                    <a:lnTo>
                      <a:pt x="395" y="1691"/>
                    </a:lnTo>
                    <a:lnTo>
                      <a:pt x="310" y="1647"/>
                    </a:lnTo>
                    <a:lnTo>
                      <a:pt x="310" y="1647"/>
                    </a:lnTo>
                    <a:lnTo>
                      <a:pt x="316" y="1626"/>
                    </a:lnTo>
                    <a:lnTo>
                      <a:pt x="278" y="1509"/>
                    </a:lnTo>
                    <a:lnTo>
                      <a:pt x="278" y="1508"/>
                    </a:lnTo>
                    <a:lnTo>
                      <a:pt x="277" y="1508"/>
                    </a:lnTo>
                    <a:lnTo>
                      <a:pt x="276" y="1502"/>
                    </a:lnTo>
                    <a:lnTo>
                      <a:pt x="274" y="1495"/>
                    </a:lnTo>
                    <a:lnTo>
                      <a:pt x="270" y="1488"/>
                    </a:lnTo>
                    <a:lnTo>
                      <a:pt x="267" y="1481"/>
                    </a:lnTo>
                    <a:lnTo>
                      <a:pt x="259" y="1467"/>
                    </a:lnTo>
                    <a:lnTo>
                      <a:pt x="251" y="1454"/>
                    </a:lnTo>
                    <a:lnTo>
                      <a:pt x="241" y="1434"/>
                    </a:lnTo>
                    <a:lnTo>
                      <a:pt x="232" y="1413"/>
                    </a:lnTo>
                    <a:lnTo>
                      <a:pt x="223" y="1392"/>
                    </a:lnTo>
                    <a:lnTo>
                      <a:pt x="212" y="1372"/>
                    </a:lnTo>
                    <a:lnTo>
                      <a:pt x="203" y="1358"/>
                    </a:lnTo>
                    <a:lnTo>
                      <a:pt x="193" y="1344"/>
                    </a:lnTo>
                    <a:lnTo>
                      <a:pt x="184" y="1330"/>
                    </a:lnTo>
                    <a:lnTo>
                      <a:pt x="176" y="1315"/>
                    </a:lnTo>
                    <a:lnTo>
                      <a:pt x="171" y="1313"/>
                    </a:lnTo>
                    <a:lnTo>
                      <a:pt x="164" y="1309"/>
                    </a:lnTo>
                    <a:lnTo>
                      <a:pt x="155" y="1303"/>
                    </a:lnTo>
                    <a:lnTo>
                      <a:pt x="146" y="1296"/>
                    </a:lnTo>
                    <a:lnTo>
                      <a:pt x="125" y="1276"/>
                    </a:lnTo>
                    <a:lnTo>
                      <a:pt x="104" y="1255"/>
                    </a:lnTo>
                    <a:lnTo>
                      <a:pt x="82" y="1233"/>
                    </a:lnTo>
                    <a:lnTo>
                      <a:pt x="64" y="1212"/>
                    </a:lnTo>
                    <a:lnTo>
                      <a:pt x="50" y="1194"/>
                    </a:lnTo>
                    <a:lnTo>
                      <a:pt x="42" y="1180"/>
                    </a:lnTo>
                    <a:lnTo>
                      <a:pt x="37" y="1168"/>
                    </a:lnTo>
                    <a:lnTo>
                      <a:pt x="33" y="1155"/>
                    </a:lnTo>
                    <a:lnTo>
                      <a:pt x="29" y="1144"/>
                    </a:lnTo>
                    <a:lnTo>
                      <a:pt x="26" y="1133"/>
                    </a:lnTo>
                    <a:lnTo>
                      <a:pt x="24" y="1121"/>
                    </a:lnTo>
                    <a:lnTo>
                      <a:pt x="23" y="1111"/>
                    </a:lnTo>
                    <a:lnTo>
                      <a:pt x="23" y="1101"/>
                    </a:lnTo>
                    <a:lnTo>
                      <a:pt x="23" y="1091"/>
                    </a:lnTo>
                    <a:lnTo>
                      <a:pt x="24" y="1069"/>
                    </a:lnTo>
                    <a:lnTo>
                      <a:pt x="26" y="1048"/>
                    </a:lnTo>
                    <a:lnTo>
                      <a:pt x="28" y="1025"/>
                    </a:lnTo>
                    <a:lnTo>
                      <a:pt x="29" y="999"/>
                    </a:lnTo>
                    <a:lnTo>
                      <a:pt x="29" y="984"/>
                    </a:lnTo>
                    <a:lnTo>
                      <a:pt x="26" y="971"/>
                    </a:lnTo>
                    <a:lnTo>
                      <a:pt x="23" y="957"/>
                    </a:lnTo>
                    <a:lnTo>
                      <a:pt x="20" y="946"/>
                    </a:lnTo>
                    <a:lnTo>
                      <a:pt x="12" y="924"/>
                    </a:lnTo>
                    <a:lnTo>
                      <a:pt x="4" y="897"/>
                    </a:lnTo>
                    <a:lnTo>
                      <a:pt x="1" y="882"/>
                    </a:lnTo>
                    <a:lnTo>
                      <a:pt x="0" y="867"/>
                    </a:lnTo>
                    <a:lnTo>
                      <a:pt x="0" y="852"/>
                    </a:lnTo>
                    <a:lnTo>
                      <a:pt x="1" y="838"/>
                    </a:lnTo>
                    <a:lnTo>
                      <a:pt x="4" y="824"/>
                    </a:lnTo>
                    <a:lnTo>
                      <a:pt x="8" y="811"/>
                    </a:lnTo>
                    <a:lnTo>
                      <a:pt x="13" y="797"/>
                    </a:lnTo>
                    <a:lnTo>
                      <a:pt x="21" y="784"/>
                    </a:lnTo>
                    <a:lnTo>
                      <a:pt x="21" y="784"/>
                    </a:lnTo>
                    <a:lnTo>
                      <a:pt x="35" y="772"/>
                    </a:lnTo>
                    <a:lnTo>
                      <a:pt x="50" y="760"/>
                    </a:lnTo>
                    <a:lnTo>
                      <a:pt x="57" y="756"/>
                    </a:lnTo>
                    <a:lnTo>
                      <a:pt x="64" y="753"/>
                    </a:lnTo>
                    <a:lnTo>
                      <a:pt x="72" y="750"/>
                    </a:lnTo>
                    <a:lnTo>
                      <a:pt x="79" y="748"/>
                    </a:lnTo>
                    <a:lnTo>
                      <a:pt x="95" y="744"/>
                    </a:lnTo>
                    <a:lnTo>
                      <a:pt x="112" y="737"/>
                    </a:lnTo>
                    <a:lnTo>
                      <a:pt x="116" y="734"/>
                    </a:lnTo>
                    <a:lnTo>
                      <a:pt x="121" y="731"/>
                    </a:lnTo>
                    <a:lnTo>
                      <a:pt x="124" y="727"/>
                    </a:lnTo>
                    <a:lnTo>
                      <a:pt x="128" y="724"/>
                    </a:lnTo>
                    <a:lnTo>
                      <a:pt x="134" y="716"/>
                    </a:lnTo>
                    <a:lnTo>
                      <a:pt x="143" y="709"/>
                    </a:lnTo>
                    <a:lnTo>
                      <a:pt x="160" y="695"/>
                    </a:lnTo>
                    <a:lnTo>
                      <a:pt x="175" y="683"/>
                    </a:lnTo>
                    <a:lnTo>
                      <a:pt x="182" y="676"/>
                    </a:lnTo>
                    <a:lnTo>
                      <a:pt x="189" y="669"/>
                    </a:lnTo>
                    <a:lnTo>
                      <a:pt x="194" y="661"/>
                    </a:lnTo>
                    <a:lnTo>
                      <a:pt x="200" y="652"/>
                    </a:lnTo>
                    <a:lnTo>
                      <a:pt x="205" y="639"/>
                    </a:lnTo>
                    <a:lnTo>
                      <a:pt x="208" y="626"/>
                    </a:lnTo>
                    <a:lnTo>
                      <a:pt x="211" y="615"/>
                    </a:lnTo>
                    <a:lnTo>
                      <a:pt x="213" y="605"/>
                    </a:lnTo>
                    <a:lnTo>
                      <a:pt x="216" y="594"/>
                    </a:lnTo>
                    <a:lnTo>
                      <a:pt x="219" y="583"/>
                    </a:lnTo>
                    <a:lnTo>
                      <a:pt x="223" y="570"/>
                    </a:lnTo>
                    <a:lnTo>
                      <a:pt x="228" y="558"/>
                    </a:lnTo>
                    <a:lnTo>
                      <a:pt x="232" y="552"/>
                    </a:lnTo>
                    <a:lnTo>
                      <a:pt x="236" y="547"/>
                    </a:lnTo>
                    <a:lnTo>
                      <a:pt x="241" y="542"/>
                    </a:lnTo>
                    <a:lnTo>
                      <a:pt x="246" y="538"/>
                    </a:lnTo>
                    <a:lnTo>
                      <a:pt x="253" y="530"/>
                    </a:lnTo>
                    <a:lnTo>
                      <a:pt x="261" y="523"/>
                    </a:lnTo>
                    <a:lnTo>
                      <a:pt x="266" y="514"/>
                    </a:lnTo>
                    <a:lnTo>
                      <a:pt x="272" y="506"/>
                    </a:lnTo>
                    <a:lnTo>
                      <a:pt x="280" y="496"/>
                    </a:lnTo>
                    <a:lnTo>
                      <a:pt x="286" y="487"/>
                    </a:lnTo>
                    <a:lnTo>
                      <a:pt x="289" y="482"/>
                    </a:lnTo>
                    <a:lnTo>
                      <a:pt x="291" y="477"/>
                    </a:lnTo>
                    <a:lnTo>
                      <a:pt x="292" y="472"/>
                    </a:lnTo>
                    <a:lnTo>
                      <a:pt x="293" y="464"/>
                    </a:lnTo>
                    <a:lnTo>
                      <a:pt x="292" y="456"/>
                    </a:lnTo>
                    <a:lnTo>
                      <a:pt x="289" y="450"/>
                    </a:lnTo>
                    <a:lnTo>
                      <a:pt x="285" y="444"/>
                    </a:lnTo>
                    <a:lnTo>
                      <a:pt x="281" y="438"/>
                    </a:lnTo>
                    <a:lnTo>
                      <a:pt x="276" y="433"/>
                    </a:lnTo>
                    <a:lnTo>
                      <a:pt x="271" y="427"/>
                    </a:lnTo>
                    <a:lnTo>
                      <a:pt x="266" y="421"/>
                    </a:lnTo>
                    <a:lnTo>
                      <a:pt x="262" y="413"/>
                    </a:lnTo>
                    <a:lnTo>
                      <a:pt x="260" y="406"/>
                    </a:lnTo>
                    <a:lnTo>
                      <a:pt x="259" y="400"/>
                    </a:lnTo>
                    <a:lnTo>
                      <a:pt x="258" y="394"/>
                    </a:lnTo>
                    <a:lnTo>
                      <a:pt x="258" y="388"/>
                    </a:lnTo>
                    <a:lnTo>
                      <a:pt x="259" y="375"/>
                    </a:lnTo>
                    <a:lnTo>
                      <a:pt x="260" y="362"/>
                    </a:lnTo>
                    <a:lnTo>
                      <a:pt x="259" y="347"/>
                    </a:lnTo>
                    <a:lnTo>
                      <a:pt x="259" y="335"/>
                    </a:lnTo>
                    <a:lnTo>
                      <a:pt x="259" y="329"/>
                    </a:lnTo>
                    <a:lnTo>
                      <a:pt x="259" y="323"/>
                    </a:lnTo>
                    <a:lnTo>
                      <a:pt x="260" y="316"/>
                    </a:lnTo>
                    <a:lnTo>
                      <a:pt x="262" y="310"/>
                    </a:lnTo>
                    <a:lnTo>
                      <a:pt x="262" y="310"/>
                    </a:lnTo>
                    <a:lnTo>
                      <a:pt x="278" y="308"/>
                    </a:lnTo>
                    <a:lnTo>
                      <a:pt x="284" y="307"/>
                    </a:lnTo>
                    <a:lnTo>
                      <a:pt x="289" y="305"/>
                    </a:lnTo>
                    <a:lnTo>
                      <a:pt x="295" y="304"/>
                    </a:lnTo>
                    <a:lnTo>
                      <a:pt x="300" y="303"/>
                    </a:lnTo>
                    <a:lnTo>
                      <a:pt x="307" y="301"/>
                    </a:lnTo>
                    <a:lnTo>
                      <a:pt x="313" y="300"/>
                    </a:lnTo>
                    <a:lnTo>
                      <a:pt x="317" y="299"/>
                    </a:lnTo>
                    <a:lnTo>
                      <a:pt x="319" y="297"/>
                    </a:lnTo>
                    <a:lnTo>
                      <a:pt x="320" y="295"/>
                    </a:lnTo>
                    <a:lnTo>
                      <a:pt x="320" y="292"/>
                    </a:lnTo>
                    <a:lnTo>
                      <a:pt x="319" y="287"/>
                    </a:lnTo>
                    <a:lnTo>
                      <a:pt x="317" y="282"/>
                    </a:lnTo>
                    <a:lnTo>
                      <a:pt x="316" y="274"/>
                    </a:lnTo>
                    <a:lnTo>
                      <a:pt x="313" y="265"/>
                    </a:lnTo>
                    <a:lnTo>
                      <a:pt x="310" y="258"/>
                    </a:lnTo>
                    <a:lnTo>
                      <a:pt x="307" y="250"/>
                    </a:lnTo>
                    <a:lnTo>
                      <a:pt x="306" y="241"/>
                    </a:lnTo>
                    <a:lnTo>
                      <a:pt x="305" y="234"/>
                    </a:lnTo>
                    <a:lnTo>
                      <a:pt x="305" y="226"/>
                    </a:lnTo>
                    <a:lnTo>
                      <a:pt x="305" y="218"/>
                    </a:lnTo>
                    <a:lnTo>
                      <a:pt x="306" y="206"/>
                    </a:lnTo>
                    <a:lnTo>
                      <a:pt x="308" y="195"/>
                    </a:lnTo>
                    <a:lnTo>
                      <a:pt x="310" y="184"/>
                    </a:lnTo>
                    <a:lnTo>
                      <a:pt x="311" y="172"/>
                    </a:lnTo>
                    <a:lnTo>
                      <a:pt x="310" y="167"/>
                    </a:lnTo>
                    <a:lnTo>
                      <a:pt x="309" y="163"/>
                    </a:lnTo>
                    <a:lnTo>
                      <a:pt x="308" y="159"/>
                    </a:lnTo>
                    <a:lnTo>
                      <a:pt x="306" y="155"/>
                    </a:lnTo>
                    <a:lnTo>
                      <a:pt x="301" y="148"/>
                    </a:lnTo>
                    <a:lnTo>
                      <a:pt x="295" y="140"/>
                    </a:lnTo>
                    <a:lnTo>
                      <a:pt x="287" y="126"/>
                    </a:lnTo>
                    <a:lnTo>
                      <a:pt x="280" y="114"/>
                    </a:lnTo>
                    <a:lnTo>
                      <a:pt x="276" y="105"/>
                    </a:lnTo>
                    <a:lnTo>
                      <a:pt x="272" y="97"/>
                    </a:lnTo>
                    <a:lnTo>
                      <a:pt x="267" y="87"/>
                    </a:lnTo>
                    <a:lnTo>
                      <a:pt x="261" y="76"/>
                    </a:lnTo>
                    <a:lnTo>
                      <a:pt x="255" y="68"/>
                    </a:lnTo>
                    <a:lnTo>
                      <a:pt x="252" y="62"/>
                    </a:lnTo>
                    <a:lnTo>
                      <a:pt x="250" y="55"/>
                    </a:lnTo>
                    <a:lnTo>
                      <a:pt x="246" y="47"/>
                    </a:lnTo>
                    <a:lnTo>
                      <a:pt x="244" y="34"/>
                    </a:lnTo>
                    <a:lnTo>
                      <a:pt x="242" y="20"/>
                    </a:lnTo>
                    <a:lnTo>
                      <a:pt x="242" y="20"/>
                    </a:lnTo>
                    <a:lnTo>
                      <a:pt x="253" y="19"/>
                    </a:lnTo>
                    <a:lnTo>
                      <a:pt x="265" y="19"/>
                    </a:lnTo>
                    <a:lnTo>
                      <a:pt x="970" y="4"/>
                    </a:lnTo>
                    <a:lnTo>
                      <a:pt x="970" y="4"/>
                    </a:lnTo>
                    <a:lnTo>
                      <a:pt x="1048" y="0"/>
                    </a:lnTo>
                    <a:lnTo>
                      <a:pt x="1422" y="249"/>
                    </a:lnTo>
                    <a:lnTo>
                      <a:pt x="1464" y="277"/>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0" name="Swaziland">
                <a:extLst>
                  <a:ext uri="{FF2B5EF4-FFF2-40B4-BE49-F238E27FC236}">
                    <a16:creationId xmlns:a16="http://schemas.microsoft.com/office/drawing/2014/main" id="{1234897D-A12F-4A18-AAF3-2F088C9336DF}"/>
                  </a:ext>
                </a:extLst>
              </p:cNvPr>
              <p:cNvSpPr>
                <a:spLocks/>
              </p:cNvSpPr>
              <p:nvPr/>
            </p:nvSpPr>
            <p:spPr bwMode="auto">
              <a:xfrm>
                <a:off x="10082058" y="5695912"/>
                <a:ext cx="97562" cy="125437"/>
              </a:xfrm>
              <a:custGeom>
                <a:avLst/>
                <a:gdLst>
                  <a:gd name="T0" fmla="*/ 280 w 298"/>
                  <a:gd name="T1" fmla="*/ 113 h 380"/>
                  <a:gd name="T2" fmla="*/ 293 w 298"/>
                  <a:gd name="T3" fmla="*/ 134 h 380"/>
                  <a:gd name="T4" fmla="*/ 298 w 298"/>
                  <a:gd name="T5" fmla="*/ 150 h 380"/>
                  <a:gd name="T6" fmla="*/ 298 w 298"/>
                  <a:gd name="T7" fmla="*/ 169 h 380"/>
                  <a:gd name="T8" fmla="*/ 296 w 298"/>
                  <a:gd name="T9" fmla="*/ 184 h 380"/>
                  <a:gd name="T10" fmla="*/ 287 w 298"/>
                  <a:gd name="T11" fmla="*/ 195 h 380"/>
                  <a:gd name="T12" fmla="*/ 280 w 298"/>
                  <a:gd name="T13" fmla="*/ 206 h 380"/>
                  <a:gd name="T14" fmla="*/ 280 w 298"/>
                  <a:gd name="T15" fmla="*/ 222 h 380"/>
                  <a:gd name="T16" fmla="*/ 276 w 298"/>
                  <a:gd name="T17" fmla="*/ 246 h 380"/>
                  <a:gd name="T18" fmla="*/ 268 w 298"/>
                  <a:gd name="T19" fmla="*/ 276 h 380"/>
                  <a:gd name="T20" fmla="*/ 264 w 298"/>
                  <a:gd name="T21" fmla="*/ 292 h 380"/>
                  <a:gd name="T22" fmla="*/ 239 w 298"/>
                  <a:gd name="T23" fmla="*/ 328 h 380"/>
                  <a:gd name="T24" fmla="*/ 210 w 298"/>
                  <a:gd name="T25" fmla="*/ 359 h 380"/>
                  <a:gd name="T26" fmla="*/ 196 w 298"/>
                  <a:gd name="T27" fmla="*/ 373 h 380"/>
                  <a:gd name="T28" fmla="*/ 188 w 298"/>
                  <a:gd name="T29" fmla="*/ 378 h 380"/>
                  <a:gd name="T30" fmla="*/ 179 w 298"/>
                  <a:gd name="T31" fmla="*/ 380 h 380"/>
                  <a:gd name="T32" fmla="*/ 135 w 298"/>
                  <a:gd name="T33" fmla="*/ 376 h 380"/>
                  <a:gd name="T34" fmla="*/ 91 w 298"/>
                  <a:gd name="T35" fmla="*/ 372 h 380"/>
                  <a:gd name="T36" fmla="*/ 78 w 298"/>
                  <a:gd name="T37" fmla="*/ 375 h 380"/>
                  <a:gd name="T38" fmla="*/ 65 w 298"/>
                  <a:gd name="T39" fmla="*/ 380 h 380"/>
                  <a:gd name="T40" fmla="*/ 6 w 298"/>
                  <a:gd name="T41" fmla="*/ 213 h 380"/>
                  <a:gd name="T42" fmla="*/ 18 w 298"/>
                  <a:gd name="T43" fmla="*/ 194 h 380"/>
                  <a:gd name="T44" fmla="*/ 27 w 298"/>
                  <a:gd name="T45" fmla="*/ 173 h 380"/>
                  <a:gd name="T46" fmla="*/ 33 w 298"/>
                  <a:gd name="T47" fmla="*/ 152 h 380"/>
                  <a:gd name="T48" fmla="*/ 39 w 298"/>
                  <a:gd name="T49" fmla="*/ 135 h 380"/>
                  <a:gd name="T50" fmla="*/ 45 w 298"/>
                  <a:gd name="T51" fmla="*/ 124 h 380"/>
                  <a:gd name="T52" fmla="*/ 57 w 298"/>
                  <a:gd name="T53" fmla="*/ 111 h 380"/>
                  <a:gd name="T54" fmla="*/ 79 w 298"/>
                  <a:gd name="T55" fmla="*/ 88 h 380"/>
                  <a:gd name="T56" fmla="*/ 94 w 298"/>
                  <a:gd name="T57" fmla="*/ 64 h 380"/>
                  <a:gd name="T58" fmla="*/ 104 w 298"/>
                  <a:gd name="T59" fmla="*/ 37 h 380"/>
                  <a:gd name="T60" fmla="*/ 112 w 298"/>
                  <a:gd name="T61" fmla="*/ 24 h 380"/>
                  <a:gd name="T62" fmla="*/ 120 w 298"/>
                  <a:gd name="T63" fmla="*/ 19 h 380"/>
                  <a:gd name="T64" fmla="*/ 132 w 298"/>
                  <a:gd name="T65" fmla="*/ 14 h 380"/>
                  <a:gd name="T66" fmla="*/ 145 w 298"/>
                  <a:gd name="T67" fmla="*/ 7 h 380"/>
                  <a:gd name="T68" fmla="*/ 155 w 298"/>
                  <a:gd name="T69" fmla="*/ 1 h 380"/>
                  <a:gd name="T70" fmla="*/ 164 w 298"/>
                  <a:gd name="T71" fmla="*/ 0 h 380"/>
                  <a:gd name="T72" fmla="*/ 170 w 298"/>
                  <a:gd name="T73" fmla="*/ 3 h 380"/>
                  <a:gd name="T74" fmla="*/ 177 w 298"/>
                  <a:gd name="T75" fmla="*/ 11 h 380"/>
                  <a:gd name="T76" fmla="*/ 195 w 298"/>
                  <a:gd name="T77" fmla="*/ 32 h 380"/>
                  <a:gd name="T78" fmla="*/ 217 w 298"/>
                  <a:gd name="T79" fmla="*/ 57 h 380"/>
                  <a:gd name="T80" fmla="*/ 237 w 298"/>
                  <a:gd name="T81" fmla="*/ 75 h 380"/>
                  <a:gd name="T82" fmla="*/ 259 w 298"/>
                  <a:gd name="T83" fmla="*/ 88 h 380"/>
                  <a:gd name="T84" fmla="*/ 269 w 298"/>
                  <a:gd name="T85" fmla="*/ 9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8" h="380">
                    <a:moveTo>
                      <a:pt x="269" y="97"/>
                    </a:moveTo>
                    <a:lnTo>
                      <a:pt x="280" y="113"/>
                    </a:lnTo>
                    <a:lnTo>
                      <a:pt x="290" y="127"/>
                    </a:lnTo>
                    <a:lnTo>
                      <a:pt x="293" y="134"/>
                    </a:lnTo>
                    <a:lnTo>
                      <a:pt x="296" y="142"/>
                    </a:lnTo>
                    <a:lnTo>
                      <a:pt x="298" y="150"/>
                    </a:lnTo>
                    <a:lnTo>
                      <a:pt x="298" y="159"/>
                    </a:lnTo>
                    <a:lnTo>
                      <a:pt x="298" y="169"/>
                    </a:lnTo>
                    <a:lnTo>
                      <a:pt x="298" y="176"/>
                    </a:lnTo>
                    <a:lnTo>
                      <a:pt x="296" y="184"/>
                    </a:lnTo>
                    <a:lnTo>
                      <a:pt x="293" y="191"/>
                    </a:lnTo>
                    <a:lnTo>
                      <a:pt x="287" y="195"/>
                    </a:lnTo>
                    <a:lnTo>
                      <a:pt x="282" y="199"/>
                    </a:lnTo>
                    <a:lnTo>
                      <a:pt x="280" y="206"/>
                    </a:lnTo>
                    <a:lnTo>
                      <a:pt x="280" y="214"/>
                    </a:lnTo>
                    <a:lnTo>
                      <a:pt x="280" y="222"/>
                    </a:lnTo>
                    <a:lnTo>
                      <a:pt x="279" y="230"/>
                    </a:lnTo>
                    <a:lnTo>
                      <a:pt x="276" y="246"/>
                    </a:lnTo>
                    <a:lnTo>
                      <a:pt x="272" y="260"/>
                    </a:lnTo>
                    <a:lnTo>
                      <a:pt x="268" y="276"/>
                    </a:lnTo>
                    <a:lnTo>
                      <a:pt x="264" y="292"/>
                    </a:lnTo>
                    <a:lnTo>
                      <a:pt x="264" y="292"/>
                    </a:lnTo>
                    <a:lnTo>
                      <a:pt x="252" y="310"/>
                    </a:lnTo>
                    <a:lnTo>
                      <a:pt x="239" y="328"/>
                    </a:lnTo>
                    <a:lnTo>
                      <a:pt x="225" y="344"/>
                    </a:lnTo>
                    <a:lnTo>
                      <a:pt x="210" y="359"/>
                    </a:lnTo>
                    <a:lnTo>
                      <a:pt x="203" y="366"/>
                    </a:lnTo>
                    <a:lnTo>
                      <a:pt x="196" y="373"/>
                    </a:lnTo>
                    <a:lnTo>
                      <a:pt x="192" y="376"/>
                    </a:lnTo>
                    <a:lnTo>
                      <a:pt x="188" y="378"/>
                    </a:lnTo>
                    <a:lnTo>
                      <a:pt x="184" y="379"/>
                    </a:lnTo>
                    <a:lnTo>
                      <a:pt x="179" y="380"/>
                    </a:lnTo>
                    <a:lnTo>
                      <a:pt x="155" y="379"/>
                    </a:lnTo>
                    <a:lnTo>
                      <a:pt x="135" y="376"/>
                    </a:lnTo>
                    <a:lnTo>
                      <a:pt x="114" y="373"/>
                    </a:lnTo>
                    <a:lnTo>
                      <a:pt x="91" y="372"/>
                    </a:lnTo>
                    <a:lnTo>
                      <a:pt x="84" y="373"/>
                    </a:lnTo>
                    <a:lnTo>
                      <a:pt x="78" y="375"/>
                    </a:lnTo>
                    <a:lnTo>
                      <a:pt x="72" y="377"/>
                    </a:lnTo>
                    <a:lnTo>
                      <a:pt x="65" y="380"/>
                    </a:lnTo>
                    <a:lnTo>
                      <a:pt x="0" y="225"/>
                    </a:lnTo>
                    <a:lnTo>
                      <a:pt x="6" y="213"/>
                    </a:lnTo>
                    <a:lnTo>
                      <a:pt x="12" y="204"/>
                    </a:lnTo>
                    <a:lnTo>
                      <a:pt x="18" y="194"/>
                    </a:lnTo>
                    <a:lnTo>
                      <a:pt x="24" y="183"/>
                    </a:lnTo>
                    <a:lnTo>
                      <a:pt x="27" y="173"/>
                    </a:lnTo>
                    <a:lnTo>
                      <a:pt x="30" y="163"/>
                    </a:lnTo>
                    <a:lnTo>
                      <a:pt x="33" y="152"/>
                    </a:lnTo>
                    <a:lnTo>
                      <a:pt x="36" y="142"/>
                    </a:lnTo>
                    <a:lnTo>
                      <a:pt x="39" y="135"/>
                    </a:lnTo>
                    <a:lnTo>
                      <a:pt x="42" y="129"/>
                    </a:lnTo>
                    <a:lnTo>
                      <a:pt x="45" y="124"/>
                    </a:lnTo>
                    <a:lnTo>
                      <a:pt x="49" y="120"/>
                    </a:lnTo>
                    <a:lnTo>
                      <a:pt x="57" y="111"/>
                    </a:lnTo>
                    <a:lnTo>
                      <a:pt x="68" y="100"/>
                    </a:lnTo>
                    <a:lnTo>
                      <a:pt x="79" y="88"/>
                    </a:lnTo>
                    <a:lnTo>
                      <a:pt x="87" y="76"/>
                    </a:lnTo>
                    <a:lnTo>
                      <a:pt x="94" y="64"/>
                    </a:lnTo>
                    <a:lnTo>
                      <a:pt x="101" y="48"/>
                    </a:lnTo>
                    <a:lnTo>
                      <a:pt x="104" y="37"/>
                    </a:lnTo>
                    <a:lnTo>
                      <a:pt x="109" y="28"/>
                    </a:lnTo>
                    <a:lnTo>
                      <a:pt x="112" y="24"/>
                    </a:lnTo>
                    <a:lnTo>
                      <a:pt x="115" y="21"/>
                    </a:lnTo>
                    <a:lnTo>
                      <a:pt x="120" y="19"/>
                    </a:lnTo>
                    <a:lnTo>
                      <a:pt x="124" y="17"/>
                    </a:lnTo>
                    <a:lnTo>
                      <a:pt x="132" y="14"/>
                    </a:lnTo>
                    <a:lnTo>
                      <a:pt x="140" y="10"/>
                    </a:lnTo>
                    <a:lnTo>
                      <a:pt x="145" y="7"/>
                    </a:lnTo>
                    <a:lnTo>
                      <a:pt x="150" y="3"/>
                    </a:lnTo>
                    <a:lnTo>
                      <a:pt x="155" y="1"/>
                    </a:lnTo>
                    <a:lnTo>
                      <a:pt x="160" y="0"/>
                    </a:lnTo>
                    <a:lnTo>
                      <a:pt x="164" y="0"/>
                    </a:lnTo>
                    <a:lnTo>
                      <a:pt x="167" y="1"/>
                    </a:lnTo>
                    <a:lnTo>
                      <a:pt x="170" y="3"/>
                    </a:lnTo>
                    <a:lnTo>
                      <a:pt x="172" y="6"/>
                    </a:lnTo>
                    <a:lnTo>
                      <a:pt x="177" y="11"/>
                    </a:lnTo>
                    <a:lnTo>
                      <a:pt x="182" y="17"/>
                    </a:lnTo>
                    <a:lnTo>
                      <a:pt x="195" y="32"/>
                    </a:lnTo>
                    <a:lnTo>
                      <a:pt x="210" y="45"/>
                    </a:lnTo>
                    <a:lnTo>
                      <a:pt x="217" y="57"/>
                    </a:lnTo>
                    <a:lnTo>
                      <a:pt x="225" y="67"/>
                    </a:lnTo>
                    <a:lnTo>
                      <a:pt x="237" y="75"/>
                    </a:lnTo>
                    <a:lnTo>
                      <a:pt x="248" y="81"/>
                    </a:lnTo>
                    <a:lnTo>
                      <a:pt x="259" y="88"/>
                    </a:lnTo>
                    <a:lnTo>
                      <a:pt x="269" y="97"/>
                    </a:lnTo>
                    <a:lnTo>
                      <a:pt x="269" y="97"/>
                    </a:lnTo>
                    <a:close/>
                  </a:path>
                </a:pathLst>
              </a:custGeom>
              <a:grpFill/>
              <a:ln w="0">
                <a:solidFill>
                  <a:sysClr val="windowText" lastClr="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1" name="Afrique du Sud">
                <a:extLst>
                  <a:ext uri="{FF2B5EF4-FFF2-40B4-BE49-F238E27FC236}">
                    <a16:creationId xmlns:a16="http://schemas.microsoft.com/office/drawing/2014/main" id="{C0D239C0-01E2-770E-7C26-C10E5AC2216E}"/>
                  </a:ext>
                </a:extLst>
              </p:cNvPr>
              <p:cNvSpPr>
                <a:spLocks/>
              </p:cNvSpPr>
              <p:nvPr/>
            </p:nvSpPr>
            <p:spPr bwMode="auto">
              <a:xfrm>
                <a:off x="9141278" y="5452006"/>
                <a:ext cx="1073185" cy="898967"/>
              </a:xfrm>
              <a:custGeom>
                <a:avLst/>
                <a:gdLst>
                  <a:gd name="T0" fmla="*/ 526 w 3241"/>
                  <a:gd name="T1" fmla="*/ 1361 h 2706"/>
                  <a:gd name="T2" fmla="*/ 459 w 3241"/>
                  <a:gd name="T3" fmla="*/ 1398 h 2706"/>
                  <a:gd name="T4" fmla="*/ 333 w 3241"/>
                  <a:gd name="T5" fmla="*/ 1407 h 2706"/>
                  <a:gd name="T6" fmla="*/ 179 w 3241"/>
                  <a:gd name="T7" fmla="*/ 1361 h 2706"/>
                  <a:gd name="T8" fmla="*/ 132 w 3241"/>
                  <a:gd name="T9" fmla="*/ 1239 h 2706"/>
                  <a:gd name="T10" fmla="*/ 9 w 3241"/>
                  <a:gd name="T11" fmla="*/ 1343 h 2706"/>
                  <a:gd name="T12" fmla="*/ 9 w 3241"/>
                  <a:gd name="T13" fmla="*/ 1440 h 2706"/>
                  <a:gd name="T14" fmla="*/ 72 w 3241"/>
                  <a:gd name="T15" fmla="*/ 1565 h 2706"/>
                  <a:gd name="T16" fmla="*/ 179 w 3241"/>
                  <a:gd name="T17" fmla="*/ 1845 h 2706"/>
                  <a:gd name="T18" fmla="*/ 300 w 3241"/>
                  <a:gd name="T19" fmla="*/ 2074 h 2706"/>
                  <a:gd name="T20" fmla="*/ 266 w 3241"/>
                  <a:gd name="T21" fmla="*/ 2215 h 2706"/>
                  <a:gd name="T22" fmla="*/ 260 w 3241"/>
                  <a:gd name="T23" fmla="*/ 2306 h 2706"/>
                  <a:gd name="T24" fmla="*/ 309 w 3241"/>
                  <a:gd name="T25" fmla="*/ 2414 h 2706"/>
                  <a:gd name="T26" fmla="*/ 340 w 3241"/>
                  <a:gd name="T27" fmla="*/ 2518 h 2706"/>
                  <a:gd name="T28" fmla="*/ 376 w 3241"/>
                  <a:gd name="T29" fmla="*/ 2559 h 2706"/>
                  <a:gd name="T30" fmla="*/ 424 w 3241"/>
                  <a:gd name="T31" fmla="*/ 2588 h 2706"/>
                  <a:gd name="T32" fmla="*/ 480 w 3241"/>
                  <a:gd name="T33" fmla="*/ 2611 h 2706"/>
                  <a:gd name="T34" fmla="*/ 598 w 3241"/>
                  <a:gd name="T35" fmla="*/ 2697 h 2706"/>
                  <a:gd name="T36" fmla="*/ 704 w 3241"/>
                  <a:gd name="T37" fmla="*/ 2663 h 2706"/>
                  <a:gd name="T38" fmla="*/ 831 w 3241"/>
                  <a:gd name="T39" fmla="*/ 2629 h 2706"/>
                  <a:gd name="T40" fmla="*/ 987 w 3241"/>
                  <a:gd name="T41" fmla="*/ 2619 h 2706"/>
                  <a:gd name="T42" fmla="*/ 1120 w 3241"/>
                  <a:gd name="T43" fmla="*/ 2557 h 2706"/>
                  <a:gd name="T44" fmla="*/ 1314 w 3241"/>
                  <a:gd name="T45" fmla="*/ 2557 h 2706"/>
                  <a:gd name="T46" fmla="*/ 1445 w 3241"/>
                  <a:gd name="T47" fmla="*/ 2575 h 2706"/>
                  <a:gd name="T48" fmla="*/ 1560 w 3241"/>
                  <a:gd name="T49" fmla="*/ 2530 h 2706"/>
                  <a:gd name="T50" fmla="*/ 1695 w 3241"/>
                  <a:gd name="T51" fmla="*/ 2538 h 2706"/>
                  <a:gd name="T52" fmla="*/ 1804 w 3241"/>
                  <a:gd name="T53" fmla="*/ 2509 h 2706"/>
                  <a:gd name="T54" fmla="*/ 1938 w 3241"/>
                  <a:gd name="T55" fmla="*/ 2499 h 2706"/>
                  <a:gd name="T56" fmla="*/ 2070 w 3241"/>
                  <a:gd name="T57" fmla="*/ 2407 h 2706"/>
                  <a:gd name="T58" fmla="*/ 2349 w 3241"/>
                  <a:gd name="T59" fmla="*/ 2198 h 2706"/>
                  <a:gd name="T60" fmla="*/ 2614 w 3241"/>
                  <a:gd name="T61" fmla="*/ 2003 h 2706"/>
                  <a:gd name="T62" fmla="*/ 2760 w 3241"/>
                  <a:gd name="T63" fmla="*/ 1777 h 2706"/>
                  <a:gd name="T64" fmla="*/ 2837 w 3241"/>
                  <a:gd name="T65" fmla="*/ 1598 h 2706"/>
                  <a:gd name="T66" fmla="*/ 2985 w 3241"/>
                  <a:gd name="T67" fmla="*/ 1490 h 2706"/>
                  <a:gd name="T68" fmla="*/ 3145 w 3241"/>
                  <a:gd name="T69" fmla="*/ 1323 h 2706"/>
                  <a:gd name="T70" fmla="*/ 3222 w 3241"/>
                  <a:gd name="T71" fmla="*/ 1124 h 2706"/>
                  <a:gd name="T72" fmla="*/ 3065 w 3241"/>
                  <a:gd name="T73" fmla="*/ 1060 h 2706"/>
                  <a:gd name="T74" fmla="*/ 2904 w 3241"/>
                  <a:gd name="T75" fmla="*/ 1107 h 2706"/>
                  <a:gd name="T76" fmla="*/ 2871 w 3241"/>
                  <a:gd name="T77" fmla="*/ 856 h 2706"/>
                  <a:gd name="T78" fmla="*/ 2958 w 3241"/>
                  <a:gd name="T79" fmla="*/ 746 h 2706"/>
                  <a:gd name="T80" fmla="*/ 3043 w 3241"/>
                  <a:gd name="T81" fmla="*/ 789 h 2706"/>
                  <a:gd name="T82" fmla="*/ 3097 w 3241"/>
                  <a:gd name="T83" fmla="*/ 457 h 2706"/>
                  <a:gd name="T84" fmla="*/ 3065 w 3241"/>
                  <a:gd name="T85" fmla="*/ 270 h 2706"/>
                  <a:gd name="T86" fmla="*/ 2992 w 3241"/>
                  <a:gd name="T87" fmla="*/ 63 h 2706"/>
                  <a:gd name="T88" fmla="*/ 2747 w 3241"/>
                  <a:gd name="T89" fmla="*/ 23 h 2706"/>
                  <a:gd name="T90" fmla="*/ 2566 w 3241"/>
                  <a:gd name="T91" fmla="*/ 16 h 2706"/>
                  <a:gd name="T92" fmla="*/ 2407 w 3241"/>
                  <a:gd name="T93" fmla="*/ 79 h 2706"/>
                  <a:gd name="T94" fmla="*/ 2271 w 3241"/>
                  <a:gd name="T95" fmla="*/ 183 h 2706"/>
                  <a:gd name="T96" fmla="*/ 2129 w 3241"/>
                  <a:gd name="T97" fmla="*/ 269 h 2706"/>
                  <a:gd name="T98" fmla="*/ 2080 w 3241"/>
                  <a:gd name="T99" fmla="*/ 379 h 2706"/>
                  <a:gd name="T100" fmla="*/ 1969 w 3241"/>
                  <a:gd name="T101" fmla="*/ 513 h 2706"/>
                  <a:gd name="T102" fmla="*/ 1863 w 3241"/>
                  <a:gd name="T103" fmla="*/ 585 h 2706"/>
                  <a:gd name="T104" fmla="*/ 1762 w 3241"/>
                  <a:gd name="T105" fmla="*/ 715 h 2706"/>
                  <a:gd name="T106" fmla="*/ 1565 w 3241"/>
                  <a:gd name="T107" fmla="*/ 726 h 2706"/>
                  <a:gd name="T108" fmla="*/ 1293 w 3241"/>
                  <a:gd name="T109" fmla="*/ 710 h 2706"/>
                  <a:gd name="T110" fmla="*/ 1192 w 3241"/>
                  <a:gd name="T111" fmla="*/ 809 h 2706"/>
                  <a:gd name="T112" fmla="*/ 1083 w 3241"/>
                  <a:gd name="T113" fmla="*/ 896 h 2706"/>
                  <a:gd name="T114" fmla="*/ 1036 w 3241"/>
                  <a:gd name="T115" fmla="*/ 960 h 2706"/>
                  <a:gd name="T116" fmla="*/ 882 w 3241"/>
                  <a:gd name="T117" fmla="*/ 984 h 2706"/>
                  <a:gd name="T118" fmla="*/ 801 w 3241"/>
                  <a:gd name="T119" fmla="*/ 898 h 2706"/>
                  <a:gd name="T120" fmla="*/ 790 w 3241"/>
                  <a:gd name="T121" fmla="*/ 693 h 2706"/>
                  <a:gd name="T122" fmla="*/ 711 w 3241"/>
                  <a:gd name="T123" fmla="*/ 566 h 2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41" h="2706">
                    <a:moveTo>
                      <a:pt x="687" y="539"/>
                    </a:moveTo>
                    <a:lnTo>
                      <a:pt x="671" y="1327"/>
                    </a:lnTo>
                    <a:lnTo>
                      <a:pt x="660" y="1325"/>
                    </a:lnTo>
                    <a:lnTo>
                      <a:pt x="648" y="1323"/>
                    </a:lnTo>
                    <a:lnTo>
                      <a:pt x="634" y="1322"/>
                    </a:lnTo>
                    <a:lnTo>
                      <a:pt x="621" y="1322"/>
                    </a:lnTo>
                    <a:lnTo>
                      <a:pt x="607" y="1322"/>
                    </a:lnTo>
                    <a:lnTo>
                      <a:pt x="594" y="1324"/>
                    </a:lnTo>
                    <a:lnTo>
                      <a:pt x="581" y="1327"/>
                    </a:lnTo>
                    <a:lnTo>
                      <a:pt x="569" y="1331"/>
                    </a:lnTo>
                    <a:lnTo>
                      <a:pt x="558" y="1337"/>
                    </a:lnTo>
                    <a:lnTo>
                      <a:pt x="548" y="1344"/>
                    </a:lnTo>
                    <a:lnTo>
                      <a:pt x="537" y="1352"/>
                    </a:lnTo>
                    <a:lnTo>
                      <a:pt x="526" y="1361"/>
                    </a:lnTo>
                    <a:lnTo>
                      <a:pt x="521" y="1367"/>
                    </a:lnTo>
                    <a:lnTo>
                      <a:pt x="517" y="1374"/>
                    </a:lnTo>
                    <a:lnTo>
                      <a:pt x="513" y="1381"/>
                    </a:lnTo>
                    <a:lnTo>
                      <a:pt x="509" y="1389"/>
                    </a:lnTo>
                    <a:lnTo>
                      <a:pt x="506" y="1396"/>
                    </a:lnTo>
                    <a:lnTo>
                      <a:pt x="501" y="1401"/>
                    </a:lnTo>
                    <a:lnTo>
                      <a:pt x="498" y="1403"/>
                    </a:lnTo>
                    <a:lnTo>
                      <a:pt x="495" y="1404"/>
                    </a:lnTo>
                    <a:lnTo>
                      <a:pt x="492" y="1405"/>
                    </a:lnTo>
                    <a:lnTo>
                      <a:pt x="488" y="1405"/>
                    </a:lnTo>
                    <a:lnTo>
                      <a:pt x="480" y="1405"/>
                    </a:lnTo>
                    <a:lnTo>
                      <a:pt x="472" y="1403"/>
                    </a:lnTo>
                    <a:lnTo>
                      <a:pt x="465" y="1400"/>
                    </a:lnTo>
                    <a:lnTo>
                      <a:pt x="459" y="1398"/>
                    </a:lnTo>
                    <a:lnTo>
                      <a:pt x="452" y="1395"/>
                    </a:lnTo>
                    <a:lnTo>
                      <a:pt x="446" y="1392"/>
                    </a:lnTo>
                    <a:lnTo>
                      <a:pt x="439" y="1391"/>
                    </a:lnTo>
                    <a:lnTo>
                      <a:pt x="431" y="1390"/>
                    </a:lnTo>
                    <a:lnTo>
                      <a:pt x="419" y="1391"/>
                    </a:lnTo>
                    <a:lnTo>
                      <a:pt x="407" y="1393"/>
                    </a:lnTo>
                    <a:lnTo>
                      <a:pt x="397" y="1396"/>
                    </a:lnTo>
                    <a:lnTo>
                      <a:pt x="388" y="1399"/>
                    </a:lnTo>
                    <a:lnTo>
                      <a:pt x="378" y="1402"/>
                    </a:lnTo>
                    <a:lnTo>
                      <a:pt x="368" y="1405"/>
                    </a:lnTo>
                    <a:lnTo>
                      <a:pt x="357" y="1407"/>
                    </a:lnTo>
                    <a:lnTo>
                      <a:pt x="345" y="1408"/>
                    </a:lnTo>
                    <a:lnTo>
                      <a:pt x="339" y="1408"/>
                    </a:lnTo>
                    <a:lnTo>
                      <a:pt x="333" y="1407"/>
                    </a:lnTo>
                    <a:lnTo>
                      <a:pt x="328" y="1406"/>
                    </a:lnTo>
                    <a:lnTo>
                      <a:pt x="322" y="1404"/>
                    </a:lnTo>
                    <a:lnTo>
                      <a:pt x="313" y="1400"/>
                    </a:lnTo>
                    <a:lnTo>
                      <a:pt x="304" y="1395"/>
                    </a:lnTo>
                    <a:lnTo>
                      <a:pt x="294" y="1389"/>
                    </a:lnTo>
                    <a:lnTo>
                      <a:pt x="284" y="1383"/>
                    </a:lnTo>
                    <a:lnTo>
                      <a:pt x="274" y="1379"/>
                    </a:lnTo>
                    <a:lnTo>
                      <a:pt x="262" y="1376"/>
                    </a:lnTo>
                    <a:lnTo>
                      <a:pt x="239" y="1374"/>
                    </a:lnTo>
                    <a:lnTo>
                      <a:pt x="218" y="1374"/>
                    </a:lnTo>
                    <a:lnTo>
                      <a:pt x="208" y="1373"/>
                    </a:lnTo>
                    <a:lnTo>
                      <a:pt x="199" y="1371"/>
                    </a:lnTo>
                    <a:lnTo>
                      <a:pt x="189" y="1367"/>
                    </a:lnTo>
                    <a:lnTo>
                      <a:pt x="179" y="1361"/>
                    </a:lnTo>
                    <a:lnTo>
                      <a:pt x="174" y="1357"/>
                    </a:lnTo>
                    <a:lnTo>
                      <a:pt x="170" y="1352"/>
                    </a:lnTo>
                    <a:lnTo>
                      <a:pt x="167" y="1348"/>
                    </a:lnTo>
                    <a:lnTo>
                      <a:pt x="164" y="1343"/>
                    </a:lnTo>
                    <a:lnTo>
                      <a:pt x="161" y="1331"/>
                    </a:lnTo>
                    <a:lnTo>
                      <a:pt x="160" y="1320"/>
                    </a:lnTo>
                    <a:lnTo>
                      <a:pt x="159" y="1309"/>
                    </a:lnTo>
                    <a:lnTo>
                      <a:pt x="158" y="1296"/>
                    </a:lnTo>
                    <a:lnTo>
                      <a:pt x="157" y="1284"/>
                    </a:lnTo>
                    <a:lnTo>
                      <a:pt x="153" y="1270"/>
                    </a:lnTo>
                    <a:lnTo>
                      <a:pt x="150" y="1261"/>
                    </a:lnTo>
                    <a:lnTo>
                      <a:pt x="145" y="1252"/>
                    </a:lnTo>
                    <a:lnTo>
                      <a:pt x="139" y="1245"/>
                    </a:lnTo>
                    <a:lnTo>
                      <a:pt x="132" y="1239"/>
                    </a:lnTo>
                    <a:lnTo>
                      <a:pt x="123" y="1234"/>
                    </a:lnTo>
                    <a:lnTo>
                      <a:pt x="114" y="1230"/>
                    </a:lnTo>
                    <a:lnTo>
                      <a:pt x="104" y="1228"/>
                    </a:lnTo>
                    <a:lnTo>
                      <a:pt x="94" y="1227"/>
                    </a:lnTo>
                    <a:lnTo>
                      <a:pt x="84" y="1227"/>
                    </a:lnTo>
                    <a:lnTo>
                      <a:pt x="75" y="1229"/>
                    </a:lnTo>
                    <a:lnTo>
                      <a:pt x="66" y="1233"/>
                    </a:lnTo>
                    <a:lnTo>
                      <a:pt x="59" y="1237"/>
                    </a:lnTo>
                    <a:lnTo>
                      <a:pt x="53" y="1243"/>
                    </a:lnTo>
                    <a:lnTo>
                      <a:pt x="47" y="1249"/>
                    </a:lnTo>
                    <a:lnTo>
                      <a:pt x="43" y="1256"/>
                    </a:lnTo>
                    <a:lnTo>
                      <a:pt x="38" y="1264"/>
                    </a:lnTo>
                    <a:lnTo>
                      <a:pt x="24" y="1302"/>
                    </a:lnTo>
                    <a:lnTo>
                      <a:pt x="9" y="1343"/>
                    </a:lnTo>
                    <a:lnTo>
                      <a:pt x="9" y="1343"/>
                    </a:lnTo>
                    <a:lnTo>
                      <a:pt x="6" y="1345"/>
                    </a:lnTo>
                    <a:lnTo>
                      <a:pt x="3" y="1347"/>
                    </a:lnTo>
                    <a:lnTo>
                      <a:pt x="1" y="1349"/>
                    </a:lnTo>
                    <a:lnTo>
                      <a:pt x="0" y="1352"/>
                    </a:lnTo>
                    <a:lnTo>
                      <a:pt x="0" y="1384"/>
                    </a:lnTo>
                    <a:lnTo>
                      <a:pt x="1" y="1391"/>
                    </a:lnTo>
                    <a:lnTo>
                      <a:pt x="2" y="1398"/>
                    </a:lnTo>
                    <a:lnTo>
                      <a:pt x="1" y="1410"/>
                    </a:lnTo>
                    <a:lnTo>
                      <a:pt x="0" y="1422"/>
                    </a:lnTo>
                    <a:lnTo>
                      <a:pt x="1" y="1427"/>
                    </a:lnTo>
                    <a:lnTo>
                      <a:pt x="3" y="1432"/>
                    </a:lnTo>
                    <a:lnTo>
                      <a:pt x="6" y="1436"/>
                    </a:lnTo>
                    <a:lnTo>
                      <a:pt x="9" y="1440"/>
                    </a:lnTo>
                    <a:lnTo>
                      <a:pt x="19" y="1448"/>
                    </a:lnTo>
                    <a:lnTo>
                      <a:pt x="28" y="1456"/>
                    </a:lnTo>
                    <a:lnTo>
                      <a:pt x="32" y="1464"/>
                    </a:lnTo>
                    <a:lnTo>
                      <a:pt x="34" y="1472"/>
                    </a:lnTo>
                    <a:lnTo>
                      <a:pt x="39" y="1482"/>
                    </a:lnTo>
                    <a:lnTo>
                      <a:pt x="44" y="1490"/>
                    </a:lnTo>
                    <a:lnTo>
                      <a:pt x="50" y="1497"/>
                    </a:lnTo>
                    <a:lnTo>
                      <a:pt x="55" y="1508"/>
                    </a:lnTo>
                    <a:lnTo>
                      <a:pt x="59" y="1518"/>
                    </a:lnTo>
                    <a:lnTo>
                      <a:pt x="63" y="1528"/>
                    </a:lnTo>
                    <a:lnTo>
                      <a:pt x="65" y="1537"/>
                    </a:lnTo>
                    <a:lnTo>
                      <a:pt x="67" y="1546"/>
                    </a:lnTo>
                    <a:lnTo>
                      <a:pt x="69" y="1556"/>
                    </a:lnTo>
                    <a:lnTo>
                      <a:pt x="72" y="1565"/>
                    </a:lnTo>
                    <a:lnTo>
                      <a:pt x="75" y="1575"/>
                    </a:lnTo>
                    <a:lnTo>
                      <a:pt x="79" y="1585"/>
                    </a:lnTo>
                    <a:lnTo>
                      <a:pt x="89" y="1610"/>
                    </a:lnTo>
                    <a:lnTo>
                      <a:pt x="97" y="1632"/>
                    </a:lnTo>
                    <a:lnTo>
                      <a:pt x="105" y="1652"/>
                    </a:lnTo>
                    <a:lnTo>
                      <a:pt x="112" y="1673"/>
                    </a:lnTo>
                    <a:lnTo>
                      <a:pt x="118" y="1693"/>
                    </a:lnTo>
                    <a:lnTo>
                      <a:pt x="125" y="1714"/>
                    </a:lnTo>
                    <a:lnTo>
                      <a:pt x="134" y="1737"/>
                    </a:lnTo>
                    <a:lnTo>
                      <a:pt x="143" y="1761"/>
                    </a:lnTo>
                    <a:lnTo>
                      <a:pt x="152" y="1784"/>
                    </a:lnTo>
                    <a:lnTo>
                      <a:pt x="159" y="1804"/>
                    </a:lnTo>
                    <a:lnTo>
                      <a:pt x="168" y="1823"/>
                    </a:lnTo>
                    <a:lnTo>
                      <a:pt x="179" y="1845"/>
                    </a:lnTo>
                    <a:lnTo>
                      <a:pt x="188" y="1857"/>
                    </a:lnTo>
                    <a:lnTo>
                      <a:pt x="196" y="1866"/>
                    </a:lnTo>
                    <a:lnTo>
                      <a:pt x="205" y="1876"/>
                    </a:lnTo>
                    <a:lnTo>
                      <a:pt x="213" y="1889"/>
                    </a:lnTo>
                    <a:lnTo>
                      <a:pt x="229" y="1916"/>
                    </a:lnTo>
                    <a:lnTo>
                      <a:pt x="242" y="1942"/>
                    </a:lnTo>
                    <a:lnTo>
                      <a:pt x="255" y="1967"/>
                    </a:lnTo>
                    <a:lnTo>
                      <a:pt x="270" y="1997"/>
                    </a:lnTo>
                    <a:lnTo>
                      <a:pt x="277" y="2010"/>
                    </a:lnTo>
                    <a:lnTo>
                      <a:pt x="284" y="2023"/>
                    </a:lnTo>
                    <a:lnTo>
                      <a:pt x="289" y="2035"/>
                    </a:lnTo>
                    <a:lnTo>
                      <a:pt x="294" y="2049"/>
                    </a:lnTo>
                    <a:lnTo>
                      <a:pt x="297" y="2061"/>
                    </a:lnTo>
                    <a:lnTo>
                      <a:pt x="300" y="2074"/>
                    </a:lnTo>
                    <a:lnTo>
                      <a:pt x="302" y="2088"/>
                    </a:lnTo>
                    <a:lnTo>
                      <a:pt x="303" y="2105"/>
                    </a:lnTo>
                    <a:lnTo>
                      <a:pt x="303" y="2118"/>
                    </a:lnTo>
                    <a:lnTo>
                      <a:pt x="302" y="2130"/>
                    </a:lnTo>
                    <a:lnTo>
                      <a:pt x="299" y="2141"/>
                    </a:lnTo>
                    <a:lnTo>
                      <a:pt x="297" y="2152"/>
                    </a:lnTo>
                    <a:lnTo>
                      <a:pt x="294" y="2164"/>
                    </a:lnTo>
                    <a:lnTo>
                      <a:pt x="291" y="2175"/>
                    </a:lnTo>
                    <a:lnTo>
                      <a:pt x="287" y="2186"/>
                    </a:lnTo>
                    <a:lnTo>
                      <a:pt x="281" y="2198"/>
                    </a:lnTo>
                    <a:lnTo>
                      <a:pt x="278" y="2203"/>
                    </a:lnTo>
                    <a:lnTo>
                      <a:pt x="275" y="2208"/>
                    </a:lnTo>
                    <a:lnTo>
                      <a:pt x="270" y="2211"/>
                    </a:lnTo>
                    <a:lnTo>
                      <a:pt x="266" y="2215"/>
                    </a:lnTo>
                    <a:lnTo>
                      <a:pt x="256" y="2221"/>
                    </a:lnTo>
                    <a:lnTo>
                      <a:pt x="246" y="2228"/>
                    </a:lnTo>
                    <a:lnTo>
                      <a:pt x="241" y="2232"/>
                    </a:lnTo>
                    <a:lnTo>
                      <a:pt x="239" y="2236"/>
                    </a:lnTo>
                    <a:lnTo>
                      <a:pt x="238" y="2241"/>
                    </a:lnTo>
                    <a:lnTo>
                      <a:pt x="238" y="2245"/>
                    </a:lnTo>
                    <a:lnTo>
                      <a:pt x="239" y="2255"/>
                    </a:lnTo>
                    <a:lnTo>
                      <a:pt x="240" y="2266"/>
                    </a:lnTo>
                    <a:lnTo>
                      <a:pt x="239" y="2276"/>
                    </a:lnTo>
                    <a:lnTo>
                      <a:pt x="238" y="2285"/>
                    </a:lnTo>
                    <a:lnTo>
                      <a:pt x="237" y="2288"/>
                    </a:lnTo>
                    <a:lnTo>
                      <a:pt x="236" y="2290"/>
                    </a:lnTo>
                    <a:lnTo>
                      <a:pt x="236" y="2306"/>
                    </a:lnTo>
                    <a:lnTo>
                      <a:pt x="260" y="2306"/>
                    </a:lnTo>
                    <a:lnTo>
                      <a:pt x="260" y="2321"/>
                    </a:lnTo>
                    <a:lnTo>
                      <a:pt x="259" y="2336"/>
                    </a:lnTo>
                    <a:lnTo>
                      <a:pt x="259" y="2343"/>
                    </a:lnTo>
                    <a:lnTo>
                      <a:pt x="260" y="2350"/>
                    </a:lnTo>
                    <a:lnTo>
                      <a:pt x="262" y="2357"/>
                    </a:lnTo>
                    <a:lnTo>
                      <a:pt x="265" y="2364"/>
                    </a:lnTo>
                    <a:lnTo>
                      <a:pt x="268" y="2369"/>
                    </a:lnTo>
                    <a:lnTo>
                      <a:pt x="271" y="2372"/>
                    </a:lnTo>
                    <a:lnTo>
                      <a:pt x="274" y="2376"/>
                    </a:lnTo>
                    <a:lnTo>
                      <a:pt x="278" y="2378"/>
                    </a:lnTo>
                    <a:lnTo>
                      <a:pt x="286" y="2385"/>
                    </a:lnTo>
                    <a:lnTo>
                      <a:pt x="293" y="2393"/>
                    </a:lnTo>
                    <a:lnTo>
                      <a:pt x="302" y="2404"/>
                    </a:lnTo>
                    <a:lnTo>
                      <a:pt x="309" y="2414"/>
                    </a:lnTo>
                    <a:lnTo>
                      <a:pt x="312" y="2420"/>
                    </a:lnTo>
                    <a:lnTo>
                      <a:pt x="315" y="2425"/>
                    </a:lnTo>
                    <a:lnTo>
                      <a:pt x="317" y="2432"/>
                    </a:lnTo>
                    <a:lnTo>
                      <a:pt x="319" y="2440"/>
                    </a:lnTo>
                    <a:lnTo>
                      <a:pt x="321" y="2451"/>
                    </a:lnTo>
                    <a:lnTo>
                      <a:pt x="320" y="2461"/>
                    </a:lnTo>
                    <a:lnTo>
                      <a:pt x="320" y="2471"/>
                    </a:lnTo>
                    <a:lnTo>
                      <a:pt x="321" y="2482"/>
                    </a:lnTo>
                    <a:lnTo>
                      <a:pt x="322" y="2490"/>
                    </a:lnTo>
                    <a:lnTo>
                      <a:pt x="325" y="2496"/>
                    </a:lnTo>
                    <a:lnTo>
                      <a:pt x="329" y="2502"/>
                    </a:lnTo>
                    <a:lnTo>
                      <a:pt x="333" y="2507"/>
                    </a:lnTo>
                    <a:lnTo>
                      <a:pt x="336" y="2512"/>
                    </a:lnTo>
                    <a:lnTo>
                      <a:pt x="340" y="2518"/>
                    </a:lnTo>
                    <a:lnTo>
                      <a:pt x="343" y="2524"/>
                    </a:lnTo>
                    <a:lnTo>
                      <a:pt x="345" y="2531"/>
                    </a:lnTo>
                    <a:lnTo>
                      <a:pt x="346" y="2546"/>
                    </a:lnTo>
                    <a:lnTo>
                      <a:pt x="347" y="2558"/>
                    </a:lnTo>
                    <a:lnTo>
                      <a:pt x="348" y="2564"/>
                    </a:lnTo>
                    <a:lnTo>
                      <a:pt x="350" y="2570"/>
                    </a:lnTo>
                    <a:lnTo>
                      <a:pt x="353" y="2575"/>
                    </a:lnTo>
                    <a:lnTo>
                      <a:pt x="358" y="2580"/>
                    </a:lnTo>
                    <a:lnTo>
                      <a:pt x="360" y="2576"/>
                    </a:lnTo>
                    <a:lnTo>
                      <a:pt x="363" y="2571"/>
                    </a:lnTo>
                    <a:lnTo>
                      <a:pt x="365" y="2568"/>
                    </a:lnTo>
                    <a:lnTo>
                      <a:pt x="369" y="2564"/>
                    </a:lnTo>
                    <a:lnTo>
                      <a:pt x="372" y="2561"/>
                    </a:lnTo>
                    <a:lnTo>
                      <a:pt x="376" y="2559"/>
                    </a:lnTo>
                    <a:lnTo>
                      <a:pt x="380" y="2558"/>
                    </a:lnTo>
                    <a:lnTo>
                      <a:pt x="385" y="2557"/>
                    </a:lnTo>
                    <a:lnTo>
                      <a:pt x="395" y="2560"/>
                    </a:lnTo>
                    <a:lnTo>
                      <a:pt x="404" y="2564"/>
                    </a:lnTo>
                    <a:lnTo>
                      <a:pt x="409" y="2565"/>
                    </a:lnTo>
                    <a:lnTo>
                      <a:pt x="414" y="2565"/>
                    </a:lnTo>
                    <a:lnTo>
                      <a:pt x="417" y="2566"/>
                    </a:lnTo>
                    <a:lnTo>
                      <a:pt x="419" y="2567"/>
                    </a:lnTo>
                    <a:lnTo>
                      <a:pt x="421" y="2568"/>
                    </a:lnTo>
                    <a:lnTo>
                      <a:pt x="422" y="2570"/>
                    </a:lnTo>
                    <a:lnTo>
                      <a:pt x="423" y="2575"/>
                    </a:lnTo>
                    <a:lnTo>
                      <a:pt x="424" y="2580"/>
                    </a:lnTo>
                    <a:lnTo>
                      <a:pt x="424" y="2584"/>
                    </a:lnTo>
                    <a:lnTo>
                      <a:pt x="424" y="2588"/>
                    </a:lnTo>
                    <a:lnTo>
                      <a:pt x="424" y="2593"/>
                    </a:lnTo>
                    <a:lnTo>
                      <a:pt x="424" y="2597"/>
                    </a:lnTo>
                    <a:lnTo>
                      <a:pt x="425" y="2602"/>
                    </a:lnTo>
                    <a:lnTo>
                      <a:pt x="427" y="2607"/>
                    </a:lnTo>
                    <a:lnTo>
                      <a:pt x="429" y="2609"/>
                    </a:lnTo>
                    <a:lnTo>
                      <a:pt x="431" y="2611"/>
                    </a:lnTo>
                    <a:lnTo>
                      <a:pt x="434" y="2612"/>
                    </a:lnTo>
                    <a:lnTo>
                      <a:pt x="436" y="2612"/>
                    </a:lnTo>
                    <a:lnTo>
                      <a:pt x="443" y="2612"/>
                    </a:lnTo>
                    <a:lnTo>
                      <a:pt x="450" y="2612"/>
                    </a:lnTo>
                    <a:lnTo>
                      <a:pt x="459" y="2611"/>
                    </a:lnTo>
                    <a:lnTo>
                      <a:pt x="469" y="2609"/>
                    </a:lnTo>
                    <a:lnTo>
                      <a:pt x="475" y="2610"/>
                    </a:lnTo>
                    <a:lnTo>
                      <a:pt x="480" y="2611"/>
                    </a:lnTo>
                    <a:lnTo>
                      <a:pt x="485" y="2613"/>
                    </a:lnTo>
                    <a:lnTo>
                      <a:pt x="489" y="2616"/>
                    </a:lnTo>
                    <a:lnTo>
                      <a:pt x="496" y="2623"/>
                    </a:lnTo>
                    <a:lnTo>
                      <a:pt x="503" y="2631"/>
                    </a:lnTo>
                    <a:lnTo>
                      <a:pt x="514" y="2643"/>
                    </a:lnTo>
                    <a:lnTo>
                      <a:pt x="524" y="2655"/>
                    </a:lnTo>
                    <a:lnTo>
                      <a:pt x="535" y="2665"/>
                    </a:lnTo>
                    <a:lnTo>
                      <a:pt x="546" y="2677"/>
                    </a:lnTo>
                    <a:lnTo>
                      <a:pt x="551" y="2682"/>
                    </a:lnTo>
                    <a:lnTo>
                      <a:pt x="557" y="2686"/>
                    </a:lnTo>
                    <a:lnTo>
                      <a:pt x="563" y="2689"/>
                    </a:lnTo>
                    <a:lnTo>
                      <a:pt x="569" y="2691"/>
                    </a:lnTo>
                    <a:lnTo>
                      <a:pt x="582" y="2695"/>
                    </a:lnTo>
                    <a:lnTo>
                      <a:pt x="598" y="2697"/>
                    </a:lnTo>
                    <a:lnTo>
                      <a:pt x="608" y="2699"/>
                    </a:lnTo>
                    <a:lnTo>
                      <a:pt x="616" y="2702"/>
                    </a:lnTo>
                    <a:lnTo>
                      <a:pt x="625" y="2705"/>
                    </a:lnTo>
                    <a:lnTo>
                      <a:pt x="635" y="2706"/>
                    </a:lnTo>
                    <a:lnTo>
                      <a:pt x="641" y="2705"/>
                    </a:lnTo>
                    <a:lnTo>
                      <a:pt x="648" y="2704"/>
                    </a:lnTo>
                    <a:lnTo>
                      <a:pt x="653" y="2702"/>
                    </a:lnTo>
                    <a:lnTo>
                      <a:pt x="658" y="2699"/>
                    </a:lnTo>
                    <a:lnTo>
                      <a:pt x="667" y="2692"/>
                    </a:lnTo>
                    <a:lnTo>
                      <a:pt x="675" y="2684"/>
                    </a:lnTo>
                    <a:lnTo>
                      <a:pt x="684" y="2675"/>
                    </a:lnTo>
                    <a:lnTo>
                      <a:pt x="692" y="2668"/>
                    </a:lnTo>
                    <a:lnTo>
                      <a:pt x="697" y="2665"/>
                    </a:lnTo>
                    <a:lnTo>
                      <a:pt x="704" y="2663"/>
                    </a:lnTo>
                    <a:lnTo>
                      <a:pt x="709" y="2662"/>
                    </a:lnTo>
                    <a:lnTo>
                      <a:pt x="716" y="2661"/>
                    </a:lnTo>
                    <a:lnTo>
                      <a:pt x="725" y="2664"/>
                    </a:lnTo>
                    <a:lnTo>
                      <a:pt x="734" y="2666"/>
                    </a:lnTo>
                    <a:lnTo>
                      <a:pt x="770" y="2666"/>
                    </a:lnTo>
                    <a:lnTo>
                      <a:pt x="775" y="2663"/>
                    </a:lnTo>
                    <a:lnTo>
                      <a:pt x="780" y="2659"/>
                    </a:lnTo>
                    <a:lnTo>
                      <a:pt x="793" y="2652"/>
                    </a:lnTo>
                    <a:lnTo>
                      <a:pt x="806" y="2645"/>
                    </a:lnTo>
                    <a:lnTo>
                      <a:pt x="813" y="2639"/>
                    </a:lnTo>
                    <a:lnTo>
                      <a:pt x="821" y="2634"/>
                    </a:lnTo>
                    <a:lnTo>
                      <a:pt x="824" y="2632"/>
                    </a:lnTo>
                    <a:lnTo>
                      <a:pt x="827" y="2630"/>
                    </a:lnTo>
                    <a:lnTo>
                      <a:pt x="831" y="2629"/>
                    </a:lnTo>
                    <a:lnTo>
                      <a:pt x="836" y="2628"/>
                    </a:lnTo>
                    <a:lnTo>
                      <a:pt x="848" y="2632"/>
                    </a:lnTo>
                    <a:lnTo>
                      <a:pt x="860" y="2636"/>
                    </a:lnTo>
                    <a:lnTo>
                      <a:pt x="872" y="2638"/>
                    </a:lnTo>
                    <a:lnTo>
                      <a:pt x="883" y="2639"/>
                    </a:lnTo>
                    <a:lnTo>
                      <a:pt x="893" y="2639"/>
                    </a:lnTo>
                    <a:lnTo>
                      <a:pt x="905" y="2639"/>
                    </a:lnTo>
                    <a:lnTo>
                      <a:pt x="918" y="2638"/>
                    </a:lnTo>
                    <a:lnTo>
                      <a:pt x="931" y="2637"/>
                    </a:lnTo>
                    <a:lnTo>
                      <a:pt x="943" y="2635"/>
                    </a:lnTo>
                    <a:lnTo>
                      <a:pt x="954" y="2633"/>
                    </a:lnTo>
                    <a:lnTo>
                      <a:pt x="965" y="2629"/>
                    </a:lnTo>
                    <a:lnTo>
                      <a:pt x="975" y="2625"/>
                    </a:lnTo>
                    <a:lnTo>
                      <a:pt x="987" y="2619"/>
                    </a:lnTo>
                    <a:lnTo>
                      <a:pt x="999" y="2613"/>
                    </a:lnTo>
                    <a:lnTo>
                      <a:pt x="1009" y="2604"/>
                    </a:lnTo>
                    <a:lnTo>
                      <a:pt x="1018" y="2594"/>
                    </a:lnTo>
                    <a:lnTo>
                      <a:pt x="1027" y="2592"/>
                    </a:lnTo>
                    <a:lnTo>
                      <a:pt x="1035" y="2590"/>
                    </a:lnTo>
                    <a:lnTo>
                      <a:pt x="1043" y="2590"/>
                    </a:lnTo>
                    <a:lnTo>
                      <a:pt x="1052" y="2588"/>
                    </a:lnTo>
                    <a:lnTo>
                      <a:pt x="1062" y="2585"/>
                    </a:lnTo>
                    <a:lnTo>
                      <a:pt x="1071" y="2581"/>
                    </a:lnTo>
                    <a:lnTo>
                      <a:pt x="1079" y="2576"/>
                    </a:lnTo>
                    <a:lnTo>
                      <a:pt x="1088" y="2571"/>
                    </a:lnTo>
                    <a:lnTo>
                      <a:pt x="1101" y="2565"/>
                    </a:lnTo>
                    <a:lnTo>
                      <a:pt x="1114" y="2559"/>
                    </a:lnTo>
                    <a:lnTo>
                      <a:pt x="1120" y="2557"/>
                    </a:lnTo>
                    <a:lnTo>
                      <a:pt x="1127" y="2555"/>
                    </a:lnTo>
                    <a:lnTo>
                      <a:pt x="1134" y="2554"/>
                    </a:lnTo>
                    <a:lnTo>
                      <a:pt x="1141" y="2554"/>
                    </a:lnTo>
                    <a:lnTo>
                      <a:pt x="1152" y="2558"/>
                    </a:lnTo>
                    <a:lnTo>
                      <a:pt x="1164" y="2564"/>
                    </a:lnTo>
                    <a:lnTo>
                      <a:pt x="1182" y="2568"/>
                    </a:lnTo>
                    <a:lnTo>
                      <a:pt x="1197" y="2571"/>
                    </a:lnTo>
                    <a:lnTo>
                      <a:pt x="1214" y="2571"/>
                    </a:lnTo>
                    <a:lnTo>
                      <a:pt x="1233" y="2571"/>
                    </a:lnTo>
                    <a:lnTo>
                      <a:pt x="1251" y="2571"/>
                    </a:lnTo>
                    <a:lnTo>
                      <a:pt x="1267" y="2570"/>
                    </a:lnTo>
                    <a:lnTo>
                      <a:pt x="1284" y="2568"/>
                    </a:lnTo>
                    <a:lnTo>
                      <a:pt x="1302" y="2563"/>
                    </a:lnTo>
                    <a:lnTo>
                      <a:pt x="1314" y="2557"/>
                    </a:lnTo>
                    <a:lnTo>
                      <a:pt x="1325" y="2551"/>
                    </a:lnTo>
                    <a:lnTo>
                      <a:pt x="1330" y="2548"/>
                    </a:lnTo>
                    <a:lnTo>
                      <a:pt x="1336" y="2546"/>
                    </a:lnTo>
                    <a:lnTo>
                      <a:pt x="1342" y="2543"/>
                    </a:lnTo>
                    <a:lnTo>
                      <a:pt x="1349" y="2542"/>
                    </a:lnTo>
                    <a:lnTo>
                      <a:pt x="1358" y="2543"/>
                    </a:lnTo>
                    <a:lnTo>
                      <a:pt x="1366" y="2545"/>
                    </a:lnTo>
                    <a:lnTo>
                      <a:pt x="1374" y="2547"/>
                    </a:lnTo>
                    <a:lnTo>
                      <a:pt x="1381" y="2549"/>
                    </a:lnTo>
                    <a:lnTo>
                      <a:pt x="1396" y="2554"/>
                    </a:lnTo>
                    <a:lnTo>
                      <a:pt x="1410" y="2561"/>
                    </a:lnTo>
                    <a:lnTo>
                      <a:pt x="1423" y="2567"/>
                    </a:lnTo>
                    <a:lnTo>
                      <a:pt x="1437" y="2572"/>
                    </a:lnTo>
                    <a:lnTo>
                      <a:pt x="1445" y="2575"/>
                    </a:lnTo>
                    <a:lnTo>
                      <a:pt x="1454" y="2576"/>
                    </a:lnTo>
                    <a:lnTo>
                      <a:pt x="1462" y="2577"/>
                    </a:lnTo>
                    <a:lnTo>
                      <a:pt x="1471" y="2578"/>
                    </a:lnTo>
                    <a:lnTo>
                      <a:pt x="1491" y="2578"/>
                    </a:lnTo>
                    <a:lnTo>
                      <a:pt x="1510" y="2578"/>
                    </a:lnTo>
                    <a:lnTo>
                      <a:pt x="1529" y="2578"/>
                    </a:lnTo>
                    <a:lnTo>
                      <a:pt x="1549" y="2578"/>
                    </a:lnTo>
                    <a:lnTo>
                      <a:pt x="1550" y="2566"/>
                    </a:lnTo>
                    <a:lnTo>
                      <a:pt x="1549" y="2554"/>
                    </a:lnTo>
                    <a:lnTo>
                      <a:pt x="1549" y="2548"/>
                    </a:lnTo>
                    <a:lnTo>
                      <a:pt x="1549" y="2541"/>
                    </a:lnTo>
                    <a:lnTo>
                      <a:pt x="1552" y="2537"/>
                    </a:lnTo>
                    <a:lnTo>
                      <a:pt x="1556" y="2533"/>
                    </a:lnTo>
                    <a:lnTo>
                      <a:pt x="1560" y="2530"/>
                    </a:lnTo>
                    <a:lnTo>
                      <a:pt x="1565" y="2528"/>
                    </a:lnTo>
                    <a:lnTo>
                      <a:pt x="1569" y="2526"/>
                    </a:lnTo>
                    <a:lnTo>
                      <a:pt x="1574" y="2525"/>
                    </a:lnTo>
                    <a:lnTo>
                      <a:pt x="1579" y="2524"/>
                    </a:lnTo>
                    <a:lnTo>
                      <a:pt x="1584" y="2523"/>
                    </a:lnTo>
                    <a:lnTo>
                      <a:pt x="1595" y="2528"/>
                    </a:lnTo>
                    <a:lnTo>
                      <a:pt x="1606" y="2534"/>
                    </a:lnTo>
                    <a:lnTo>
                      <a:pt x="1628" y="2537"/>
                    </a:lnTo>
                    <a:lnTo>
                      <a:pt x="1646" y="2539"/>
                    </a:lnTo>
                    <a:lnTo>
                      <a:pt x="1664" y="2541"/>
                    </a:lnTo>
                    <a:lnTo>
                      <a:pt x="1686" y="2541"/>
                    </a:lnTo>
                    <a:lnTo>
                      <a:pt x="1689" y="2541"/>
                    </a:lnTo>
                    <a:lnTo>
                      <a:pt x="1692" y="2540"/>
                    </a:lnTo>
                    <a:lnTo>
                      <a:pt x="1695" y="2538"/>
                    </a:lnTo>
                    <a:lnTo>
                      <a:pt x="1698" y="2535"/>
                    </a:lnTo>
                    <a:lnTo>
                      <a:pt x="1701" y="2529"/>
                    </a:lnTo>
                    <a:lnTo>
                      <a:pt x="1705" y="2522"/>
                    </a:lnTo>
                    <a:lnTo>
                      <a:pt x="1708" y="2515"/>
                    </a:lnTo>
                    <a:lnTo>
                      <a:pt x="1712" y="2509"/>
                    </a:lnTo>
                    <a:lnTo>
                      <a:pt x="1714" y="2507"/>
                    </a:lnTo>
                    <a:lnTo>
                      <a:pt x="1717" y="2505"/>
                    </a:lnTo>
                    <a:lnTo>
                      <a:pt x="1720" y="2503"/>
                    </a:lnTo>
                    <a:lnTo>
                      <a:pt x="1724" y="2503"/>
                    </a:lnTo>
                    <a:lnTo>
                      <a:pt x="1737" y="2504"/>
                    </a:lnTo>
                    <a:lnTo>
                      <a:pt x="1747" y="2506"/>
                    </a:lnTo>
                    <a:lnTo>
                      <a:pt x="1758" y="2508"/>
                    </a:lnTo>
                    <a:lnTo>
                      <a:pt x="1770" y="2509"/>
                    </a:lnTo>
                    <a:lnTo>
                      <a:pt x="1804" y="2509"/>
                    </a:lnTo>
                    <a:lnTo>
                      <a:pt x="1813" y="2509"/>
                    </a:lnTo>
                    <a:lnTo>
                      <a:pt x="1820" y="2508"/>
                    </a:lnTo>
                    <a:lnTo>
                      <a:pt x="1827" y="2506"/>
                    </a:lnTo>
                    <a:lnTo>
                      <a:pt x="1834" y="2504"/>
                    </a:lnTo>
                    <a:lnTo>
                      <a:pt x="1841" y="2502"/>
                    </a:lnTo>
                    <a:lnTo>
                      <a:pt x="1848" y="2501"/>
                    </a:lnTo>
                    <a:lnTo>
                      <a:pt x="1857" y="2500"/>
                    </a:lnTo>
                    <a:lnTo>
                      <a:pt x="1865" y="2499"/>
                    </a:lnTo>
                    <a:lnTo>
                      <a:pt x="1878" y="2500"/>
                    </a:lnTo>
                    <a:lnTo>
                      <a:pt x="1889" y="2501"/>
                    </a:lnTo>
                    <a:lnTo>
                      <a:pt x="1900" y="2502"/>
                    </a:lnTo>
                    <a:lnTo>
                      <a:pt x="1914" y="2503"/>
                    </a:lnTo>
                    <a:lnTo>
                      <a:pt x="1927" y="2502"/>
                    </a:lnTo>
                    <a:lnTo>
                      <a:pt x="1938" y="2499"/>
                    </a:lnTo>
                    <a:lnTo>
                      <a:pt x="1948" y="2495"/>
                    </a:lnTo>
                    <a:lnTo>
                      <a:pt x="1957" y="2490"/>
                    </a:lnTo>
                    <a:lnTo>
                      <a:pt x="1976" y="2475"/>
                    </a:lnTo>
                    <a:lnTo>
                      <a:pt x="1996" y="2460"/>
                    </a:lnTo>
                    <a:lnTo>
                      <a:pt x="2004" y="2453"/>
                    </a:lnTo>
                    <a:lnTo>
                      <a:pt x="2011" y="2445"/>
                    </a:lnTo>
                    <a:lnTo>
                      <a:pt x="2015" y="2442"/>
                    </a:lnTo>
                    <a:lnTo>
                      <a:pt x="2018" y="2439"/>
                    </a:lnTo>
                    <a:lnTo>
                      <a:pt x="2024" y="2436"/>
                    </a:lnTo>
                    <a:lnTo>
                      <a:pt x="2029" y="2432"/>
                    </a:lnTo>
                    <a:lnTo>
                      <a:pt x="2040" y="2426"/>
                    </a:lnTo>
                    <a:lnTo>
                      <a:pt x="2050" y="2420"/>
                    </a:lnTo>
                    <a:lnTo>
                      <a:pt x="2059" y="2414"/>
                    </a:lnTo>
                    <a:lnTo>
                      <a:pt x="2070" y="2407"/>
                    </a:lnTo>
                    <a:lnTo>
                      <a:pt x="2092" y="2395"/>
                    </a:lnTo>
                    <a:lnTo>
                      <a:pt x="2111" y="2385"/>
                    </a:lnTo>
                    <a:lnTo>
                      <a:pt x="2129" y="2373"/>
                    </a:lnTo>
                    <a:lnTo>
                      <a:pt x="2150" y="2360"/>
                    </a:lnTo>
                    <a:lnTo>
                      <a:pt x="2175" y="2343"/>
                    </a:lnTo>
                    <a:lnTo>
                      <a:pt x="2199" y="2326"/>
                    </a:lnTo>
                    <a:lnTo>
                      <a:pt x="2219" y="2310"/>
                    </a:lnTo>
                    <a:lnTo>
                      <a:pt x="2238" y="2294"/>
                    </a:lnTo>
                    <a:lnTo>
                      <a:pt x="2258" y="2278"/>
                    </a:lnTo>
                    <a:lnTo>
                      <a:pt x="2278" y="2260"/>
                    </a:lnTo>
                    <a:lnTo>
                      <a:pt x="2299" y="2242"/>
                    </a:lnTo>
                    <a:lnTo>
                      <a:pt x="2323" y="2222"/>
                    </a:lnTo>
                    <a:lnTo>
                      <a:pt x="2337" y="2209"/>
                    </a:lnTo>
                    <a:lnTo>
                      <a:pt x="2349" y="2198"/>
                    </a:lnTo>
                    <a:lnTo>
                      <a:pt x="2362" y="2187"/>
                    </a:lnTo>
                    <a:lnTo>
                      <a:pt x="2377" y="2175"/>
                    </a:lnTo>
                    <a:lnTo>
                      <a:pt x="2392" y="2162"/>
                    </a:lnTo>
                    <a:lnTo>
                      <a:pt x="2405" y="2149"/>
                    </a:lnTo>
                    <a:lnTo>
                      <a:pt x="2416" y="2137"/>
                    </a:lnTo>
                    <a:lnTo>
                      <a:pt x="2428" y="2126"/>
                    </a:lnTo>
                    <a:lnTo>
                      <a:pt x="2439" y="2114"/>
                    </a:lnTo>
                    <a:lnTo>
                      <a:pt x="2452" y="2102"/>
                    </a:lnTo>
                    <a:lnTo>
                      <a:pt x="2465" y="2091"/>
                    </a:lnTo>
                    <a:lnTo>
                      <a:pt x="2481" y="2080"/>
                    </a:lnTo>
                    <a:lnTo>
                      <a:pt x="2517" y="2060"/>
                    </a:lnTo>
                    <a:lnTo>
                      <a:pt x="2548" y="2041"/>
                    </a:lnTo>
                    <a:lnTo>
                      <a:pt x="2579" y="2024"/>
                    </a:lnTo>
                    <a:lnTo>
                      <a:pt x="2614" y="2003"/>
                    </a:lnTo>
                    <a:lnTo>
                      <a:pt x="2619" y="1999"/>
                    </a:lnTo>
                    <a:lnTo>
                      <a:pt x="2623" y="1996"/>
                    </a:lnTo>
                    <a:lnTo>
                      <a:pt x="2626" y="1991"/>
                    </a:lnTo>
                    <a:lnTo>
                      <a:pt x="2629" y="1987"/>
                    </a:lnTo>
                    <a:lnTo>
                      <a:pt x="2635" y="1978"/>
                    </a:lnTo>
                    <a:lnTo>
                      <a:pt x="2642" y="1969"/>
                    </a:lnTo>
                    <a:lnTo>
                      <a:pt x="2658" y="1949"/>
                    </a:lnTo>
                    <a:lnTo>
                      <a:pt x="2670" y="1929"/>
                    </a:lnTo>
                    <a:lnTo>
                      <a:pt x="2682" y="1910"/>
                    </a:lnTo>
                    <a:lnTo>
                      <a:pt x="2694" y="1888"/>
                    </a:lnTo>
                    <a:lnTo>
                      <a:pt x="2711" y="1858"/>
                    </a:lnTo>
                    <a:lnTo>
                      <a:pt x="2728" y="1834"/>
                    </a:lnTo>
                    <a:lnTo>
                      <a:pt x="2743" y="1808"/>
                    </a:lnTo>
                    <a:lnTo>
                      <a:pt x="2760" y="1777"/>
                    </a:lnTo>
                    <a:lnTo>
                      <a:pt x="2773" y="1751"/>
                    </a:lnTo>
                    <a:lnTo>
                      <a:pt x="2784" y="1729"/>
                    </a:lnTo>
                    <a:lnTo>
                      <a:pt x="2794" y="1705"/>
                    </a:lnTo>
                    <a:lnTo>
                      <a:pt x="2804" y="1679"/>
                    </a:lnTo>
                    <a:lnTo>
                      <a:pt x="2809" y="1661"/>
                    </a:lnTo>
                    <a:lnTo>
                      <a:pt x="2812" y="1646"/>
                    </a:lnTo>
                    <a:lnTo>
                      <a:pt x="2814" y="1639"/>
                    </a:lnTo>
                    <a:lnTo>
                      <a:pt x="2816" y="1631"/>
                    </a:lnTo>
                    <a:lnTo>
                      <a:pt x="2818" y="1624"/>
                    </a:lnTo>
                    <a:lnTo>
                      <a:pt x="2822" y="1615"/>
                    </a:lnTo>
                    <a:lnTo>
                      <a:pt x="2825" y="1610"/>
                    </a:lnTo>
                    <a:lnTo>
                      <a:pt x="2829" y="1605"/>
                    </a:lnTo>
                    <a:lnTo>
                      <a:pt x="2833" y="1601"/>
                    </a:lnTo>
                    <a:lnTo>
                      <a:pt x="2837" y="1598"/>
                    </a:lnTo>
                    <a:lnTo>
                      <a:pt x="2846" y="1591"/>
                    </a:lnTo>
                    <a:lnTo>
                      <a:pt x="2855" y="1583"/>
                    </a:lnTo>
                    <a:lnTo>
                      <a:pt x="2862" y="1569"/>
                    </a:lnTo>
                    <a:lnTo>
                      <a:pt x="2870" y="1556"/>
                    </a:lnTo>
                    <a:lnTo>
                      <a:pt x="2875" y="1551"/>
                    </a:lnTo>
                    <a:lnTo>
                      <a:pt x="2879" y="1548"/>
                    </a:lnTo>
                    <a:lnTo>
                      <a:pt x="2884" y="1545"/>
                    </a:lnTo>
                    <a:lnTo>
                      <a:pt x="2890" y="1543"/>
                    </a:lnTo>
                    <a:lnTo>
                      <a:pt x="2900" y="1540"/>
                    </a:lnTo>
                    <a:lnTo>
                      <a:pt x="2912" y="1535"/>
                    </a:lnTo>
                    <a:lnTo>
                      <a:pt x="2931" y="1523"/>
                    </a:lnTo>
                    <a:lnTo>
                      <a:pt x="2949" y="1513"/>
                    </a:lnTo>
                    <a:lnTo>
                      <a:pt x="2966" y="1503"/>
                    </a:lnTo>
                    <a:lnTo>
                      <a:pt x="2985" y="1490"/>
                    </a:lnTo>
                    <a:lnTo>
                      <a:pt x="2998" y="1480"/>
                    </a:lnTo>
                    <a:lnTo>
                      <a:pt x="3012" y="1470"/>
                    </a:lnTo>
                    <a:lnTo>
                      <a:pt x="3036" y="1458"/>
                    </a:lnTo>
                    <a:lnTo>
                      <a:pt x="3059" y="1448"/>
                    </a:lnTo>
                    <a:lnTo>
                      <a:pt x="3069" y="1441"/>
                    </a:lnTo>
                    <a:lnTo>
                      <a:pt x="3079" y="1433"/>
                    </a:lnTo>
                    <a:lnTo>
                      <a:pt x="3088" y="1425"/>
                    </a:lnTo>
                    <a:lnTo>
                      <a:pt x="3097" y="1414"/>
                    </a:lnTo>
                    <a:lnTo>
                      <a:pt x="3103" y="1405"/>
                    </a:lnTo>
                    <a:lnTo>
                      <a:pt x="3107" y="1396"/>
                    </a:lnTo>
                    <a:lnTo>
                      <a:pt x="3111" y="1386"/>
                    </a:lnTo>
                    <a:lnTo>
                      <a:pt x="3117" y="1376"/>
                    </a:lnTo>
                    <a:lnTo>
                      <a:pt x="3132" y="1349"/>
                    </a:lnTo>
                    <a:lnTo>
                      <a:pt x="3145" y="1323"/>
                    </a:lnTo>
                    <a:lnTo>
                      <a:pt x="3150" y="1310"/>
                    </a:lnTo>
                    <a:lnTo>
                      <a:pt x="3155" y="1297"/>
                    </a:lnTo>
                    <a:lnTo>
                      <a:pt x="3160" y="1283"/>
                    </a:lnTo>
                    <a:lnTo>
                      <a:pt x="3164" y="1266"/>
                    </a:lnTo>
                    <a:lnTo>
                      <a:pt x="3169" y="1240"/>
                    </a:lnTo>
                    <a:lnTo>
                      <a:pt x="3175" y="1217"/>
                    </a:lnTo>
                    <a:lnTo>
                      <a:pt x="3179" y="1206"/>
                    </a:lnTo>
                    <a:lnTo>
                      <a:pt x="3183" y="1195"/>
                    </a:lnTo>
                    <a:lnTo>
                      <a:pt x="3189" y="1185"/>
                    </a:lnTo>
                    <a:lnTo>
                      <a:pt x="3197" y="1174"/>
                    </a:lnTo>
                    <a:lnTo>
                      <a:pt x="3205" y="1160"/>
                    </a:lnTo>
                    <a:lnTo>
                      <a:pt x="3212" y="1148"/>
                    </a:lnTo>
                    <a:lnTo>
                      <a:pt x="3217" y="1136"/>
                    </a:lnTo>
                    <a:lnTo>
                      <a:pt x="3222" y="1124"/>
                    </a:lnTo>
                    <a:lnTo>
                      <a:pt x="3230" y="1097"/>
                    </a:lnTo>
                    <a:lnTo>
                      <a:pt x="3238" y="1068"/>
                    </a:lnTo>
                    <a:lnTo>
                      <a:pt x="3240" y="1061"/>
                    </a:lnTo>
                    <a:lnTo>
                      <a:pt x="3241" y="1053"/>
                    </a:lnTo>
                    <a:lnTo>
                      <a:pt x="3241" y="1053"/>
                    </a:lnTo>
                    <a:lnTo>
                      <a:pt x="3201" y="1047"/>
                    </a:lnTo>
                    <a:lnTo>
                      <a:pt x="3164" y="1042"/>
                    </a:lnTo>
                    <a:lnTo>
                      <a:pt x="3147" y="1039"/>
                    </a:lnTo>
                    <a:lnTo>
                      <a:pt x="3129" y="1035"/>
                    </a:lnTo>
                    <a:lnTo>
                      <a:pt x="3110" y="1030"/>
                    </a:lnTo>
                    <a:lnTo>
                      <a:pt x="3090" y="1024"/>
                    </a:lnTo>
                    <a:lnTo>
                      <a:pt x="3090" y="1024"/>
                    </a:lnTo>
                    <a:lnTo>
                      <a:pt x="3078" y="1042"/>
                    </a:lnTo>
                    <a:lnTo>
                      <a:pt x="3065" y="1060"/>
                    </a:lnTo>
                    <a:lnTo>
                      <a:pt x="3051" y="1076"/>
                    </a:lnTo>
                    <a:lnTo>
                      <a:pt x="3036" y="1091"/>
                    </a:lnTo>
                    <a:lnTo>
                      <a:pt x="3029" y="1098"/>
                    </a:lnTo>
                    <a:lnTo>
                      <a:pt x="3022" y="1105"/>
                    </a:lnTo>
                    <a:lnTo>
                      <a:pt x="3018" y="1108"/>
                    </a:lnTo>
                    <a:lnTo>
                      <a:pt x="3014" y="1110"/>
                    </a:lnTo>
                    <a:lnTo>
                      <a:pt x="3010" y="1111"/>
                    </a:lnTo>
                    <a:lnTo>
                      <a:pt x="3005" y="1112"/>
                    </a:lnTo>
                    <a:lnTo>
                      <a:pt x="2981" y="1111"/>
                    </a:lnTo>
                    <a:lnTo>
                      <a:pt x="2961" y="1108"/>
                    </a:lnTo>
                    <a:lnTo>
                      <a:pt x="2940" y="1105"/>
                    </a:lnTo>
                    <a:lnTo>
                      <a:pt x="2917" y="1104"/>
                    </a:lnTo>
                    <a:lnTo>
                      <a:pt x="2910" y="1105"/>
                    </a:lnTo>
                    <a:lnTo>
                      <a:pt x="2904" y="1107"/>
                    </a:lnTo>
                    <a:lnTo>
                      <a:pt x="2898" y="1109"/>
                    </a:lnTo>
                    <a:lnTo>
                      <a:pt x="2891" y="1112"/>
                    </a:lnTo>
                    <a:lnTo>
                      <a:pt x="2826" y="957"/>
                    </a:lnTo>
                    <a:lnTo>
                      <a:pt x="2832" y="945"/>
                    </a:lnTo>
                    <a:lnTo>
                      <a:pt x="2838" y="936"/>
                    </a:lnTo>
                    <a:lnTo>
                      <a:pt x="2844" y="926"/>
                    </a:lnTo>
                    <a:lnTo>
                      <a:pt x="2850" y="915"/>
                    </a:lnTo>
                    <a:lnTo>
                      <a:pt x="2853" y="905"/>
                    </a:lnTo>
                    <a:lnTo>
                      <a:pt x="2856" y="895"/>
                    </a:lnTo>
                    <a:lnTo>
                      <a:pt x="2859" y="884"/>
                    </a:lnTo>
                    <a:lnTo>
                      <a:pt x="2862" y="874"/>
                    </a:lnTo>
                    <a:lnTo>
                      <a:pt x="2865" y="867"/>
                    </a:lnTo>
                    <a:lnTo>
                      <a:pt x="2868" y="861"/>
                    </a:lnTo>
                    <a:lnTo>
                      <a:pt x="2871" y="856"/>
                    </a:lnTo>
                    <a:lnTo>
                      <a:pt x="2875" y="852"/>
                    </a:lnTo>
                    <a:lnTo>
                      <a:pt x="2883" y="843"/>
                    </a:lnTo>
                    <a:lnTo>
                      <a:pt x="2894" y="832"/>
                    </a:lnTo>
                    <a:lnTo>
                      <a:pt x="2905" y="820"/>
                    </a:lnTo>
                    <a:lnTo>
                      <a:pt x="2913" y="808"/>
                    </a:lnTo>
                    <a:lnTo>
                      <a:pt x="2920" y="796"/>
                    </a:lnTo>
                    <a:lnTo>
                      <a:pt x="2927" y="780"/>
                    </a:lnTo>
                    <a:lnTo>
                      <a:pt x="2930" y="769"/>
                    </a:lnTo>
                    <a:lnTo>
                      <a:pt x="2935" y="760"/>
                    </a:lnTo>
                    <a:lnTo>
                      <a:pt x="2938" y="756"/>
                    </a:lnTo>
                    <a:lnTo>
                      <a:pt x="2941" y="753"/>
                    </a:lnTo>
                    <a:lnTo>
                      <a:pt x="2946" y="751"/>
                    </a:lnTo>
                    <a:lnTo>
                      <a:pt x="2950" y="749"/>
                    </a:lnTo>
                    <a:lnTo>
                      <a:pt x="2958" y="746"/>
                    </a:lnTo>
                    <a:lnTo>
                      <a:pt x="2966" y="742"/>
                    </a:lnTo>
                    <a:lnTo>
                      <a:pt x="2971" y="739"/>
                    </a:lnTo>
                    <a:lnTo>
                      <a:pt x="2976" y="735"/>
                    </a:lnTo>
                    <a:lnTo>
                      <a:pt x="2981" y="733"/>
                    </a:lnTo>
                    <a:lnTo>
                      <a:pt x="2986" y="732"/>
                    </a:lnTo>
                    <a:lnTo>
                      <a:pt x="2990" y="732"/>
                    </a:lnTo>
                    <a:lnTo>
                      <a:pt x="2993" y="733"/>
                    </a:lnTo>
                    <a:lnTo>
                      <a:pt x="2996" y="735"/>
                    </a:lnTo>
                    <a:lnTo>
                      <a:pt x="2998" y="738"/>
                    </a:lnTo>
                    <a:lnTo>
                      <a:pt x="3003" y="743"/>
                    </a:lnTo>
                    <a:lnTo>
                      <a:pt x="3008" y="749"/>
                    </a:lnTo>
                    <a:lnTo>
                      <a:pt x="3021" y="764"/>
                    </a:lnTo>
                    <a:lnTo>
                      <a:pt x="3036" y="777"/>
                    </a:lnTo>
                    <a:lnTo>
                      <a:pt x="3043" y="789"/>
                    </a:lnTo>
                    <a:lnTo>
                      <a:pt x="3051" y="799"/>
                    </a:lnTo>
                    <a:lnTo>
                      <a:pt x="3063" y="807"/>
                    </a:lnTo>
                    <a:lnTo>
                      <a:pt x="3074" y="813"/>
                    </a:lnTo>
                    <a:lnTo>
                      <a:pt x="3085" y="820"/>
                    </a:lnTo>
                    <a:lnTo>
                      <a:pt x="3095" y="829"/>
                    </a:lnTo>
                    <a:lnTo>
                      <a:pt x="3095" y="829"/>
                    </a:lnTo>
                    <a:lnTo>
                      <a:pt x="3104" y="685"/>
                    </a:lnTo>
                    <a:lnTo>
                      <a:pt x="3104" y="570"/>
                    </a:lnTo>
                    <a:lnTo>
                      <a:pt x="3103" y="545"/>
                    </a:lnTo>
                    <a:lnTo>
                      <a:pt x="3101" y="524"/>
                    </a:lnTo>
                    <a:lnTo>
                      <a:pt x="3098" y="501"/>
                    </a:lnTo>
                    <a:lnTo>
                      <a:pt x="3095" y="477"/>
                    </a:lnTo>
                    <a:lnTo>
                      <a:pt x="3095" y="466"/>
                    </a:lnTo>
                    <a:lnTo>
                      <a:pt x="3097" y="457"/>
                    </a:lnTo>
                    <a:lnTo>
                      <a:pt x="3098" y="446"/>
                    </a:lnTo>
                    <a:lnTo>
                      <a:pt x="3098" y="436"/>
                    </a:lnTo>
                    <a:lnTo>
                      <a:pt x="3097" y="422"/>
                    </a:lnTo>
                    <a:lnTo>
                      <a:pt x="3095" y="410"/>
                    </a:lnTo>
                    <a:lnTo>
                      <a:pt x="3093" y="398"/>
                    </a:lnTo>
                    <a:lnTo>
                      <a:pt x="3090" y="384"/>
                    </a:lnTo>
                    <a:lnTo>
                      <a:pt x="3087" y="370"/>
                    </a:lnTo>
                    <a:lnTo>
                      <a:pt x="3084" y="358"/>
                    </a:lnTo>
                    <a:lnTo>
                      <a:pt x="3081" y="346"/>
                    </a:lnTo>
                    <a:lnTo>
                      <a:pt x="3077" y="332"/>
                    </a:lnTo>
                    <a:lnTo>
                      <a:pt x="3073" y="316"/>
                    </a:lnTo>
                    <a:lnTo>
                      <a:pt x="3070" y="301"/>
                    </a:lnTo>
                    <a:lnTo>
                      <a:pt x="3067" y="286"/>
                    </a:lnTo>
                    <a:lnTo>
                      <a:pt x="3065" y="270"/>
                    </a:lnTo>
                    <a:lnTo>
                      <a:pt x="3064" y="250"/>
                    </a:lnTo>
                    <a:lnTo>
                      <a:pt x="3064" y="234"/>
                    </a:lnTo>
                    <a:lnTo>
                      <a:pt x="3064" y="224"/>
                    </a:lnTo>
                    <a:lnTo>
                      <a:pt x="3063" y="216"/>
                    </a:lnTo>
                    <a:lnTo>
                      <a:pt x="3062" y="207"/>
                    </a:lnTo>
                    <a:lnTo>
                      <a:pt x="3060" y="197"/>
                    </a:lnTo>
                    <a:lnTo>
                      <a:pt x="3050" y="164"/>
                    </a:lnTo>
                    <a:lnTo>
                      <a:pt x="3043" y="132"/>
                    </a:lnTo>
                    <a:lnTo>
                      <a:pt x="3039" y="115"/>
                    </a:lnTo>
                    <a:lnTo>
                      <a:pt x="3034" y="100"/>
                    </a:lnTo>
                    <a:lnTo>
                      <a:pt x="3029" y="84"/>
                    </a:lnTo>
                    <a:lnTo>
                      <a:pt x="3024" y="68"/>
                    </a:lnTo>
                    <a:lnTo>
                      <a:pt x="3024" y="68"/>
                    </a:lnTo>
                    <a:lnTo>
                      <a:pt x="2992" y="63"/>
                    </a:lnTo>
                    <a:lnTo>
                      <a:pt x="2963" y="60"/>
                    </a:lnTo>
                    <a:lnTo>
                      <a:pt x="2935" y="57"/>
                    </a:lnTo>
                    <a:lnTo>
                      <a:pt x="2907" y="55"/>
                    </a:lnTo>
                    <a:lnTo>
                      <a:pt x="2879" y="52"/>
                    </a:lnTo>
                    <a:lnTo>
                      <a:pt x="2850" y="49"/>
                    </a:lnTo>
                    <a:lnTo>
                      <a:pt x="2818" y="45"/>
                    </a:lnTo>
                    <a:lnTo>
                      <a:pt x="2785" y="39"/>
                    </a:lnTo>
                    <a:lnTo>
                      <a:pt x="2779" y="38"/>
                    </a:lnTo>
                    <a:lnTo>
                      <a:pt x="2773" y="35"/>
                    </a:lnTo>
                    <a:lnTo>
                      <a:pt x="2767" y="33"/>
                    </a:lnTo>
                    <a:lnTo>
                      <a:pt x="2763" y="30"/>
                    </a:lnTo>
                    <a:lnTo>
                      <a:pt x="2758" y="27"/>
                    </a:lnTo>
                    <a:lnTo>
                      <a:pt x="2753" y="25"/>
                    </a:lnTo>
                    <a:lnTo>
                      <a:pt x="2747" y="23"/>
                    </a:lnTo>
                    <a:lnTo>
                      <a:pt x="2741" y="21"/>
                    </a:lnTo>
                    <a:lnTo>
                      <a:pt x="2709" y="18"/>
                    </a:lnTo>
                    <a:lnTo>
                      <a:pt x="2682" y="16"/>
                    </a:lnTo>
                    <a:lnTo>
                      <a:pt x="2656" y="14"/>
                    </a:lnTo>
                    <a:lnTo>
                      <a:pt x="2624" y="10"/>
                    </a:lnTo>
                    <a:lnTo>
                      <a:pt x="2613" y="5"/>
                    </a:lnTo>
                    <a:lnTo>
                      <a:pt x="2601" y="0"/>
                    </a:lnTo>
                    <a:lnTo>
                      <a:pt x="2596" y="0"/>
                    </a:lnTo>
                    <a:lnTo>
                      <a:pt x="2591" y="1"/>
                    </a:lnTo>
                    <a:lnTo>
                      <a:pt x="2591" y="1"/>
                    </a:lnTo>
                    <a:lnTo>
                      <a:pt x="2584" y="3"/>
                    </a:lnTo>
                    <a:lnTo>
                      <a:pt x="2578" y="6"/>
                    </a:lnTo>
                    <a:lnTo>
                      <a:pt x="2572" y="12"/>
                    </a:lnTo>
                    <a:lnTo>
                      <a:pt x="2566" y="16"/>
                    </a:lnTo>
                    <a:lnTo>
                      <a:pt x="2560" y="21"/>
                    </a:lnTo>
                    <a:lnTo>
                      <a:pt x="2554" y="26"/>
                    </a:lnTo>
                    <a:lnTo>
                      <a:pt x="2547" y="30"/>
                    </a:lnTo>
                    <a:lnTo>
                      <a:pt x="2538" y="34"/>
                    </a:lnTo>
                    <a:lnTo>
                      <a:pt x="2515" y="42"/>
                    </a:lnTo>
                    <a:lnTo>
                      <a:pt x="2494" y="47"/>
                    </a:lnTo>
                    <a:lnTo>
                      <a:pt x="2484" y="51"/>
                    </a:lnTo>
                    <a:lnTo>
                      <a:pt x="2472" y="54"/>
                    </a:lnTo>
                    <a:lnTo>
                      <a:pt x="2462" y="59"/>
                    </a:lnTo>
                    <a:lnTo>
                      <a:pt x="2451" y="65"/>
                    </a:lnTo>
                    <a:lnTo>
                      <a:pt x="2440" y="71"/>
                    </a:lnTo>
                    <a:lnTo>
                      <a:pt x="2429" y="75"/>
                    </a:lnTo>
                    <a:lnTo>
                      <a:pt x="2418" y="77"/>
                    </a:lnTo>
                    <a:lnTo>
                      <a:pt x="2407" y="79"/>
                    </a:lnTo>
                    <a:lnTo>
                      <a:pt x="2397" y="80"/>
                    </a:lnTo>
                    <a:lnTo>
                      <a:pt x="2386" y="82"/>
                    </a:lnTo>
                    <a:lnTo>
                      <a:pt x="2375" y="85"/>
                    </a:lnTo>
                    <a:lnTo>
                      <a:pt x="2362" y="89"/>
                    </a:lnTo>
                    <a:lnTo>
                      <a:pt x="2352" y="93"/>
                    </a:lnTo>
                    <a:lnTo>
                      <a:pt x="2344" y="99"/>
                    </a:lnTo>
                    <a:lnTo>
                      <a:pt x="2337" y="105"/>
                    </a:lnTo>
                    <a:lnTo>
                      <a:pt x="2331" y="113"/>
                    </a:lnTo>
                    <a:lnTo>
                      <a:pt x="2320" y="130"/>
                    </a:lnTo>
                    <a:lnTo>
                      <a:pt x="2308" y="148"/>
                    </a:lnTo>
                    <a:lnTo>
                      <a:pt x="2299" y="159"/>
                    </a:lnTo>
                    <a:lnTo>
                      <a:pt x="2290" y="168"/>
                    </a:lnTo>
                    <a:lnTo>
                      <a:pt x="2281" y="175"/>
                    </a:lnTo>
                    <a:lnTo>
                      <a:pt x="2271" y="183"/>
                    </a:lnTo>
                    <a:lnTo>
                      <a:pt x="2261" y="189"/>
                    </a:lnTo>
                    <a:lnTo>
                      <a:pt x="2249" y="196"/>
                    </a:lnTo>
                    <a:lnTo>
                      <a:pt x="2239" y="204"/>
                    </a:lnTo>
                    <a:lnTo>
                      <a:pt x="2228" y="213"/>
                    </a:lnTo>
                    <a:lnTo>
                      <a:pt x="2212" y="228"/>
                    </a:lnTo>
                    <a:lnTo>
                      <a:pt x="2199" y="243"/>
                    </a:lnTo>
                    <a:lnTo>
                      <a:pt x="2190" y="249"/>
                    </a:lnTo>
                    <a:lnTo>
                      <a:pt x="2183" y="254"/>
                    </a:lnTo>
                    <a:lnTo>
                      <a:pt x="2174" y="259"/>
                    </a:lnTo>
                    <a:lnTo>
                      <a:pt x="2163" y="262"/>
                    </a:lnTo>
                    <a:lnTo>
                      <a:pt x="2151" y="264"/>
                    </a:lnTo>
                    <a:lnTo>
                      <a:pt x="2140" y="266"/>
                    </a:lnTo>
                    <a:lnTo>
                      <a:pt x="2134" y="268"/>
                    </a:lnTo>
                    <a:lnTo>
                      <a:pt x="2129" y="269"/>
                    </a:lnTo>
                    <a:lnTo>
                      <a:pt x="2124" y="272"/>
                    </a:lnTo>
                    <a:lnTo>
                      <a:pt x="2119" y="275"/>
                    </a:lnTo>
                    <a:lnTo>
                      <a:pt x="2113" y="279"/>
                    </a:lnTo>
                    <a:lnTo>
                      <a:pt x="2108" y="284"/>
                    </a:lnTo>
                    <a:lnTo>
                      <a:pt x="2103" y="291"/>
                    </a:lnTo>
                    <a:lnTo>
                      <a:pt x="2099" y="296"/>
                    </a:lnTo>
                    <a:lnTo>
                      <a:pt x="2095" y="302"/>
                    </a:lnTo>
                    <a:lnTo>
                      <a:pt x="2092" y="308"/>
                    </a:lnTo>
                    <a:lnTo>
                      <a:pt x="2090" y="314"/>
                    </a:lnTo>
                    <a:lnTo>
                      <a:pt x="2087" y="320"/>
                    </a:lnTo>
                    <a:lnTo>
                      <a:pt x="2084" y="333"/>
                    </a:lnTo>
                    <a:lnTo>
                      <a:pt x="2082" y="348"/>
                    </a:lnTo>
                    <a:lnTo>
                      <a:pt x="2080" y="363"/>
                    </a:lnTo>
                    <a:lnTo>
                      <a:pt x="2080" y="379"/>
                    </a:lnTo>
                    <a:lnTo>
                      <a:pt x="2080" y="384"/>
                    </a:lnTo>
                    <a:lnTo>
                      <a:pt x="2080" y="389"/>
                    </a:lnTo>
                    <a:lnTo>
                      <a:pt x="2076" y="398"/>
                    </a:lnTo>
                    <a:lnTo>
                      <a:pt x="2072" y="405"/>
                    </a:lnTo>
                    <a:lnTo>
                      <a:pt x="2068" y="411"/>
                    </a:lnTo>
                    <a:lnTo>
                      <a:pt x="2063" y="417"/>
                    </a:lnTo>
                    <a:lnTo>
                      <a:pt x="2053" y="427"/>
                    </a:lnTo>
                    <a:lnTo>
                      <a:pt x="2042" y="437"/>
                    </a:lnTo>
                    <a:lnTo>
                      <a:pt x="2030" y="447"/>
                    </a:lnTo>
                    <a:lnTo>
                      <a:pt x="2017" y="458"/>
                    </a:lnTo>
                    <a:lnTo>
                      <a:pt x="2005" y="469"/>
                    </a:lnTo>
                    <a:lnTo>
                      <a:pt x="1992" y="482"/>
                    </a:lnTo>
                    <a:lnTo>
                      <a:pt x="1980" y="498"/>
                    </a:lnTo>
                    <a:lnTo>
                      <a:pt x="1969" y="513"/>
                    </a:lnTo>
                    <a:lnTo>
                      <a:pt x="1962" y="519"/>
                    </a:lnTo>
                    <a:lnTo>
                      <a:pt x="1956" y="525"/>
                    </a:lnTo>
                    <a:lnTo>
                      <a:pt x="1949" y="531"/>
                    </a:lnTo>
                    <a:lnTo>
                      <a:pt x="1940" y="537"/>
                    </a:lnTo>
                    <a:lnTo>
                      <a:pt x="1927" y="545"/>
                    </a:lnTo>
                    <a:lnTo>
                      <a:pt x="1916" y="553"/>
                    </a:lnTo>
                    <a:lnTo>
                      <a:pt x="1903" y="561"/>
                    </a:lnTo>
                    <a:lnTo>
                      <a:pt x="1888" y="568"/>
                    </a:lnTo>
                    <a:lnTo>
                      <a:pt x="1883" y="570"/>
                    </a:lnTo>
                    <a:lnTo>
                      <a:pt x="1877" y="571"/>
                    </a:lnTo>
                    <a:lnTo>
                      <a:pt x="1872" y="573"/>
                    </a:lnTo>
                    <a:lnTo>
                      <a:pt x="1868" y="576"/>
                    </a:lnTo>
                    <a:lnTo>
                      <a:pt x="1865" y="580"/>
                    </a:lnTo>
                    <a:lnTo>
                      <a:pt x="1863" y="585"/>
                    </a:lnTo>
                    <a:lnTo>
                      <a:pt x="1862" y="591"/>
                    </a:lnTo>
                    <a:lnTo>
                      <a:pt x="1860" y="596"/>
                    </a:lnTo>
                    <a:lnTo>
                      <a:pt x="1855" y="610"/>
                    </a:lnTo>
                    <a:lnTo>
                      <a:pt x="1850" y="623"/>
                    </a:lnTo>
                    <a:lnTo>
                      <a:pt x="1845" y="635"/>
                    </a:lnTo>
                    <a:lnTo>
                      <a:pt x="1839" y="648"/>
                    </a:lnTo>
                    <a:lnTo>
                      <a:pt x="1833" y="661"/>
                    </a:lnTo>
                    <a:lnTo>
                      <a:pt x="1826" y="673"/>
                    </a:lnTo>
                    <a:lnTo>
                      <a:pt x="1818" y="682"/>
                    </a:lnTo>
                    <a:lnTo>
                      <a:pt x="1809" y="690"/>
                    </a:lnTo>
                    <a:lnTo>
                      <a:pt x="1799" y="697"/>
                    </a:lnTo>
                    <a:lnTo>
                      <a:pt x="1787" y="704"/>
                    </a:lnTo>
                    <a:lnTo>
                      <a:pt x="1775" y="710"/>
                    </a:lnTo>
                    <a:lnTo>
                      <a:pt x="1762" y="715"/>
                    </a:lnTo>
                    <a:lnTo>
                      <a:pt x="1753" y="718"/>
                    </a:lnTo>
                    <a:lnTo>
                      <a:pt x="1745" y="721"/>
                    </a:lnTo>
                    <a:lnTo>
                      <a:pt x="1738" y="723"/>
                    </a:lnTo>
                    <a:lnTo>
                      <a:pt x="1728" y="726"/>
                    </a:lnTo>
                    <a:lnTo>
                      <a:pt x="1718" y="730"/>
                    </a:lnTo>
                    <a:lnTo>
                      <a:pt x="1709" y="733"/>
                    </a:lnTo>
                    <a:lnTo>
                      <a:pt x="1700" y="736"/>
                    </a:lnTo>
                    <a:lnTo>
                      <a:pt x="1690" y="737"/>
                    </a:lnTo>
                    <a:lnTo>
                      <a:pt x="1672" y="736"/>
                    </a:lnTo>
                    <a:lnTo>
                      <a:pt x="1656" y="735"/>
                    </a:lnTo>
                    <a:lnTo>
                      <a:pt x="1641" y="734"/>
                    </a:lnTo>
                    <a:lnTo>
                      <a:pt x="1627" y="732"/>
                    </a:lnTo>
                    <a:lnTo>
                      <a:pt x="1598" y="729"/>
                    </a:lnTo>
                    <a:lnTo>
                      <a:pt x="1565" y="726"/>
                    </a:lnTo>
                    <a:lnTo>
                      <a:pt x="1537" y="726"/>
                    </a:lnTo>
                    <a:lnTo>
                      <a:pt x="1512" y="729"/>
                    </a:lnTo>
                    <a:lnTo>
                      <a:pt x="1499" y="730"/>
                    </a:lnTo>
                    <a:lnTo>
                      <a:pt x="1487" y="731"/>
                    </a:lnTo>
                    <a:lnTo>
                      <a:pt x="1474" y="730"/>
                    </a:lnTo>
                    <a:lnTo>
                      <a:pt x="1459" y="729"/>
                    </a:lnTo>
                    <a:lnTo>
                      <a:pt x="1433" y="724"/>
                    </a:lnTo>
                    <a:lnTo>
                      <a:pt x="1411" y="719"/>
                    </a:lnTo>
                    <a:lnTo>
                      <a:pt x="1400" y="716"/>
                    </a:lnTo>
                    <a:lnTo>
                      <a:pt x="1388" y="715"/>
                    </a:lnTo>
                    <a:lnTo>
                      <a:pt x="1376" y="713"/>
                    </a:lnTo>
                    <a:lnTo>
                      <a:pt x="1362" y="713"/>
                    </a:lnTo>
                    <a:lnTo>
                      <a:pt x="1298" y="713"/>
                    </a:lnTo>
                    <a:lnTo>
                      <a:pt x="1293" y="710"/>
                    </a:lnTo>
                    <a:lnTo>
                      <a:pt x="1288" y="708"/>
                    </a:lnTo>
                    <a:lnTo>
                      <a:pt x="1285" y="708"/>
                    </a:lnTo>
                    <a:lnTo>
                      <a:pt x="1283" y="709"/>
                    </a:lnTo>
                    <a:lnTo>
                      <a:pt x="1280" y="710"/>
                    </a:lnTo>
                    <a:lnTo>
                      <a:pt x="1278" y="712"/>
                    </a:lnTo>
                    <a:lnTo>
                      <a:pt x="1273" y="716"/>
                    </a:lnTo>
                    <a:lnTo>
                      <a:pt x="1269" y="720"/>
                    </a:lnTo>
                    <a:lnTo>
                      <a:pt x="1255" y="735"/>
                    </a:lnTo>
                    <a:lnTo>
                      <a:pt x="1243" y="749"/>
                    </a:lnTo>
                    <a:lnTo>
                      <a:pt x="1233" y="764"/>
                    </a:lnTo>
                    <a:lnTo>
                      <a:pt x="1221" y="780"/>
                    </a:lnTo>
                    <a:lnTo>
                      <a:pt x="1211" y="792"/>
                    </a:lnTo>
                    <a:lnTo>
                      <a:pt x="1202" y="801"/>
                    </a:lnTo>
                    <a:lnTo>
                      <a:pt x="1192" y="809"/>
                    </a:lnTo>
                    <a:lnTo>
                      <a:pt x="1182" y="819"/>
                    </a:lnTo>
                    <a:lnTo>
                      <a:pt x="1172" y="829"/>
                    </a:lnTo>
                    <a:lnTo>
                      <a:pt x="1164" y="839"/>
                    </a:lnTo>
                    <a:lnTo>
                      <a:pt x="1154" y="846"/>
                    </a:lnTo>
                    <a:lnTo>
                      <a:pt x="1143" y="853"/>
                    </a:lnTo>
                    <a:lnTo>
                      <a:pt x="1128" y="859"/>
                    </a:lnTo>
                    <a:lnTo>
                      <a:pt x="1115" y="863"/>
                    </a:lnTo>
                    <a:lnTo>
                      <a:pt x="1109" y="866"/>
                    </a:lnTo>
                    <a:lnTo>
                      <a:pt x="1102" y="869"/>
                    </a:lnTo>
                    <a:lnTo>
                      <a:pt x="1096" y="873"/>
                    </a:lnTo>
                    <a:lnTo>
                      <a:pt x="1091" y="879"/>
                    </a:lnTo>
                    <a:lnTo>
                      <a:pt x="1087" y="884"/>
                    </a:lnTo>
                    <a:lnTo>
                      <a:pt x="1085" y="889"/>
                    </a:lnTo>
                    <a:lnTo>
                      <a:pt x="1083" y="896"/>
                    </a:lnTo>
                    <a:lnTo>
                      <a:pt x="1082" y="901"/>
                    </a:lnTo>
                    <a:lnTo>
                      <a:pt x="1080" y="907"/>
                    </a:lnTo>
                    <a:lnTo>
                      <a:pt x="1079" y="912"/>
                    </a:lnTo>
                    <a:lnTo>
                      <a:pt x="1076" y="918"/>
                    </a:lnTo>
                    <a:lnTo>
                      <a:pt x="1073" y="923"/>
                    </a:lnTo>
                    <a:lnTo>
                      <a:pt x="1069" y="927"/>
                    </a:lnTo>
                    <a:lnTo>
                      <a:pt x="1065" y="930"/>
                    </a:lnTo>
                    <a:lnTo>
                      <a:pt x="1061" y="933"/>
                    </a:lnTo>
                    <a:lnTo>
                      <a:pt x="1057" y="935"/>
                    </a:lnTo>
                    <a:lnTo>
                      <a:pt x="1053" y="938"/>
                    </a:lnTo>
                    <a:lnTo>
                      <a:pt x="1049" y="941"/>
                    </a:lnTo>
                    <a:lnTo>
                      <a:pt x="1044" y="944"/>
                    </a:lnTo>
                    <a:lnTo>
                      <a:pt x="1041" y="949"/>
                    </a:lnTo>
                    <a:lnTo>
                      <a:pt x="1036" y="960"/>
                    </a:lnTo>
                    <a:lnTo>
                      <a:pt x="1032" y="970"/>
                    </a:lnTo>
                    <a:lnTo>
                      <a:pt x="1028" y="979"/>
                    </a:lnTo>
                    <a:lnTo>
                      <a:pt x="1024" y="990"/>
                    </a:lnTo>
                    <a:lnTo>
                      <a:pt x="972" y="990"/>
                    </a:lnTo>
                    <a:lnTo>
                      <a:pt x="964" y="990"/>
                    </a:lnTo>
                    <a:lnTo>
                      <a:pt x="956" y="989"/>
                    </a:lnTo>
                    <a:lnTo>
                      <a:pt x="948" y="987"/>
                    </a:lnTo>
                    <a:lnTo>
                      <a:pt x="941" y="985"/>
                    </a:lnTo>
                    <a:lnTo>
                      <a:pt x="934" y="983"/>
                    </a:lnTo>
                    <a:lnTo>
                      <a:pt x="926" y="982"/>
                    </a:lnTo>
                    <a:lnTo>
                      <a:pt x="918" y="980"/>
                    </a:lnTo>
                    <a:lnTo>
                      <a:pt x="910" y="980"/>
                    </a:lnTo>
                    <a:lnTo>
                      <a:pt x="895" y="981"/>
                    </a:lnTo>
                    <a:lnTo>
                      <a:pt x="882" y="984"/>
                    </a:lnTo>
                    <a:lnTo>
                      <a:pt x="867" y="986"/>
                    </a:lnTo>
                    <a:lnTo>
                      <a:pt x="853" y="988"/>
                    </a:lnTo>
                    <a:lnTo>
                      <a:pt x="847" y="987"/>
                    </a:lnTo>
                    <a:lnTo>
                      <a:pt x="843" y="984"/>
                    </a:lnTo>
                    <a:lnTo>
                      <a:pt x="839" y="981"/>
                    </a:lnTo>
                    <a:lnTo>
                      <a:pt x="836" y="976"/>
                    </a:lnTo>
                    <a:lnTo>
                      <a:pt x="832" y="966"/>
                    </a:lnTo>
                    <a:lnTo>
                      <a:pt x="827" y="955"/>
                    </a:lnTo>
                    <a:lnTo>
                      <a:pt x="819" y="939"/>
                    </a:lnTo>
                    <a:lnTo>
                      <a:pt x="810" y="926"/>
                    </a:lnTo>
                    <a:lnTo>
                      <a:pt x="806" y="920"/>
                    </a:lnTo>
                    <a:lnTo>
                      <a:pt x="803" y="913"/>
                    </a:lnTo>
                    <a:lnTo>
                      <a:pt x="801" y="906"/>
                    </a:lnTo>
                    <a:lnTo>
                      <a:pt x="801" y="898"/>
                    </a:lnTo>
                    <a:lnTo>
                      <a:pt x="801" y="890"/>
                    </a:lnTo>
                    <a:lnTo>
                      <a:pt x="801" y="884"/>
                    </a:lnTo>
                    <a:lnTo>
                      <a:pt x="801" y="878"/>
                    </a:lnTo>
                    <a:lnTo>
                      <a:pt x="803" y="871"/>
                    </a:lnTo>
                    <a:lnTo>
                      <a:pt x="809" y="861"/>
                    </a:lnTo>
                    <a:lnTo>
                      <a:pt x="813" y="851"/>
                    </a:lnTo>
                    <a:lnTo>
                      <a:pt x="813" y="835"/>
                    </a:lnTo>
                    <a:lnTo>
                      <a:pt x="812" y="823"/>
                    </a:lnTo>
                    <a:lnTo>
                      <a:pt x="810" y="810"/>
                    </a:lnTo>
                    <a:lnTo>
                      <a:pt x="807" y="799"/>
                    </a:lnTo>
                    <a:lnTo>
                      <a:pt x="802" y="774"/>
                    </a:lnTo>
                    <a:lnTo>
                      <a:pt x="798" y="747"/>
                    </a:lnTo>
                    <a:lnTo>
                      <a:pt x="794" y="718"/>
                    </a:lnTo>
                    <a:lnTo>
                      <a:pt x="790" y="693"/>
                    </a:lnTo>
                    <a:lnTo>
                      <a:pt x="786" y="681"/>
                    </a:lnTo>
                    <a:lnTo>
                      <a:pt x="782" y="668"/>
                    </a:lnTo>
                    <a:lnTo>
                      <a:pt x="777" y="656"/>
                    </a:lnTo>
                    <a:lnTo>
                      <a:pt x="770" y="643"/>
                    </a:lnTo>
                    <a:lnTo>
                      <a:pt x="765" y="635"/>
                    </a:lnTo>
                    <a:lnTo>
                      <a:pt x="758" y="628"/>
                    </a:lnTo>
                    <a:lnTo>
                      <a:pt x="752" y="621"/>
                    </a:lnTo>
                    <a:lnTo>
                      <a:pt x="746" y="612"/>
                    </a:lnTo>
                    <a:lnTo>
                      <a:pt x="740" y="601"/>
                    </a:lnTo>
                    <a:lnTo>
                      <a:pt x="734" y="591"/>
                    </a:lnTo>
                    <a:lnTo>
                      <a:pt x="728" y="581"/>
                    </a:lnTo>
                    <a:lnTo>
                      <a:pt x="721" y="571"/>
                    </a:lnTo>
                    <a:lnTo>
                      <a:pt x="716" y="568"/>
                    </a:lnTo>
                    <a:lnTo>
                      <a:pt x="711" y="566"/>
                    </a:lnTo>
                    <a:lnTo>
                      <a:pt x="704" y="558"/>
                    </a:lnTo>
                    <a:lnTo>
                      <a:pt x="697" y="553"/>
                    </a:lnTo>
                    <a:lnTo>
                      <a:pt x="692" y="547"/>
                    </a:lnTo>
                    <a:lnTo>
                      <a:pt x="687" y="539"/>
                    </a:lnTo>
                    <a:lnTo>
                      <a:pt x="687" y="539"/>
                    </a:lnTo>
                    <a:close/>
                  </a:path>
                </a:pathLst>
              </a:custGeom>
              <a:solidFill>
                <a:srgbClr val="C00000"/>
              </a:solidFill>
              <a:ln w="0">
                <a:solidFill>
                  <a:sysClr val="windowText" lastClr="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2" name="Lesotho">
                <a:extLst>
                  <a:ext uri="{FF2B5EF4-FFF2-40B4-BE49-F238E27FC236}">
                    <a16:creationId xmlns:a16="http://schemas.microsoft.com/office/drawing/2014/main" id="{DE9C662D-A6CC-B32C-414F-2E779AB365F9}"/>
                  </a:ext>
                </a:extLst>
              </p:cNvPr>
              <p:cNvSpPr>
                <a:spLocks/>
              </p:cNvSpPr>
              <p:nvPr/>
            </p:nvSpPr>
            <p:spPr bwMode="auto">
              <a:xfrm>
                <a:off x="9803308" y="5904973"/>
                <a:ext cx="181187" cy="160281"/>
              </a:xfrm>
              <a:custGeom>
                <a:avLst/>
                <a:gdLst>
                  <a:gd name="T0" fmla="*/ 372 w 547"/>
                  <a:gd name="T1" fmla="*/ 11 h 487"/>
                  <a:gd name="T2" fmla="*/ 350 w 547"/>
                  <a:gd name="T3" fmla="*/ 26 h 487"/>
                  <a:gd name="T4" fmla="*/ 282 w 547"/>
                  <a:gd name="T5" fmla="*/ 47 h 487"/>
                  <a:gd name="T6" fmla="*/ 245 w 547"/>
                  <a:gd name="T7" fmla="*/ 58 h 487"/>
                  <a:gd name="T8" fmla="*/ 225 w 547"/>
                  <a:gd name="T9" fmla="*/ 70 h 487"/>
                  <a:gd name="T10" fmla="*/ 208 w 547"/>
                  <a:gd name="T11" fmla="*/ 93 h 487"/>
                  <a:gd name="T12" fmla="*/ 181 w 547"/>
                  <a:gd name="T13" fmla="*/ 117 h 487"/>
                  <a:gd name="T14" fmla="*/ 134 w 547"/>
                  <a:gd name="T15" fmla="*/ 174 h 487"/>
                  <a:gd name="T16" fmla="*/ 113 w 547"/>
                  <a:gd name="T17" fmla="*/ 216 h 487"/>
                  <a:gd name="T18" fmla="*/ 99 w 547"/>
                  <a:gd name="T19" fmla="*/ 240 h 487"/>
                  <a:gd name="T20" fmla="*/ 80 w 547"/>
                  <a:gd name="T21" fmla="*/ 256 h 487"/>
                  <a:gd name="T22" fmla="*/ 38 w 547"/>
                  <a:gd name="T23" fmla="*/ 276 h 487"/>
                  <a:gd name="T24" fmla="*/ 0 w 547"/>
                  <a:gd name="T25" fmla="*/ 295 h 487"/>
                  <a:gd name="T26" fmla="*/ 24 w 547"/>
                  <a:gd name="T27" fmla="*/ 311 h 487"/>
                  <a:gd name="T28" fmla="*/ 49 w 547"/>
                  <a:gd name="T29" fmla="*/ 330 h 487"/>
                  <a:gd name="T30" fmla="*/ 69 w 547"/>
                  <a:gd name="T31" fmla="*/ 361 h 487"/>
                  <a:gd name="T32" fmla="*/ 94 w 547"/>
                  <a:gd name="T33" fmla="*/ 393 h 487"/>
                  <a:gd name="T34" fmla="*/ 124 w 547"/>
                  <a:gd name="T35" fmla="*/ 422 h 487"/>
                  <a:gd name="T36" fmla="*/ 171 w 547"/>
                  <a:gd name="T37" fmla="*/ 456 h 487"/>
                  <a:gd name="T38" fmla="*/ 193 w 547"/>
                  <a:gd name="T39" fmla="*/ 470 h 487"/>
                  <a:gd name="T40" fmla="*/ 210 w 547"/>
                  <a:gd name="T41" fmla="*/ 483 h 487"/>
                  <a:gd name="T42" fmla="*/ 217 w 547"/>
                  <a:gd name="T43" fmla="*/ 487 h 487"/>
                  <a:gd name="T44" fmla="*/ 226 w 547"/>
                  <a:gd name="T45" fmla="*/ 486 h 487"/>
                  <a:gd name="T46" fmla="*/ 233 w 547"/>
                  <a:gd name="T47" fmla="*/ 474 h 487"/>
                  <a:gd name="T48" fmla="*/ 247 w 547"/>
                  <a:gd name="T49" fmla="*/ 450 h 487"/>
                  <a:gd name="T50" fmla="*/ 272 w 547"/>
                  <a:gd name="T51" fmla="*/ 426 h 487"/>
                  <a:gd name="T52" fmla="*/ 305 w 547"/>
                  <a:gd name="T53" fmla="*/ 404 h 487"/>
                  <a:gd name="T54" fmla="*/ 375 w 547"/>
                  <a:gd name="T55" fmla="*/ 373 h 487"/>
                  <a:gd name="T56" fmla="*/ 419 w 547"/>
                  <a:gd name="T57" fmla="*/ 347 h 487"/>
                  <a:gd name="T58" fmla="*/ 451 w 547"/>
                  <a:gd name="T59" fmla="*/ 316 h 487"/>
                  <a:gd name="T60" fmla="*/ 490 w 547"/>
                  <a:gd name="T61" fmla="*/ 277 h 487"/>
                  <a:gd name="T62" fmla="*/ 526 w 547"/>
                  <a:gd name="T63" fmla="*/ 237 h 487"/>
                  <a:gd name="T64" fmla="*/ 543 w 547"/>
                  <a:gd name="T65" fmla="*/ 215 h 487"/>
                  <a:gd name="T66" fmla="*/ 546 w 547"/>
                  <a:gd name="T67" fmla="*/ 197 h 487"/>
                  <a:gd name="T68" fmla="*/ 540 w 547"/>
                  <a:gd name="T69" fmla="*/ 188 h 487"/>
                  <a:gd name="T70" fmla="*/ 517 w 547"/>
                  <a:gd name="T71" fmla="*/ 175 h 487"/>
                  <a:gd name="T72" fmla="*/ 486 w 547"/>
                  <a:gd name="T73" fmla="*/ 158 h 487"/>
                  <a:gd name="T74" fmla="*/ 454 w 547"/>
                  <a:gd name="T75" fmla="*/ 136 h 487"/>
                  <a:gd name="T76" fmla="*/ 440 w 547"/>
                  <a:gd name="T77" fmla="*/ 117 h 487"/>
                  <a:gd name="T78" fmla="*/ 433 w 547"/>
                  <a:gd name="T79" fmla="*/ 76 h 487"/>
                  <a:gd name="T80" fmla="*/ 421 w 547"/>
                  <a:gd name="T81" fmla="*/ 45 h 487"/>
                  <a:gd name="T82" fmla="*/ 401 w 547"/>
                  <a:gd name="T83" fmla="*/ 23 h 487"/>
                  <a:gd name="T84" fmla="*/ 383 w 547"/>
                  <a:gd name="T8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7" h="487">
                    <a:moveTo>
                      <a:pt x="383" y="0"/>
                    </a:moveTo>
                    <a:lnTo>
                      <a:pt x="378" y="6"/>
                    </a:lnTo>
                    <a:lnTo>
                      <a:pt x="372" y="11"/>
                    </a:lnTo>
                    <a:lnTo>
                      <a:pt x="367" y="16"/>
                    </a:lnTo>
                    <a:lnTo>
                      <a:pt x="362" y="19"/>
                    </a:lnTo>
                    <a:lnTo>
                      <a:pt x="350" y="26"/>
                    </a:lnTo>
                    <a:lnTo>
                      <a:pt x="338" y="32"/>
                    </a:lnTo>
                    <a:lnTo>
                      <a:pt x="311" y="39"/>
                    </a:lnTo>
                    <a:lnTo>
                      <a:pt x="282" y="47"/>
                    </a:lnTo>
                    <a:lnTo>
                      <a:pt x="267" y="51"/>
                    </a:lnTo>
                    <a:lnTo>
                      <a:pt x="252" y="55"/>
                    </a:lnTo>
                    <a:lnTo>
                      <a:pt x="245" y="58"/>
                    </a:lnTo>
                    <a:lnTo>
                      <a:pt x="239" y="61"/>
                    </a:lnTo>
                    <a:lnTo>
                      <a:pt x="232" y="65"/>
                    </a:lnTo>
                    <a:lnTo>
                      <a:pt x="225" y="70"/>
                    </a:lnTo>
                    <a:lnTo>
                      <a:pt x="218" y="77"/>
                    </a:lnTo>
                    <a:lnTo>
                      <a:pt x="213" y="85"/>
                    </a:lnTo>
                    <a:lnTo>
                      <a:pt x="208" y="93"/>
                    </a:lnTo>
                    <a:lnTo>
                      <a:pt x="202" y="101"/>
                    </a:lnTo>
                    <a:lnTo>
                      <a:pt x="192" y="109"/>
                    </a:lnTo>
                    <a:lnTo>
                      <a:pt x="181" y="117"/>
                    </a:lnTo>
                    <a:lnTo>
                      <a:pt x="163" y="136"/>
                    </a:lnTo>
                    <a:lnTo>
                      <a:pt x="148" y="155"/>
                    </a:lnTo>
                    <a:lnTo>
                      <a:pt x="134" y="174"/>
                    </a:lnTo>
                    <a:lnTo>
                      <a:pt x="121" y="197"/>
                    </a:lnTo>
                    <a:lnTo>
                      <a:pt x="117" y="207"/>
                    </a:lnTo>
                    <a:lnTo>
                      <a:pt x="113" y="216"/>
                    </a:lnTo>
                    <a:lnTo>
                      <a:pt x="109" y="224"/>
                    </a:lnTo>
                    <a:lnTo>
                      <a:pt x="104" y="233"/>
                    </a:lnTo>
                    <a:lnTo>
                      <a:pt x="99" y="240"/>
                    </a:lnTo>
                    <a:lnTo>
                      <a:pt x="93" y="246"/>
                    </a:lnTo>
                    <a:lnTo>
                      <a:pt x="88" y="252"/>
                    </a:lnTo>
                    <a:lnTo>
                      <a:pt x="80" y="256"/>
                    </a:lnTo>
                    <a:lnTo>
                      <a:pt x="67" y="263"/>
                    </a:lnTo>
                    <a:lnTo>
                      <a:pt x="52" y="270"/>
                    </a:lnTo>
                    <a:lnTo>
                      <a:pt x="38" y="276"/>
                    </a:lnTo>
                    <a:lnTo>
                      <a:pt x="25" y="283"/>
                    </a:lnTo>
                    <a:lnTo>
                      <a:pt x="14" y="289"/>
                    </a:lnTo>
                    <a:lnTo>
                      <a:pt x="0" y="295"/>
                    </a:lnTo>
                    <a:lnTo>
                      <a:pt x="8" y="303"/>
                    </a:lnTo>
                    <a:lnTo>
                      <a:pt x="16" y="307"/>
                    </a:lnTo>
                    <a:lnTo>
                      <a:pt x="24" y="311"/>
                    </a:lnTo>
                    <a:lnTo>
                      <a:pt x="34" y="317"/>
                    </a:lnTo>
                    <a:lnTo>
                      <a:pt x="42" y="323"/>
                    </a:lnTo>
                    <a:lnTo>
                      <a:pt x="49" y="330"/>
                    </a:lnTo>
                    <a:lnTo>
                      <a:pt x="54" y="337"/>
                    </a:lnTo>
                    <a:lnTo>
                      <a:pt x="59" y="344"/>
                    </a:lnTo>
                    <a:lnTo>
                      <a:pt x="69" y="361"/>
                    </a:lnTo>
                    <a:lnTo>
                      <a:pt x="80" y="379"/>
                    </a:lnTo>
                    <a:lnTo>
                      <a:pt x="87" y="387"/>
                    </a:lnTo>
                    <a:lnTo>
                      <a:pt x="94" y="393"/>
                    </a:lnTo>
                    <a:lnTo>
                      <a:pt x="101" y="399"/>
                    </a:lnTo>
                    <a:lnTo>
                      <a:pt x="109" y="407"/>
                    </a:lnTo>
                    <a:lnTo>
                      <a:pt x="124" y="422"/>
                    </a:lnTo>
                    <a:lnTo>
                      <a:pt x="138" y="434"/>
                    </a:lnTo>
                    <a:lnTo>
                      <a:pt x="153" y="445"/>
                    </a:lnTo>
                    <a:lnTo>
                      <a:pt x="171" y="456"/>
                    </a:lnTo>
                    <a:lnTo>
                      <a:pt x="179" y="460"/>
                    </a:lnTo>
                    <a:lnTo>
                      <a:pt x="186" y="464"/>
                    </a:lnTo>
                    <a:lnTo>
                      <a:pt x="193" y="470"/>
                    </a:lnTo>
                    <a:lnTo>
                      <a:pt x="202" y="475"/>
                    </a:lnTo>
                    <a:lnTo>
                      <a:pt x="207" y="479"/>
                    </a:lnTo>
                    <a:lnTo>
                      <a:pt x="210" y="483"/>
                    </a:lnTo>
                    <a:lnTo>
                      <a:pt x="212" y="485"/>
                    </a:lnTo>
                    <a:lnTo>
                      <a:pt x="215" y="486"/>
                    </a:lnTo>
                    <a:lnTo>
                      <a:pt x="217" y="487"/>
                    </a:lnTo>
                    <a:lnTo>
                      <a:pt x="220" y="487"/>
                    </a:lnTo>
                    <a:lnTo>
                      <a:pt x="223" y="487"/>
                    </a:lnTo>
                    <a:lnTo>
                      <a:pt x="226" y="486"/>
                    </a:lnTo>
                    <a:lnTo>
                      <a:pt x="228" y="483"/>
                    </a:lnTo>
                    <a:lnTo>
                      <a:pt x="230" y="481"/>
                    </a:lnTo>
                    <a:lnTo>
                      <a:pt x="233" y="474"/>
                    </a:lnTo>
                    <a:lnTo>
                      <a:pt x="235" y="466"/>
                    </a:lnTo>
                    <a:lnTo>
                      <a:pt x="241" y="457"/>
                    </a:lnTo>
                    <a:lnTo>
                      <a:pt x="247" y="450"/>
                    </a:lnTo>
                    <a:lnTo>
                      <a:pt x="253" y="443"/>
                    </a:lnTo>
                    <a:lnTo>
                      <a:pt x="262" y="436"/>
                    </a:lnTo>
                    <a:lnTo>
                      <a:pt x="272" y="426"/>
                    </a:lnTo>
                    <a:lnTo>
                      <a:pt x="282" y="418"/>
                    </a:lnTo>
                    <a:lnTo>
                      <a:pt x="293" y="411"/>
                    </a:lnTo>
                    <a:lnTo>
                      <a:pt x="305" y="404"/>
                    </a:lnTo>
                    <a:lnTo>
                      <a:pt x="330" y="393"/>
                    </a:lnTo>
                    <a:lnTo>
                      <a:pt x="352" y="383"/>
                    </a:lnTo>
                    <a:lnTo>
                      <a:pt x="375" y="373"/>
                    </a:lnTo>
                    <a:lnTo>
                      <a:pt x="399" y="361"/>
                    </a:lnTo>
                    <a:lnTo>
                      <a:pt x="410" y="353"/>
                    </a:lnTo>
                    <a:lnTo>
                      <a:pt x="419" y="347"/>
                    </a:lnTo>
                    <a:lnTo>
                      <a:pt x="428" y="340"/>
                    </a:lnTo>
                    <a:lnTo>
                      <a:pt x="436" y="332"/>
                    </a:lnTo>
                    <a:lnTo>
                      <a:pt x="451" y="316"/>
                    </a:lnTo>
                    <a:lnTo>
                      <a:pt x="466" y="295"/>
                    </a:lnTo>
                    <a:lnTo>
                      <a:pt x="477" y="286"/>
                    </a:lnTo>
                    <a:lnTo>
                      <a:pt x="490" y="277"/>
                    </a:lnTo>
                    <a:lnTo>
                      <a:pt x="502" y="264"/>
                    </a:lnTo>
                    <a:lnTo>
                      <a:pt x="515" y="249"/>
                    </a:lnTo>
                    <a:lnTo>
                      <a:pt x="526" y="237"/>
                    </a:lnTo>
                    <a:lnTo>
                      <a:pt x="536" y="227"/>
                    </a:lnTo>
                    <a:lnTo>
                      <a:pt x="540" y="221"/>
                    </a:lnTo>
                    <a:lnTo>
                      <a:pt x="543" y="215"/>
                    </a:lnTo>
                    <a:lnTo>
                      <a:pt x="546" y="208"/>
                    </a:lnTo>
                    <a:lnTo>
                      <a:pt x="547" y="200"/>
                    </a:lnTo>
                    <a:lnTo>
                      <a:pt x="546" y="197"/>
                    </a:lnTo>
                    <a:lnTo>
                      <a:pt x="544" y="194"/>
                    </a:lnTo>
                    <a:lnTo>
                      <a:pt x="542" y="191"/>
                    </a:lnTo>
                    <a:lnTo>
                      <a:pt x="540" y="188"/>
                    </a:lnTo>
                    <a:lnTo>
                      <a:pt x="534" y="185"/>
                    </a:lnTo>
                    <a:lnTo>
                      <a:pt x="528" y="181"/>
                    </a:lnTo>
                    <a:lnTo>
                      <a:pt x="517" y="175"/>
                    </a:lnTo>
                    <a:lnTo>
                      <a:pt x="508" y="169"/>
                    </a:lnTo>
                    <a:lnTo>
                      <a:pt x="498" y="164"/>
                    </a:lnTo>
                    <a:lnTo>
                      <a:pt x="486" y="158"/>
                    </a:lnTo>
                    <a:lnTo>
                      <a:pt x="472" y="150"/>
                    </a:lnTo>
                    <a:lnTo>
                      <a:pt x="459" y="141"/>
                    </a:lnTo>
                    <a:lnTo>
                      <a:pt x="454" y="136"/>
                    </a:lnTo>
                    <a:lnTo>
                      <a:pt x="449" y="130"/>
                    </a:lnTo>
                    <a:lnTo>
                      <a:pt x="444" y="124"/>
                    </a:lnTo>
                    <a:lnTo>
                      <a:pt x="440" y="117"/>
                    </a:lnTo>
                    <a:lnTo>
                      <a:pt x="436" y="103"/>
                    </a:lnTo>
                    <a:lnTo>
                      <a:pt x="435" y="90"/>
                    </a:lnTo>
                    <a:lnTo>
                      <a:pt x="433" y="76"/>
                    </a:lnTo>
                    <a:lnTo>
                      <a:pt x="429" y="62"/>
                    </a:lnTo>
                    <a:lnTo>
                      <a:pt x="426" y="53"/>
                    </a:lnTo>
                    <a:lnTo>
                      <a:pt x="421" y="45"/>
                    </a:lnTo>
                    <a:lnTo>
                      <a:pt x="415" y="38"/>
                    </a:lnTo>
                    <a:lnTo>
                      <a:pt x="408" y="31"/>
                    </a:lnTo>
                    <a:lnTo>
                      <a:pt x="401" y="23"/>
                    </a:lnTo>
                    <a:lnTo>
                      <a:pt x="395" y="16"/>
                    </a:lnTo>
                    <a:lnTo>
                      <a:pt x="389" y="9"/>
                    </a:lnTo>
                    <a:lnTo>
                      <a:pt x="383" y="0"/>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3" name="Madagascar">
                <a:extLst>
                  <a:ext uri="{FF2B5EF4-FFF2-40B4-BE49-F238E27FC236}">
                    <a16:creationId xmlns:a16="http://schemas.microsoft.com/office/drawing/2014/main" id="{8742CF32-7BFB-500C-A9DC-2BA6B7962DEA}"/>
                  </a:ext>
                </a:extLst>
              </p:cNvPr>
              <p:cNvSpPr>
                <a:spLocks/>
              </p:cNvSpPr>
              <p:nvPr/>
            </p:nvSpPr>
            <p:spPr bwMode="auto">
              <a:xfrm>
                <a:off x="10953149" y="4769071"/>
                <a:ext cx="543561" cy="996529"/>
              </a:xfrm>
              <a:custGeom>
                <a:avLst/>
                <a:gdLst>
                  <a:gd name="T0" fmla="*/ 818 w 1654"/>
                  <a:gd name="T1" fmla="*/ 2645 h 3013"/>
                  <a:gd name="T2" fmla="*/ 621 w 1654"/>
                  <a:gd name="T3" fmla="*/ 2917 h 3013"/>
                  <a:gd name="T4" fmla="*/ 476 w 1654"/>
                  <a:gd name="T5" fmla="*/ 2939 h 3013"/>
                  <a:gd name="T6" fmla="*/ 336 w 1654"/>
                  <a:gd name="T7" fmla="*/ 3005 h 3013"/>
                  <a:gd name="T8" fmla="*/ 234 w 1654"/>
                  <a:gd name="T9" fmla="*/ 3005 h 3013"/>
                  <a:gd name="T10" fmla="*/ 161 w 1654"/>
                  <a:gd name="T11" fmla="*/ 2924 h 3013"/>
                  <a:gd name="T12" fmla="*/ 100 w 1654"/>
                  <a:gd name="T13" fmla="*/ 2849 h 3013"/>
                  <a:gd name="T14" fmla="*/ 53 w 1654"/>
                  <a:gd name="T15" fmla="*/ 2744 h 3013"/>
                  <a:gd name="T16" fmla="*/ 31 w 1654"/>
                  <a:gd name="T17" fmla="*/ 2684 h 3013"/>
                  <a:gd name="T18" fmla="*/ 43 w 1654"/>
                  <a:gd name="T19" fmla="*/ 2401 h 3013"/>
                  <a:gd name="T20" fmla="*/ 0 w 1654"/>
                  <a:gd name="T21" fmla="*/ 2229 h 3013"/>
                  <a:gd name="T22" fmla="*/ 13 w 1654"/>
                  <a:gd name="T23" fmla="*/ 2105 h 3013"/>
                  <a:gd name="T24" fmla="*/ 103 w 1654"/>
                  <a:gd name="T25" fmla="*/ 1997 h 3013"/>
                  <a:gd name="T26" fmla="*/ 171 w 1654"/>
                  <a:gd name="T27" fmla="*/ 1907 h 3013"/>
                  <a:gd name="T28" fmla="*/ 232 w 1654"/>
                  <a:gd name="T29" fmla="*/ 1808 h 3013"/>
                  <a:gd name="T30" fmla="*/ 298 w 1654"/>
                  <a:gd name="T31" fmla="*/ 1640 h 3013"/>
                  <a:gd name="T32" fmla="*/ 282 w 1654"/>
                  <a:gd name="T33" fmla="*/ 1423 h 3013"/>
                  <a:gd name="T34" fmla="*/ 286 w 1654"/>
                  <a:gd name="T35" fmla="*/ 1283 h 3013"/>
                  <a:gd name="T36" fmla="*/ 304 w 1654"/>
                  <a:gd name="T37" fmla="*/ 1054 h 3013"/>
                  <a:gd name="T38" fmla="*/ 372 w 1654"/>
                  <a:gd name="T39" fmla="*/ 892 h 3013"/>
                  <a:gd name="T40" fmla="*/ 408 w 1654"/>
                  <a:gd name="T41" fmla="*/ 865 h 3013"/>
                  <a:gd name="T42" fmla="*/ 514 w 1654"/>
                  <a:gd name="T43" fmla="*/ 821 h 3013"/>
                  <a:gd name="T44" fmla="*/ 557 w 1654"/>
                  <a:gd name="T45" fmla="*/ 835 h 3013"/>
                  <a:gd name="T46" fmla="*/ 633 w 1654"/>
                  <a:gd name="T47" fmla="*/ 808 h 3013"/>
                  <a:gd name="T48" fmla="*/ 725 w 1654"/>
                  <a:gd name="T49" fmla="*/ 779 h 3013"/>
                  <a:gd name="T50" fmla="*/ 753 w 1654"/>
                  <a:gd name="T51" fmla="*/ 833 h 3013"/>
                  <a:gd name="T52" fmla="*/ 784 w 1654"/>
                  <a:gd name="T53" fmla="*/ 755 h 3013"/>
                  <a:gd name="T54" fmla="*/ 886 w 1654"/>
                  <a:gd name="T55" fmla="*/ 676 h 3013"/>
                  <a:gd name="T56" fmla="*/ 932 w 1654"/>
                  <a:gd name="T57" fmla="*/ 718 h 3013"/>
                  <a:gd name="T58" fmla="*/ 956 w 1654"/>
                  <a:gd name="T59" fmla="*/ 657 h 3013"/>
                  <a:gd name="T60" fmla="*/ 1024 w 1654"/>
                  <a:gd name="T61" fmla="*/ 548 h 3013"/>
                  <a:gd name="T62" fmla="*/ 1045 w 1654"/>
                  <a:gd name="T63" fmla="*/ 611 h 3013"/>
                  <a:gd name="T64" fmla="*/ 1076 w 1654"/>
                  <a:gd name="T65" fmla="*/ 553 h 3013"/>
                  <a:gd name="T66" fmla="*/ 1081 w 1654"/>
                  <a:gd name="T67" fmla="*/ 516 h 3013"/>
                  <a:gd name="T68" fmla="*/ 1141 w 1654"/>
                  <a:gd name="T69" fmla="*/ 459 h 3013"/>
                  <a:gd name="T70" fmla="*/ 1150 w 1654"/>
                  <a:gd name="T71" fmla="*/ 343 h 3013"/>
                  <a:gd name="T72" fmla="*/ 1165 w 1654"/>
                  <a:gd name="T73" fmla="*/ 275 h 3013"/>
                  <a:gd name="T74" fmla="*/ 1230 w 1654"/>
                  <a:gd name="T75" fmla="*/ 297 h 3013"/>
                  <a:gd name="T76" fmla="*/ 1275 w 1654"/>
                  <a:gd name="T77" fmla="*/ 291 h 3013"/>
                  <a:gd name="T78" fmla="*/ 1320 w 1654"/>
                  <a:gd name="T79" fmla="*/ 273 h 3013"/>
                  <a:gd name="T80" fmla="*/ 1346 w 1654"/>
                  <a:gd name="T81" fmla="*/ 202 h 3013"/>
                  <a:gd name="T82" fmla="*/ 1377 w 1654"/>
                  <a:gd name="T83" fmla="*/ 45 h 3013"/>
                  <a:gd name="T84" fmla="*/ 1449 w 1654"/>
                  <a:gd name="T85" fmla="*/ 8 h 3013"/>
                  <a:gd name="T86" fmla="*/ 1496 w 1654"/>
                  <a:gd name="T87" fmla="*/ 50 h 3013"/>
                  <a:gd name="T88" fmla="*/ 1536 w 1654"/>
                  <a:gd name="T89" fmla="*/ 124 h 3013"/>
                  <a:gd name="T90" fmla="*/ 1573 w 1654"/>
                  <a:gd name="T91" fmla="*/ 177 h 3013"/>
                  <a:gd name="T92" fmla="*/ 1627 w 1654"/>
                  <a:gd name="T93" fmla="*/ 298 h 3013"/>
                  <a:gd name="T94" fmla="*/ 1627 w 1654"/>
                  <a:gd name="T95" fmla="*/ 465 h 3013"/>
                  <a:gd name="T96" fmla="*/ 1653 w 1654"/>
                  <a:gd name="T97" fmla="*/ 647 h 3013"/>
                  <a:gd name="T98" fmla="*/ 1620 w 1654"/>
                  <a:gd name="T99" fmla="*/ 827 h 3013"/>
                  <a:gd name="T100" fmla="*/ 1588 w 1654"/>
                  <a:gd name="T101" fmla="*/ 871 h 3013"/>
                  <a:gd name="T102" fmla="*/ 1531 w 1654"/>
                  <a:gd name="T103" fmla="*/ 794 h 3013"/>
                  <a:gd name="T104" fmla="*/ 1496 w 1654"/>
                  <a:gd name="T105" fmla="*/ 845 h 3013"/>
                  <a:gd name="T106" fmla="*/ 1483 w 1654"/>
                  <a:gd name="T107" fmla="*/ 912 h 3013"/>
                  <a:gd name="T108" fmla="*/ 1404 w 1654"/>
                  <a:gd name="T109" fmla="*/ 1128 h 3013"/>
                  <a:gd name="T110" fmla="*/ 1401 w 1654"/>
                  <a:gd name="T111" fmla="*/ 1221 h 3013"/>
                  <a:gd name="T112" fmla="*/ 1335 w 1654"/>
                  <a:gd name="T113" fmla="*/ 1353 h 3013"/>
                  <a:gd name="T114" fmla="*/ 1269 w 1654"/>
                  <a:gd name="T115" fmla="*/ 1497 h 3013"/>
                  <a:gd name="T116" fmla="*/ 1208 w 1654"/>
                  <a:gd name="T117" fmla="*/ 1676 h 3013"/>
                  <a:gd name="T118" fmla="*/ 1119 w 1654"/>
                  <a:gd name="T119" fmla="*/ 1943 h 3013"/>
                  <a:gd name="T120" fmla="*/ 1009 w 1654"/>
                  <a:gd name="T121" fmla="*/ 2192 h 3013"/>
                  <a:gd name="T122" fmla="*/ 919 w 1654"/>
                  <a:gd name="T123" fmla="*/ 2417 h 3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54" h="3013">
                    <a:moveTo>
                      <a:pt x="899" y="2473"/>
                    </a:moveTo>
                    <a:lnTo>
                      <a:pt x="890" y="2492"/>
                    </a:lnTo>
                    <a:lnTo>
                      <a:pt x="884" y="2509"/>
                    </a:lnTo>
                    <a:lnTo>
                      <a:pt x="878" y="2528"/>
                    </a:lnTo>
                    <a:lnTo>
                      <a:pt x="870" y="2548"/>
                    </a:lnTo>
                    <a:lnTo>
                      <a:pt x="866" y="2557"/>
                    </a:lnTo>
                    <a:lnTo>
                      <a:pt x="862" y="2566"/>
                    </a:lnTo>
                    <a:lnTo>
                      <a:pt x="858" y="2573"/>
                    </a:lnTo>
                    <a:lnTo>
                      <a:pt x="853" y="2582"/>
                    </a:lnTo>
                    <a:lnTo>
                      <a:pt x="843" y="2596"/>
                    </a:lnTo>
                    <a:lnTo>
                      <a:pt x="833" y="2614"/>
                    </a:lnTo>
                    <a:lnTo>
                      <a:pt x="818" y="2645"/>
                    </a:lnTo>
                    <a:lnTo>
                      <a:pt x="805" y="2671"/>
                    </a:lnTo>
                    <a:lnTo>
                      <a:pt x="792" y="2699"/>
                    </a:lnTo>
                    <a:lnTo>
                      <a:pt x="775" y="2728"/>
                    </a:lnTo>
                    <a:lnTo>
                      <a:pt x="753" y="2761"/>
                    </a:lnTo>
                    <a:lnTo>
                      <a:pt x="734" y="2789"/>
                    </a:lnTo>
                    <a:lnTo>
                      <a:pt x="714" y="2817"/>
                    </a:lnTo>
                    <a:lnTo>
                      <a:pt x="689" y="2847"/>
                    </a:lnTo>
                    <a:lnTo>
                      <a:pt x="676" y="2862"/>
                    </a:lnTo>
                    <a:lnTo>
                      <a:pt x="664" y="2874"/>
                    </a:lnTo>
                    <a:lnTo>
                      <a:pt x="652" y="2886"/>
                    </a:lnTo>
                    <a:lnTo>
                      <a:pt x="637" y="2900"/>
                    </a:lnTo>
                    <a:lnTo>
                      <a:pt x="621" y="2917"/>
                    </a:lnTo>
                    <a:lnTo>
                      <a:pt x="606" y="2930"/>
                    </a:lnTo>
                    <a:lnTo>
                      <a:pt x="598" y="2935"/>
                    </a:lnTo>
                    <a:lnTo>
                      <a:pt x="588" y="2939"/>
                    </a:lnTo>
                    <a:lnTo>
                      <a:pt x="578" y="2942"/>
                    </a:lnTo>
                    <a:lnTo>
                      <a:pt x="567" y="2943"/>
                    </a:lnTo>
                    <a:lnTo>
                      <a:pt x="540" y="2943"/>
                    </a:lnTo>
                    <a:lnTo>
                      <a:pt x="530" y="2942"/>
                    </a:lnTo>
                    <a:lnTo>
                      <a:pt x="521" y="2940"/>
                    </a:lnTo>
                    <a:lnTo>
                      <a:pt x="509" y="2940"/>
                    </a:lnTo>
                    <a:lnTo>
                      <a:pt x="499" y="2940"/>
                    </a:lnTo>
                    <a:lnTo>
                      <a:pt x="488" y="2939"/>
                    </a:lnTo>
                    <a:lnTo>
                      <a:pt x="476" y="2939"/>
                    </a:lnTo>
                    <a:lnTo>
                      <a:pt x="460" y="2940"/>
                    </a:lnTo>
                    <a:lnTo>
                      <a:pt x="446" y="2942"/>
                    </a:lnTo>
                    <a:lnTo>
                      <a:pt x="433" y="2945"/>
                    </a:lnTo>
                    <a:lnTo>
                      <a:pt x="421" y="2949"/>
                    </a:lnTo>
                    <a:lnTo>
                      <a:pt x="409" y="2954"/>
                    </a:lnTo>
                    <a:lnTo>
                      <a:pt x="397" y="2960"/>
                    </a:lnTo>
                    <a:lnTo>
                      <a:pt x="384" y="2969"/>
                    </a:lnTo>
                    <a:lnTo>
                      <a:pt x="371" y="2977"/>
                    </a:lnTo>
                    <a:lnTo>
                      <a:pt x="358" y="2987"/>
                    </a:lnTo>
                    <a:lnTo>
                      <a:pt x="347" y="2997"/>
                    </a:lnTo>
                    <a:lnTo>
                      <a:pt x="342" y="3002"/>
                    </a:lnTo>
                    <a:lnTo>
                      <a:pt x="336" y="3005"/>
                    </a:lnTo>
                    <a:lnTo>
                      <a:pt x="330" y="3008"/>
                    </a:lnTo>
                    <a:lnTo>
                      <a:pt x="322" y="3009"/>
                    </a:lnTo>
                    <a:lnTo>
                      <a:pt x="310" y="3007"/>
                    </a:lnTo>
                    <a:lnTo>
                      <a:pt x="298" y="3006"/>
                    </a:lnTo>
                    <a:lnTo>
                      <a:pt x="285" y="3007"/>
                    </a:lnTo>
                    <a:lnTo>
                      <a:pt x="274" y="3009"/>
                    </a:lnTo>
                    <a:lnTo>
                      <a:pt x="264" y="3012"/>
                    </a:lnTo>
                    <a:lnTo>
                      <a:pt x="251" y="3013"/>
                    </a:lnTo>
                    <a:lnTo>
                      <a:pt x="245" y="3012"/>
                    </a:lnTo>
                    <a:lnTo>
                      <a:pt x="241" y="3010"/>
                    </a:lnTo>
                    <a:lnTo>
                      <a:pt x="237" y="3008"/>
                    </a:lnTo>
                    <a:lnTo>
                      <a:pt x="234" y="3005"/>
                    </a:lnTo>
                    <a:lnTo>
                      <a:pt x="228" y="2996"/>
                    </a:lnTo>
                    <a:lnTo>
                      <a:pt x="223" y="2987"/>
                    </a:lnTo>
                    <a:lnTo>
                      <a:pt x="220" y="2982"/>
                    </a:lnTo>
                    <a:lnTo>
                      <a:pt x="217" y="2979"/>
                    </a:lnTo>
                    <a:lnTo>
                      <a:pt x="213" y="2975"/>
                    </a:lnTo>
                    <a:lnTo>
                      <a:pt x="210" y="2972"/>
                    </a:lnTo>
                    <a:lnTo>
                      <a:pt x="202" y="2966"/>
                    </a:lnTo>
                    <a:lnTo>
                      <a:pt x="195" y="2958"/>
                    </a:lnTo>
                    <a:lnTo>
                      <a:pt x="183" y="2945"/>
                    </a:lnTo>
                    <a:lnTo>
                      <a:pt x="173" y="2934"/>
                    </a:lnTo>
                    <a:lnTo>
                      <a:pt x="167" y="2929"/>
                    </a:lnTo>
                    <a:lnTo>
                      <a:pt x="161" y="2924"/>
                    </a:lnTo>
                    <a:lnTo>
                      <a:pt x="155" y="2920"/>
                    </a:lnTo>
                    <a:lnTo>
                      <a:pt x="147" y="2916"/>
                    </a:lnTo>
                    <a:lnTo>
                      <a:pt x="140" y="2914"/>
                    </a:lnTo>
                    <a:lnTo>
                      <a:pt x="133" y="2911"/>
                    </a:lnTo>
                    <a:lnTo>
                      <a:pt x="130" y="2909"/>
                    </a:lnTo>
                    <a:lnTo>
                      <a:pt x="127" y="2907"/>
                    </a:lnTo>
                    <a:lnTo>
                      <a:pt x="126" y="2905"/>
                    </a:lnTo>
                    <a:lnTo>
                      <a:pt x="125" y="2901"/>
                    </a:lnTo>
                    <a:lnTo>
                      <a:pt x="125" y="2868"/>
                    </a:lnTo>
                    <a:lnTo>
                      <a:pt x="117" y="2861"/>
                    </a:lnTo>
                    <a:lnTo>
                      <a:pt x="109" y="2854"/>
                    </a:lnTo>
                    <a:lnTo>
                      <a:pt x="100" y="2849"/>
                    </a:lnTo>
                    <a:lnTo>
                      <a:pt x="92" y="2844"/>
                    </a:lnTo>
                    <a:lnTo>
                      <a:pt x="84" y="2840"/>
                    </a:lnTo>
                    <a:lnTo>
                      <a:pt x="77" y="2834"/>
                    </a:lnTo>
                    <a:lnTo>
                      <a:pt x="69" y="2827"/>
                    </a:lnTo>
                    <a:lnTo>
                      <a:pt x="62" y="2819"/>
                    </a:lnTo>
                    <a:lnTo>
                      <a:pt x="59" y="2813"/>
                    </a:lnTo>
                    <a:lnTo>
                      <a:pt x="57" y="2808"/>
                    </a:lnTo>
                    <a:lnTo>
                      <a:pt x="55" y="2802"/>
                    </a:lnTo>
                    <a:lnTo>
                      <a:pt x="54" y="2796"/>
                    </a:lnTo>
                    <a:lnTo>
                      <a:pt x="53" y="2785"/>
                    </a:lnTo>
                    <a:lnTo>
                      <a:pt x="53" y="2772"/>
                    </a:lnTo>
                    <a:lnTo>
                      <a:pt x="53" y="2744"/>
                    </a:lnTo>
                    <a:lnTo>
                      <a:pt x="54" y="2735"/>
                    </a:lnTo>
                    <a:lnTo>
                      <a:pt x="55" y="2727"/>
                    </a:lnTo>
                    <a:lnTo>
                      <a:pt x="56" y="2723"/>
                    </a:lnTo>
                    <a:lnTo>
                      <a:pt x="55" y="2720"/>
                    </a:lnTo>
                    <a:lnTo>
                      <a:pt x="53" y="2717"/>
                    </a:lnTo>
                    <a:lnTo>
                      <a:pt x="51" y="2715"/>
                    </a:lnTo>
                    <a:lnTo>
                      <a:pt x="45" y="2712"/>
                    </a:lnTo>
                    <a:lnTo>
                      <a:pt x="41" y="2709"/>
                    </a:lnTo>
                    <a:lnTo>
                      <a:pt x="37" y="2706"/>
                    </a:lnTo>
                    <a:lnTo>
                      <a:pt x="34" y="2701"/>
                    </a:lnTo>
                    <a:lnTo>
                      <a:pt x="32" y="2692"/>
                    </a:lnTo>
                    <a:lnTo>
                      <a:pt x="31" y="2684"/>
                    </a:lnTo>
                    <a:lnTo>
                      <a:pt x="30" y="2676"/>
                    </a:lnTo>
                    <a:lnTo>
                      <a:pt x="30" y="2667"/>
                    </a:lnTo>
                    <a:lnTo>
                      <a:pt x="31" y="2655"/>
                    </a:lnTo>
                    <a:lnTo>
                      <a:pt x="32" y="2645"/>
                    </a:lnTo>
                    <a:lnTo>
                      <a:pt x="34" y="2634"/>
                    </a:lnTo>
                    <a:lnTo>
                      <a:pt x="35" y="2623"/>
                    </a:lnTo>
                    <a:lnTo>
                      <a:pt x="63" y="2476"/>
                    </a:lnTo>
                    <a:lnTo>
                      <a:pt x="63" y="2461"/>
                    </a:lnTo>
                    <a:lnTo>
                      <a:pt x="61" y="2448"/>
                    </a:lnTo>
                    <a:lnTo>
                      <a:pt x="57" y="2436"/>
                    </a:lnTo>
                    <a:lnTo>
                      <a:pt x="53" y="2425"/>
                    </a:lnTo>
                    <a:lnTo>
                      <a:pt x="43" y="2401"/>
                    </a:lnTo>
                    <a:lnTo>
                      <a:pt x="32" y="2375"/>
                    </a:lnTo>
                    <a:lnTo>
                      <a:pt x="28" y="2365"/>
                    </a:lnTo>
                    <a:lnTo>
                      <a:pt x="25" y="2353"/>
                    </a:lnTo>
                    <a:lnTo>
                      <a:pt x="22" y="2344"/>
                    </a:lnTo>
                    <a:lnTo>
                      <a:pt x="21" y="2334"/>
                    </a:lnTo>
                    <a:lnTo>
                      <a:pt x="18" y="2314"/>
                    </a:lnTo>
                    <a:lnTo>
                      <a:pt x="14" y="2291"/>
                    </a:lnTo>
                    <a:lnTo>
                      <a:pt x="10" y="2272"/>
                    </a:lnTo>
                    <a:lnTo>
                      <a:pt x="5" y="2255"/>
                    </a:lnTo>
                    <a:lnTo>
                      <a:pt x="3" y="2246"/>
                    </a:lnTo>
                    <a:lnTo>
                      <a:pt x="1" y="2238"/>
                    </a:lnTo>
                    <a:lnTo>
                      <a:pt x="0" y="2229"/>
                    </a:lnTo>
                    <a:lnTo>
                      <a:pt x="0" y="2219"/>
                    </a:lnTo>
                    <a:lnTo>
                      <a:pt x="0" y="2184"/>
                    </a:lnTo>
                    <a:lnTo>
                      <a:pt x="1" y="2175"/>
                    </a:lnTo>
                    <a:lnTo>
                      <a:pt x="3" y="2168"/>
                    </a:lnTo>
                    <a:lnTo>
                      <a:pt x="5" y="2160"/>
                    </a:lnTo>
                    <a:lnTo>
                      <a:pt x="6" y="2151"/>
                    </a:lnTo>
                    <a:lnTo>
                      <a:pt x="6" y="2137"/>
                    </a:lnTo>
                    <a:lnTo>
                      <a:pt x="5" y="2125"/>
                    </a:lnTo>
                    <a:lnTo>
                      <a:pt x="5" y="2120"/>
                    </a:lnTo>
                    <a:lnTo>
                      <a:pt x="7" y="2114"/>
                    </a:lnTo>
                    <a:lnTo>
                      <a:pt x="9" y="2109"/>
                    </a:lnTo>
                    <a:lnTo>
                      <a:pt x="13" y="2105"/>
                    </a:lnTo>
                    <a:lnTo>
                      <a:pt x="23" y="2096"/>
                    </a:lnTo>
                    <a:lnTo>
                      <a:pt x="31" y="2089"/>
                    </a:lnTo>
                    <a:lnTo>
                      <a:pt x="39" y="2081"/>
                    </a:lnTo>
                    <a:lnTo>
                      <a:pt x="47" y="2072"/>
                    </a:lnTo>
                    <a:lnTo>
                      <a:pt x="56" y="2061"/>
                    </a:lnTo>
                    <a:lnTo>
                      <a:pt x="64" y="2051"/>
                    </a:lnTo>
                    <a:lnTo>
                      <a:pt x="73" y="2041"/>
                    </a:lnTo>
                    <a:lnTo>
                      <a:pt x="82" y="2030"/>
                    </a:lnTo>
                    <a:lnTo>
                      <a:pt x="89" y="2017"/>
                    </a:lnTo>
                    <a:lnTo>
                      <a:pt x="95" y="2006"/>
                    </a:lnTo>
                    <a:lnTo>
                      <a:pt x="99" y="2001"/>
                    </a:lnTo>
                    <a:lnTo>
                      <a:pt x="103" y="1997"/>
                    </a:lnTo>
                    <a:lnTo>
                      <a:pt x="107" y="1992"/>
                    </a:lnTo>
                    <a:lnTo>
                      <a:pt x="113" y="1988"/>
                    </a:lnTo>
                    <a:lnTo>
                      <a:pt x="123" y="1982"/>
                    </a:lnTo>
                    <a:lnTo>
                      <a:pt x="134" y="1978"/>
                    </a:lnTo>
                    <a:lnTo>
                      <a:pt x="138" y="1975"/>
                    </a:lnTo>
                    <a:lnTo>
                      <a:pt x="142" y="1971"/>
                    </a:lnTo>
                    <a:lnTo>
                      <a:pt x="146" y="1968"/>
                    </a:lnTo>
                    <a:lnTo>
                      <a:pt x="149" y="1963"/>
                    </a:lnTo>
                    <a:lnTo>
                      <a:pt x="156" y="1949"/>
                    </a:lnTo>
                    <a:lnTo>
                      <a:pt x="160" y="1936"/>
                    </a:lnTo>
                    <a:lnTo>
                      <a:pt x="165" y="1922"/>
                    </a:lnTo>
                    <a:lnTo>
                      <a:pt x="171" y="1907"/>
                    </a:lnTo>
                    <a:lnTo>
                      <a:pt x="174" y="1902"/>
                    </a:lnTo>
                    <a:lnTo>
                      <a:pt x="178" y="1897"/>
                    </a:lnTo>
                    <a:lnTo>
                      <a:pt x="182" y="1893"/>
                    </a:lnTo>
                    <a:lnTo>
                      <a:pt x="186" y="1890"/>
                    </a:lnTo>
                    <a:lnTo>
                      <a:pt x="191" y="1886"/>
                    </a:lnTo>
                    <a:lnTo>
                      <a:pt x="195" y="1882"/>
                    </a:lnTo>
                    <a:lnTo>
                      <a:pt x="199" y="1878"/>
                    </a:lnTo>
                    <a:lnTo>
                      <a:pt x="202" y="1873"/>
                    </a:lnTo>
                    <a:lnTo>
                      <a:pt x="208" y="1859"/>
                    </a:lnTo>
                    <a:lnTo>
                      <a:pt x="213" y="1846"/>
                    </a:lnTo>
                    <a:lnTo>
                      <a:pt x="222" y="1826"/>
                    </a:lnTo>
                    <a:lnTo>
                      <a:pt x="232" y="1808"/>
                    </a:lnTo>
                    <a:lnTo>
                      <a:pt x="242" y="1792"/>
                    </a:lnTo>
                    <a:lnTo>
                      <a:pt x="256" y="1774"/>
                    </a:lnTo>
                    <a:lnTo>
                      <a:pt x="266" y="1762"/>
                    </a:lnTo>
                    <a:lnTo>
                      <a:pt x="275" y="1751"/>
                    </a:lnTo>
                    <a:lnTo>
                      <a:pt x="279" y="1745"/>
                    </a:lnTo>
                    <a:lnTo>
                      <a:pt x="282" y="1739"/>
                    </a:lnTo>
                    <a:lnTo>
                      <a:pt x="284" y="1733"/>
                    </a:lnTo>
                    <a:lnTo>
                      <a:pt x="285" y="1725"/>
                    </a:lnTo>
                    <a:lnTo>
                      <a:pt x="285" y="1697"/>
                    </a:lnTo>
                    <a:lnTo>
                      <a:pt x="290" y="1672"/>
                    </a:lnTo>
                    <a:lnTo>
                      <a:pt x="295" y="1651"/>
                    </a:lnTo>
                    <a:lnTo>
                      <a:pt x="298" y="1640"/>
                    </a:lnTo>
                    <a:lnTo>
                      <a:pt x="300" y="1629"/>
                    </a:lnTo>
                    <a:lnTo>
                      <a:pt x="301" y="1617"/>
                    </a:lnTo>
                    <a:lnTo>
                      <a:pt x="301" y="1604"/>
                    </a:lnTo>
                    <a:lnTo>
                      <a:pt x="300" y="1583"/>
                    </a:lnTo>
                    <a:lnTo>
                      <a:pt x="298" y="1566"/>
                    </a:lnTo>
                    <a:lnTo>
                      <a:pt x="295" y="1549"/>
                    </a:lnTo>
                    <a:lnTo>
                      <a:pt x="294" y="1528"/>
                    </a:lnTo>
                    <a:lnTo>
                      <a:pt x="294" y="1502"/>
                    </a:lnTo>
                    <a:lnTo>
                      <a:pt x="293" y="1480"/>
                    </a:lnTo>
                    <a:lnTo>
                      <a:pt x="290" y="1460"/>
                    </a:lnTo>
                    <a:lnTo>
                      <a:pt x="287" y="1442"/>
                    </a:lnTo>
                    <a:lnTo>
                      <a:pt x="282" y="1423"/>
                    </a:lnTo>
                    <a:lnTo>
                      <a:pt x="278" y="1406"/>
                    </a:lnTo>
                    <a:lnTo>
                      <a:pt x="275" y="1387"/>
                    </a:lnTo>
                    <a:lnTo>
                      <a:pt x="272" y="1367"/>
                    </a:lnTo>
                    <a:lnTo>
                      <a:pt x="271" y="1346"/>
                    </a:lnTo>
                    <a:lnTo>
                      <a:pt x="272" y="1337"/>
                    </a:lnTo>
                    <a:lnTo>
                      <a:pt x="273" y="1329"/>
                    </a:lnTo>
                    <a:lnTo>
                      <a:pt x="276" y="1322"/>
                    </a:lnTo>
                    <a:lnTo>
                      <a:pt x="279" y="1315"/>
                    </a:lnTo>
                    <a:lnTo>
                      <a:pt x="281" y="1307"/>
                    </a:lnTo>
                    <a:lnTo>
                      <a:pt x="284" y="1299"/>
                    </a:lnTo>
                    <a:lnTo>
                      <a:pt x="286" y="1292"/>
                    </a:lnTo>
                    <a:lnTo>
                      <a:pt x="286" y="1283"/>
                    </a:lnTo>
                    <a:lnTo>
                      <a:pt x="279" y="1268"/>
                    </a:lnTo>
                    <a:lnTo>
                      <a:pt x="272" y="1253"/>
                    </a:lnTo>
                    <a:lnTo>
                      <a:pt x="273" y="1236"/>
                    </a:lnTo>
                    <a:lnTo>
                      <a:pt x="274" y="1222"/>
                    </a:lnTo>
                    <a:lnTo>
                      <a:pt x="276" y="1208"/>
                    </a:lnTo>
                    <a:lnTo>
                      <a:pt x="277" y="1191"/>
                    </a:lnTo>
                    <a:lnTo>
                      <a:pt x="277" y="1146"/>
                    </a:lnTo>
                    <a:lnTo>
                      <a:pt x="278" y="1128"/>
                    </a:lnTo>
                    <a:lnTo>
                      <a:pt x="281" y="1112"/>
                    </a:lnTo>
                    <a:lnTo>
                      <a:pt x="285" y="1097"/>
                    </a:lnTo>
                    <a:lnTo>
                      <a:pt x="290" y="1082"/>
                    </a:lnTo>
                    <a:lnTo>
                      <a:pt x="304" y="1054"/>
                    </a:lnTo>
                    <a:lnTo>
                      <a:pt x="319" y="1022"/>
                    </a:lnTo>
                    <a:lnTo>
                      <a:pt x="326" y="1009"/>
                    </a:lnTo>
                    <a:lnTo>
                      <a:pt x="333" y="998"/>
                    </a:lnTo>
                    <a:lnTo>
                      <a:pt x="341" y="987"/>
                    </a:lnTo>
                    <a:lnTo>
                      <a:pt x="348" y="973"/>
                    </a:lnTo>
                    <a:lnTo>
                      <a:pt x="357" y="956"/>
                    </a:lnTo>
                    <a:lnTo>
                      <a:pt x="367" y="941"/>
                    </a:lnTo>
                    <a:lnTo>
                      <a:pt x="370" y="934"/>
                    </a:lnTo>
                    <a:lnTo>
                      <a:pt x="372" y="925"/>
                    </a:lnTo>
                    <a:lnTo>
                      <a:pt x="374" y="916"/>
                    </a:lnTo>
                    <a:lnTo>
                      <a:pt x="375" y="907"/>
                    </a:lnTo>
                    <a:lnTo>
                      <a:pt x="372" y="892"/>
                    </a:lnTo>
                    <a:lnTo>
                      <a:pt x="368" y="878"/>
                    </a:lnTo>
                    <a:lnTo>
                      <a:pt x="369" y="872"/>
                    </a:lnTo>
                    <a:lnTo>
                      <a:pt x="370" y="868"/>
                    </a:lnTo>
                    <a:lnTo>
                      <a:pt x="372" y="865"/>
                    </a:lnTo>
                    <a:lnTo>
                      <a:pt x="374" y="861"/>
                    </a:lnTo>
                    <a:lnTo>
                      <a:pt x="377" y="859"/>
                    </a:lnTo>
                    <a:lnTo>
                      <a:pt x="381" y="857"/>
                    </a:lnTo>
                    <a:lnTo>
                      <a:pt x="385" y="855"/>
                    </a:lnTo>
                    <a:lnTo>
                      <a:pt x="389" y="855"/>
                    </a:lnTo>
                    <a:lnTo>
                      <a:pt x="394" y="857"/>
                    </a:lnTo>
                    <a:lnTo>
                      <a:pt x="399" y="861"/>
                    </a:lnTo>
                    <a:lnTo>
                      <a:pt x="408" y="865"/>
                    </a:lnTo>
                    <a:lnTo>
                      <a:pt x="416" y="868"/>
                    </a:lnTo>
                    <a:lnTo>
                      <a:pt x="426" y="870"/>
                    </a:lnTo>
                    <a:lnTo>
                      <a:pt x="436" y="870"/>
                    </a:lnTo>
                    <a:lnTo>
                      <a:pt x="468" y="870"/>
                    </a:lnTo>
                    <a:lnTo>
                      <a:pt x="473" y="869"/>
                    </a:lnTo>
                    <a:lnTo>
                      <a:pt x="477" y="867"/>
                    </a:lnTo>
                    <a:lnTo>
                      <a:pt x="480" y="864"/>
                    </a:lnTo>
                    <a:lnTo>
                      <a:pt x="483" y="860"/>
                    </a:lnTo>
                    <a:lnTo>
                      <a:pt x="487" y="851"/>
                    </a:lnTo>
                    <a:lnTo>
                      <a:pt x="493" y="842"/>
                    </a:lnTo>
                    <a:lnTo>
                      <a:pt x="504" y="832"/>
                    </a:lnTo>
                    <a:lnTo>
                      <a:pt x="514" y="821"/>
                    </a:lnTo>
                    <a:lnTo>
                      <a:pt x="516" y="817"/>
                    </a:lnTo>
                    <a:lnTo>
                      <a:pt x="519" y="815"/>
                    </a:lnTo>
                    <a:lnTo>
                      <a:pt x="522" y="814"/>
                    </a:lnTo>
                    <a:lnTo>
                      <a:pt x="526" y="813"/>
                    </a:lnTo>
                    <a:lnTo>
                      <a:pt x="530" y="814"/>
                    </a:lnTo>
                    <a:lnTo>
                      <a:pt x="535" y="816"/>
                    </a:lnTo>
                    <a:lnTo>
                      <a:pt x="539" y="821"/>
                    </a:lnTo>
                    <a:lnTo>
                      <a:pt x="542" y="824"/>
                    </a:lnTo>
                    <a:lnTo>
                      <a:pt x="545" y="828"/>
                    </a:lnTo>
                    <a:lnTo>
                      <a:pt x="548" y="831"/>
                    </a:lnTo>
                    <a:lnTo>
                      <a:pt x="552" y="834"/>
                    </a:lnTo>
                    <a:lnTo>
                      <a:pt x="557" y="835"/>
                    </a:lnTo>
                    <a:lnTo>
                      <a:pt x="562" y="834"/>
                    </a:lnTo>
                    <a:lnTo>
                      <a:pt x="566" y="833"/>
                    </a:lnTo>
                    <a:lnTo>
                      <a:pt x="570" y="832"/>
                    </a:lnTo>
                    <a:lnTo>
                      <a:pt x="574" y="830"/>
                    </a:lnTo>
                    <a:lnTo>
                      <a:pt x="582" y="825"/>
                    </a:lnTo>
                    <a:lnTo>
                      <a:pt x="591" y="821"/>
                    </a:lnTo>
                    <a:lnTo>
                      <a:pt x="603" y="817"/>
                    </a:lnTo>
                    <a:lnTo>
                      <a:pt x="614" y="816"/>
                    </a:lnTo>
                    <a:lnTo>
                      <a:pt x="619" y="815"/>
                    </a:lnTo>
                    <a:lnTo>
                      <a:pt x="624" y="814"/>
                    </a:lnTo>
                    <a:lnTo>
                      <a:pt x="629" y="812"/>
                    </a:lnTo>
                    <a:lnTo>
                      <a:pt x="633" y="808"/>
                    </a:lnTo>
                    <a:lnTo>
                      <a:pt x="635" y="806"/>
                    </a:lnTo>
                    <a:lnTo>
                      <a:pt x="636" y="804"/>
                    </a:lnTo>
                    <a:lnTo>
                      <a:pt x="636" y="801"/>
                    </a:lnTo>
                    <a:lnTo>
                      <a:pt x="636" y="799"/>
                    </a:lnTo>
                    <a:lnTo>
                      <a:pt x="635" y="794"/>
                    </a:lnTo>
                    <a:lnTo>
                      <a:pt x="634" y="788"/>
                    </a:lnTo>
                    <a:lnTo>
                      <a:pt x="647" y="786"/>
                    </a:lnTo>
                    <a:lnTo>
                      <a:pt x="659" y="783"/>
                    </a:lnTo>
                    <a:lnTo>
                      <a:pt x="669" y="781"/>
                    </a:lnTo>
                    <a:lnTo>
                      <a:pt x="682" y="780"/>
                    </a:lnTo>
                    <a:lnTo>
                      <a:pt x="719" y="780"/>
                    </a:lnTo>
                    <a:lnTo>
                      <a:pt x="725" y="779"/>
                    </a:lnTo>
                    <a:lnTo>
                      <a:pt x="731" y="778"/>
                    </a:lnTo>
                    <a:lnTo>
                      <a:pt x="734" y="778"/>
                    </a:lnTo>
                    <a:lnTo>
                      <a:pt x="737" y="780"/>
                    </a:lnTo>
                    <a:lnTo>
                      <a:pt x="739" y="784"/>
                    </a:lnTo>
                    <a:lnTo>
                      <a:pt x="740" y="788"/>
                    </a:lnTo>
                    <a:lnTo>
                      <a:pt x="740" y="797"/>
                    </a:lnTo>
                    <a:lnTo>
                      <a:pt x="741" y="807"/>
                    </a:lnTo>
                    <a:lnTo>
                      <a:pt x="742" y="812"/>
                    </a:lnTo>
                    <a:lnTo>
                      <a:pt x="743" y="817"/>
                    </a:lnTo>
                    <a:lnTo>
                      <a:pt x="745" y="822"/>
                    </a:lnTo>
                    <a:lnTo>
                      <a:pt x="747" y="825"/>
                    </a:lnTo>
                    <a:lnTo>
                      <a:pt x="753" y="833"/>
                    </a:lnTo>
                    <a:lnTo>
                      <a:pt x="759" y="841"/>
                    </a:lnTo>
                    <a:lnTo>
                      <a:pt x="764" y="835"/>
                    </a:lnTo>
                    <a:lnTo>
                      <a:pt x="766" y="829"/>
                    </a:lnTo>
                    <a:lnTo>
                      <a:pt x="768" y="823"/>
                    </a:lnTo>
                    <a:lnTo>
                      <a:pt x="769" y="816"/>
                    </a:lnTo>
                    <a:lnTo>
                      <a:pt x="769" y="803"/>
                    </a:lnTo>
                    <a:lnTo>
                      <a:pt x="770" y="789"/>
                    </a:lnTo>
                    <a:lnTo>
                      <a:pt x="771" y="782"/>
                    </a:lnTo>
                    <a:lnTo>
                      <a:pt x="773" y="776"/>
                    </a:lnTo>
                    <a:lnTo>
                      <a:pt x="775" y="771"/>
                    </a:lnTo>
                    <a:lnTo>
                      <a:pt x="778" y="766"/>
                    </a:lnTo>
                    <a:lnTo>
                      <a:pt x="784" y="755"/>
                    </a:lnTo>
                    <a:lnTo>
                      <a:pt x="790" y="744"/>
                    </a:lnTo>
                    <a:lnTo>
                      <a:pt x="795" y="735"/>
                    </a:lnTo>
                    <a:lnTo>
                      <a:pt x="801" y="729"/>
                    </a:lnTo>
                    <a:lnTo>
                      <a:pt x="807" y="723"/>
                    </a:lnTo>
                    <a:lnTo>
                      <a:pt x="814" y="718"/>
                    </a:lnTo>
                    <a:lnTo>
                      <a:pt x="830" y="710"/>
                    </a:lnTo>
                    <a:lnTo>
                      <a:pt x="847" y="701"/>
                    </a:lnTo>
                    <a:lnTo>
                      <a:pt x="860" y="694"/>
                    </a:lnTo>
                    <a:lnTo>
                      <a:pt x="873" y="687"/>
                    </a:lnTo>
                    <a:lnTo>
                      <a:pt x="879" y="682"/>
                    </a:lnTo>
                    <a:lnTo>
                      <a:pt x="884" y="678"/>
                    </a:lnTo>
                    <a:lnTo>
                      <a:pt x="886" y="676"/>
                    </a:lnTo>
                    <a:lnTo>
                      <a:pt x="889" y="675"/>
                    </a:lnTo>
                    <a:lnTo>
                      <a:pt x="892" y="674"/>
                    </a:lnTo>
                    <a:lnTo>
                      <a:pt x="896" y="674"/>
                    </a:lnTo>
                    <a:lnTo>
                      <a:pt x="907" y="674"/>
                    </a:lnTo>
                    <a:lnTo>
                      <a:pt x="908" y="682"/>
                    </a:lnTo>
                    <a:lnTo>
                      <a:pt x="910" y="690"/>
                    </a:lnTo>
                    <a:lnTo>
                      <a:pt x="913" y="697"/>
                    </a:lnTo>
                    <a:lnTo>
                      <a:pt x="916" y="704"/>
                    </a:lnTo>
                    <a:lnTo>
                      <a:pt x="920" y="711"/>
                    </a:lnTo>
                    <a:lnTo>
                      <a:pt x="926" y="715"/>
                    </a:lnTo>
                    <a:lnTo>
                      <a:pt x="929" y="717"/>
                    </a:lnTo>
                    <a:lnTo>
                      <a:pt x="932" y="718"/>
                    </a:lnTo>
                    <a:lnTo>
                      <a:pt x="937" y="719"/>
                    </a:lnTo>
                    <a:lnTo>
                      <a:pt x="941" y="719"/>
                    </a:lnTo>
                    <a:lnTo>
                      <a:pt x="946" y="718"/>
                    </a:lnTo>
                    <a:lnTo>
                      <a:pt x="951" y="716"/>
                    </a:lnTo>
                    <a:lnTo>
                      <a:pt x="955" y="712"/>
                    </a:lnTo>
                    <a:lnTo>
                      <a:pt x="958" y="707"/>
                    </a:lnTo>
                    <a:lnTo>
                      <a:pt x="960" y="701"/>
                    </a:lnTo>
                    <a:lnTo>
                      <a:pt x="961" y="695"/>
                    </a:lnTo>
                    <a:lnTo>
                      <a:pt x="962" y="689"/>
                    </a:lnTo>
                    <a:lnTo>
                      <a:pt x="962" y="683"/>
                    </a:lnTo>
                    <a:lnTo>
                      <a:pt x="959" y="670"/>
                    </a:lnTo>
                    <a:lnTo>
                      <a:pt x="956" y="657"/>
                    </a:lnTo>
                    <a:lnTo>
                      <a:pt x="957" y="648"/>
                    </a:lnTo>
                    <a:lnTo>
                      <a:pt x="959" y="640"/>
                    </a:lnTo>
                    <a:lnTo>
                      <a:pt x="962" y="633"/>
                    </a:lnTo>
                    <a:lnTo>
                      <a:pt x="965" y="627"/>
                    </a:lnTo>
                    <a:lnTo>
                      <a:pt x="974" y="614"/>
                    </a:lnTo>
                    <a:lnTo>
                      <a:pt x="983" y="599"/>
                    </a:lnTo>
                    <a:lnTo>
                      <a:pt x="990" y="582"/>
                    </a:lnTo>
                    <a:lnTo>
                      <a:pt x="999" y="568"/>
                    </a:lnTo>
                    <a:lnTo>
                      <a:pt x="1004" y="562"/>
                    </a:lnTo>
                    <a:lnTo>
                      <a:pt x="1010" y="556"/>
                    </a:lnTo>
                    <a:lnTo>
                      <a:pt x="1016" y="552"/>
                    </a:lnTo>
                    <a:lnTo>
                      <a:pt x="1024" y="548"/>
                    </a:lnTo>
                    <a:lnTo>
                      <a:pt x="1026" y="552"/>
                    </a:lnTo>
                    <a:lnTo>
                      <a:pt x="1028" y="555"/>
                    </a:lnTo>
                    <a:lnTo>
                      <a:pt x="1028" y="558"/>
                    </a:lnTo>
                    <a:lnTo>
                      <a:pt x="1028" y="562"/>
                    </a:lnTo>
                    <a:lnTo>
                      <a:pt x="1027" y="576"/>
                    </a:lnTo>
                    <a:lnTo>
                      <a:pt x="1024" y="587"/>
                    </a:lnTo>
                    <a:lnTo>
                      <a:pt x="1021" y="600"/>
                    </a:lnTo>
                    <a:lnTo>
                      <a:pt x="1019" y="613"/>
                    </a:lnTo>
                    <a:lnTo>
                      <a:pt x="1028" y="613"/>
                    </a:lnTo>
                    <a:lnTo>
                      <a:pt x="1037" y="613"/>
                    </a:lnTo>
                    <a:lnTo>
                      <a:pt x="1041" y="613"/>
                    </a:lnTo>
                    <a:lnTo>
                      <a:pt x="1045" y="611"/>
                    </a:lnTo>
                    <a:lnTo>
                      <a:pt x="1048" y="610"/>
                    </a:lnTo>
                    <a:lnTo>
                      <a:pt x="1052" y="607"/>
                    </a:lnTo>
                    <a:lnTo>
                      <a:pt x="1055" y="602"/>
                    </a:lnTo>
                    <a:lnTo>
                      <a:pt x="1056" y="596"/>
                    </a:lnTo>
                    <a:lnTo>
                      <a:pt x="1057" y="590"/>
                    </a:lnTo>
                    <a:lnTo>
                      <a:pt x="1059" y="584"/>
                    </a:lnTo>
                    <a:lnTo>
                      <a:pt x="1061" y="575"/>
                    </a:lnTo>
                    <a:lnTo>
                      <a:pt x="1064" y="566"/>
                    </a:lnTo>
                    <a:lnTo>
                      <a:pt x="1066" y="563"/>
                    </a:lnTo>
                    <a:lnTo>
                      <a:pt x="1069" y="559"/>
                    </a:lnTo>
                    <a:lnTo>
                      <a:pt x="1072" y="556"/>
                    </a:lnTo>
                    <a:lnTo>
                      <a:pt x="1076" y="553"/>
                    </a:lnTo>
                    <a:lnTo>
                      <a:pt x="1082" y="551"/>
                    </a:lnTo>
                    <a:lnTo>
                      <a:pt x="1088" y="550"/>
                    </a:lnTo>
                    <a:lnTo>
                      <a:pt x="1090" y="549"/>
                    </a:lnTo>
                    <a:lnTo>
                      <a:pt x="1092" y="548"/>
                    </a:lnTo>
                    <a:lnTo>
                      <a:pt x="1094" y="546"/>
                    </a:lnTo>
                    <a:lnTo>
                      <a:pt x="1094" y="542"/>
                    </a:lnTo>
                    <a:lnTo>
                      <a:pt x="1094" y="537"/>
                    </a:lnTo>
                    <a:lnTo>
                      <a:pt x="1092" y="532"/>
                    </a:lnTo>
                    <a:lnTo>
                      <a:pt x="1089" y="528"/>
                    </a:lnTo>
                    <a:lnTo>
                      <a:pt x="1087" y="524"/>
                    </a:lnTo>
                    <a:lnTo>
                      <a:pt x="1084" y="520"/>
                    </a:lnTo>
                    <a:lnTo>
                      <a:pt x="1081" y="516"/>
                    </a:lnTo>
                    <a:lnTo>
                      <a:pt x="1080" y="511"/>
                    </a:lnTo>
                    <a:lnTo>
                      <a:pt x="1079" y="505"/>
                    </a:lnTo>
                    <a:lnTo>
                      <a:pt x="1080" y="499"/>
                    </a:lnTo>
                    <a:lnTo>
                      <a:pt x="1083" y="495"/>
                    </a:lnTo>
                    <a:lnTo>
                      <a:pt x="1086" y="490"/>
                    </a:lnTo>
                    <a:lnTo>
                      <a:pt x="1090" y="484"/>
                    </a:lnTo>
                    <a:lnTo>
                      <a:pt x="1097" y="476"/>
                    </a:lnTo>
                    <a:lnTo>
                      <a:pt x="1105" y="470"/>
                    </a:lnTo>
                    <a:lnTo>
                      <a:pt x="1114" y="466"/>
                    </a:lnTo>
                    <a:lnTo>
                      <a:pt x="1122" y="463"/>
                    </a:lnTo>
                    <a:lnTo>
                      <a:pt x="1131" y="461"/>
                    </a:lnTo>
                    <a:lnTo>
                      <a:pt x="1141" y="459"/>
                    </a:lnTo>
                    <a:lnTo>
                      <a:pt x="1151" y="458"/>
                    </a:lnTo>
                    <a:lnTo>
                      <a:pt x="1162" y="457"/>
                    </a:lnTo>
                    <a:lnTo>
                      <a:pt x="1162" y="426"/>
                    </a:lnTo>
                    <a:lnTo>
                      <a:pt x="1161" y="415"/>
                    </a:lnTo>
                    <a:lnTo>
                      <a:pt x="1160" y="406"/>
                    </a:lnTo>
                    <a:lnTo>
                      <a:pt x="1158" y="397"/>
                    </a:lnTo>
                    <a:lnTo>
                      <a:pt x="1156" y="388"/>
                    </a:lnTo>
                    <a:lnTo>
                      <a:pt x="1154" y="379"/>
                    </a:lnTo>
                    <a:lnTo>
                      <a:pt x="1152" y="369"/>
                    </a:lnTo>
                    <a:lnTo>
                      <a:pt x="1150" y="359"/>
                    </a:lnTo>
                    <a:lnTo>
                      <a:pt x="1150" y="348"/>
                    </a:lnTo>
                    <a:lnTo>
                      <a:pt x="1150" y="343"/>
                    </a:lnTo>
                    <a:lnTo>
                      <a:pt x="1152" y="339"/>
                    </a:lnTo>
                    <a:lnTo>
                      <a:pt x="1153" y="335"/>
                    </a:lnTo>
                    <a:lnTo>
                      <a:pt x="1156" y="331"/>
                    </a:lnTo>
                    <a:lnTo>
                      <a:pt x="1158" y="327"/>
                    </a:lnTo>
                    <a:lnTo>
                      <a:pt x="1160" y="322"/>
                    </a:lnTo>
                    <a:lnTo>
                      <a:pt x="1161" y="317"/>
                    </a:lnTo>
                    <a:lnTo>
                      <a:pt x="1161" y="312"/>
                    </a:lnTo>
                    <a:lnTo>
                      <a:pt x="1159" y="300"/>
                    </a:lnTo>
                    <a:lnTo>
                      <a:pt x="1158" y="289"/>
                    </a:lnTo>
                    <a:lnTo>
                      <a:pt x="1158" y="283"/>
                    </a:lnTo>
                    <a:lnTo>
                      <a:pt x="1160" y="279"/>
                    </a:lnTo>
                    <a:lnTo>
                      <a:pt x="1165" y="275"/>
                    </a:lnTo>
                    <a:lnTo>
                      <a:pt x="1169" y="272"/>
                    </a:lnTo>
                    <a:lnTo>
                      <a:pt x="1174" y="269"/>
                    </a:lnTo>
                    <a:lnTo>
                      <a:pt x="1180" y="266"/>
                    </a:lnTo>
                    <a:lnTo>
                      <a:pt x="1186" y="265"/>
                    </a:lnTo>
                    <a:lnTo>
                      <a:pt x="1192" y="265"/>
                    </a:lnTo>
                    <a:lnTo>
                      <a:pt x="1198" y="266"/>
                    </a:lnTo>
                    <a:lnTo>
                      <a:pt x="1203" y="267"/>
                    </a:lnTo>
                    <a:lnTo>
                      <a:pt x="1208" y="270"/>
                    </a:lnTo>
                    <a:lnTo>
                      <a:pt x="1212" y="273"/>
                    </a:lnTo>
                    <a:lnTo>
                      <a:pt x="1220" y="281"/>
                    </a:lnTo>
                    <a:lnTo>
                      <a:pt x="1228" y="291"/>
                    </a:lnTo>
                    <a:lnTo>
                      <a:pt x="1230" y="297"/>
                    </a:lnTo>
                    <a:lnTo>
                      <a:pt x="1231" y="303"/>
                    </a:lnTo>
                    <a:lnTo>
                      <a:pt x="1232" y="305"/>
                    </a:lnTo>
                    <a:lnTo>
                      <a:pt x="1233" y="307"/>
                    </a:lnTo>
                    <a:lnTo>
                      <a:pt x="1235" y="309"/>
                    </a:lnTo>
                    <a:lnTo>
                      <a:pt x="1237" y="309"/>
                    </a:lnTo>
                    <a:lnTo>
                      <a:pt x="1243" y="308"/>
                    </a:lnTo>
                    <a:lnTo>
                      <a:pt x="1248" y="306"/>
                    </a:lnTo>
                    <a:lnTo>
                      <a:pt x="1252" y="303"/>
                    </a:lnTo>
                    <a:lnTo>
                      <a:pt x="1257" y="300"/>
                    </a:lnTo>
                    <a:lnTo>
                      <a:pt x="1264" y="298"/>
                    </a:lnTo>
                    <a:lnTo>
                      <a:pt x="1270" y="295"/>
                    </a:lnTo>
                    <a:lnTo>
                      <a:pt x="1275" y="291"/>
                    </a:lnTo>
                    <a:lnTo>
                      <a:pt x="1280" y="286"/>
                    </a:lnTo>
                    <a:lnTo>
                      <a:pt x="1283" y="280"/>
                    </a:lnTo>
                    <a:lnTo>
                      <a:pt x="1286" y="275"/>
                    </a:lnTo>
                    <a:lnTo>
                      <a:pt x="1288" y="270"/>
                    </a:lnTo>
                    <a:lnTo>
                      <a:pt x="1293" y="264"/>
                    </a:lnTo>
                    <a:lnTo>
                      <a:pt x="1295" y="267"/>
                    </a:lnTo>
                    <a:lnTo>
                      <a:pt x="1296" y="271"/>
                    </a:lnTo>
                    <a:lnTo>
                      <a:pt x="1299" y="274"/>
                    </a:lnTo>
                    <a:lnTo>
                      <a:pt x="1302" y="275"/>
                    </a:lnTo>
                    <a:lnTo>
                      <a:pt x="1308" y="275"/>
                    </a:lnTo>
                    <a:lnTo>
                      <a:pt x="1314" y="274"/>
                    </a:lnTo>
                    <a:lnTo>
                      <a:pt x="1320" y="273"/>
                    </a:lnTo>
                    <a:lnTo>
                      <a:pt x="1325" y="271"/>
                    </a:lnTo>
                    <a:lnTo>
                      <a:pt x="1330" y="269"/>
                    </a:lnTo>
                    <a:lnTo>
                      <a:pt x="1334" y="265"/>
                    </a:lnTo>
                    <a:lnTo>
                      <a:pt x="1339" y="260"/>
                    </a:lnTo>
                    <a:lnTo>
                      <a:pt x="1341" y="255"/>
                    </a:lnTo>
                    <a:lnTo>
                      <a:pt x="1343" y="244"/>
                    </a:lnTo>
                    <a:lnTo>
                      <a:pt x="1344" y="234"/>
                    </a:lnTo>
                    <a:lnTo>
                      <a:pt x="1344" y="224"/>
                    </a:lnTo>
                    <a:lnTo>
                      <a:pt x="1343" y="212"/>
                    </a:lnTo>
                    <a:lnTo>
                      <a:pt x="1344" y="208"/>
                    </a:lnTo>
                    <a:lnTo>
                      <a:pt x="1345" y="205"/>
                    </a:lnTo>
                    <a:lnTo>
                      <a:pt x="1346" y="202"/>
                    </a:lnTo>
                    <a:lnTo>
                      <a:pt x="1348" y="199"/>
                    </a:lnTo>
                    <a:lnTo>
                      <a:pt x="1352" y="194"/>
                    </a:lnTo>
                    <a:lnTo>
                      <a:pt x="1356" y="188"/>
                    </a:lnTo>
                    <a:lnTo>
                      <a:pt x="1360" y="181"/>
                    </a:lnTo>
                    <a:lnTo>
                      <a:pt x="1362" y="175"/>
                    </a:lnTo>
                    <a:lnTo>
                      <a:pt x="1364" y="168"/>
                    </a:lnTo>
                    <a:lnTo>
                      <a:pt x="1365" y="162"/>
                    </a:lnTo>
                    <a:lnTo>
                      <a:pt x="1366" y="147"/>
                    </a:lnTo>
                    <a:lnTo>
                      <a:pt x="1366" y="132"/>
                    </a:lnTo>
                    <a:lnTo>
                      <a:pt x="1366" y="35"/>
                    </a:lnTo>
                    <a:lnTo>
                      <a:pt x="1372" y="40"/>
                    </a:lnTo>
                    <a:lnTo>
                      <a:pt x="1377" y="45"/>
                    </a:lnTo>
                    <a:lnTo>
                      <a:pt x="1380" y="49"/>
                    </a:lnTo>
                    <a:lnTo>
                      <a:pt x="1383" y="50"/>
                    </a:lnTo>
                    <a:lnTo>
                      <a:pt x="1387" y="52"/>
                    </a:lnTo>
                    <a:lnTo>
                      <a:pt x="1391" y="52"/>
                    </a:lnTo>
                    <a:lnTo>
                      <a:pt x="1398" y="51"/>
                    </a:lnTo>
                    <a:lnTo>
                      <a:pt x="1404" y="50"/>
                    </a:lnTo>
                    <a:lnTo>
                      <a:pt x="1410" y="46"/>
                    </a:lnTo>
                    <a:lnTo>
                      <a:pt x="1415" y="43"/>
                    </a:lnTo>
                    <a:lnTo>
                      <a:pt x="1424" y="35"/>
                    </a:lnTo>
                    <a:lnTo>
                      <a:pt x="1432" y="26"/>
                    </a:lnTo>
                    <a:lnTo>
                      <a:pt x="1440" y="16"/>
                    </a:lnTo>
                    <a:lnTo>
                      <a:pt x="1449" y="8"/>
                    </a:lnTo>
                    <a:lnTo>
                      <a:pt x="1455" y="5"/>
                    </a:lnTo>
                    <a:lnTo>
                      <a:pt x="1460" y="2"/>
                    </a:lnTo>
                    <a:lnTo>
                      <a:pt x="1466" y="1"/>
                    </a:lnTo>
                    <a:lnTo>
                      <a:pt x="1473" y="0"/>
                    </a:lnTo>
                    <a:lnTo>
                      <a:pt x="1476" y="10"/>
                    </a:lnTo>
                    <a:lnTo>
                      <a:pt x="1477" y="19"/>
                    </a:lnTo>
                    <a:lnTo>
                      <a:pt x="1479" y="28"/>
                    </a:lnTo>
                    <a:lnTo>
                      <a:pt x="1482" y="38"/>
                    </a:lnTo>
                    <a:lnTo>
                      <a:pt x="1484" y="42"/>
                    </a:lnTo>
                    <a:lnTo>
                      <a:pt x="1487" y="45"/>
                    </a:lnTo>
                    <a:lnTo>
                      <a:pt x="1491" y="48"/>
                    </a:lnTo>
                    <a:lnTo>
                      <a:pt x="1496" y="50"/>
                    </a:lnTo>
                    <a:lnTo>
                      <a:pt x="1500" y="51"/>
                    </a:lnTo>
                    <a:lnTo>
                      <a:pt x="1504" y="53"/>
                    </a:lnTo>
                    <a:lnTo>
                      <a:pt x="1508" y="55"/>
                    </a:lnTo>
                    <a:lnTo>
                      <a:pt x="1513" y="58"/>
                    </a:lnTo>
                    <a:lnTo>
                      <a:pt x="1521" y="68"/>
                    </a:lnTo>
                    <a:lnTo>
                      <a:pt x="1526" y="78"/>
                    </a:lnTo>
                    <a:lnTo>
                      <a:pt x="1530" y="88"/>
                    </a:lnTo>
                    <a:lnTo>
                      <a:pt x="1532" y="100"/>
                    </a:lnTo>
                    <a:lnTo>
                      <a:pt x="1533" y="110"/>
                    </a:lnTo>
                    <a:lnTo>
                      <a:pt x="1534" y="117"/>
                    </a:lnTo>
                    <a:lnTo>
                      <a:pt x="1535" y="121"/>
                    </a:lnTo>
                    <a:lnTo>
                      <a:pt x="1536" y="124"/>
                    </a:lnTo>
                    <a:lnTo>
                      <a:pt x="1538" y="127"/>
                    </a:lnTo>
                    <a:lnTo>
                      <a:pt x="1541" y="129"/>
                    </a:lnTo>
                    <a:lnTo>
                      <a:pt x="1548" y="133"/>
                    </a:lnTo>
                    <a:lnTo>
                      <a:pt x="1555" y="136"/>
                    </a:lnTo>
                    <a:lnTo>
                      <a:pt x="1558" y="138"/>
                    </a:lnTo>
                    <a:lnTo>
                      <a:pt x="1561" y="140"/>
                    </a:lnTo>
                    <a:lnTo>
                      <a:pt x="1564" y="142"/>
                    </a:lnTo>
                    <a:lnTo>
                      <a:pt x="1565" y="146"/>
                    </a:lnTo>
                    <a:lnTo>
                      <a:pt x="1569" y="154"/>
                    </a:lnTo>
                    <a:lnTo>
                      <a:pt x="1570" y="162"/>
                    </a:lnTo>
                    <a:lnTo>
                      <a:pt x="1571" y="169"/>
                    </a:lnTo>
                    <a:lnTo>
                      <a:pt x="1573" y="177"/>
                    </a:lnTo>
                    <a:lnTo>
                      <a:pt x="1576" y="193"/>
                    </a:lnTo>
                    <a:lnTo>
                      <a:pt x="1577" y="206"/>
                    </a:lnTo>
                    <a:lnTo>
                      <a:pt x="1579" y="221"/>
                    </a:lnTo>
                    <a:lnTo>
                      <a:pt x="1583" y="236"/>
                    </a:lnTo>
                    <a:lnTo>
                      <a:pt x="1587" y="245"/>
                    </a:lnTo>
                    <a:lnTo>
                      <a:pt x="1591" y="253"/>
                    </a:lnTo>
                    <a:lnTo>
                      <a:pt x="1597" y="261"/>
                    </a:lnTo>
                    <a:lnTo>
                      <a:pt x="1602" y="267"/>
                    </a:lnTo>
                    <a:lnTo>
                      <a:pt x="1609" y="275"/>
                    </a:lnTo>
                    <a:lnTo>
                      <a:pt x="1615" y="281"/>
                    </a:lnTo>
                    <a:lnTo>
                      <a:pt x="1621" y="289"/>
                    </a:lnTo>
                    <a:lnTo>
                      <a:pt x="1627" y="298"/>
                    </a:lnTo>
                    <a:lnTo>
                      <a:pt x="1631" y="306"/>
                    </a:lnTo>
                    <a:lnTo>
                      <a:pt x="1633" y="314"/>
                    </a:lnTo>
                    <a:lnTo>
                      <a:pt x="1635" y="322"/>
                    </a:lnTo>
                    <a:lnTo>
                      <a:pt x="1635" y="332"/>
                    </a:lnTo>
                    <a:lnTo>
                      <a:pt x="1634" y="348"/>
                    </a:lnTo>
                    <a:lnTo>
                      <a:pt x="1633" y="367"/>
                    </a:lnTo>
                    <a:lnTo>
                      <a:pt x="1632" y="391"/>
                    </a:lnTo>
                    <a:lnTo>
                      <a:pt x="1630" y="412"/>
                    </a:lnTo>
                    <a:lnTo>
                      <a:pt x="1627" y="432"/>
                    </a:lnTo>
                    <a:lnTo>
                      <a:pt x="1626" y="457"/>
                    </a:lnTo>
                    <a:lnTo>
                      <a:pt x="1626" y="461"/>
                    </a:lnTo>
                    <a:lnTo>
                      <a:pt x="1627" y="465"/>
                    </a:lnTo>
                    <a:lnTo>
                      <a:pt x="1628" y="468"/>
                    </a:lnTo>
                    <a:lnTo>
                      <a:pt x="1630" y="471"/>
                    </a:lnTo>
                    <a:lnTo>
                      <a:pt x="1635" y="477"/>
                    </a:lnTo>
                    <a:lnTo>
                      <a:pt x="1640" y="482"/>
                    </a:lnTo>
                    <a:lnTo>
                      <a:pt x="1645" y="489"/>
                    </a:lnTo>
                    <a:lnTo>
                      <a:pt x="1650" y="494"/>
                    </a:lnTo>
                    <a:lnTo>
                      <a:pt x="1652" y="498"/>
                    </a:lnTo>
                    <a:lnTo>
                      <a:pt x="1653" y="501"/>
                    </a:lnTo>
                    <a:lnTo>
                      <a:pt x="1654" y="505"/>
                    </a:lnTo>
                    <a:lnTo>
                      <a:pt x="1654" y="509"/>
                    </a:lnTo>
                    <a:lnTo>
                      <a:pt x="1654" y="620"/>
                    </a:lnTo>
                    <a:lnTo>
                      <a:pt x="1653" y="647"/>
                    </a:lnTo>
                    <a:lnTo>
                      <a:pt x="1650" y="673"/>
                    </a:lnTo>
                    <a:lnTo>
                      <a:pt x="1647" y="697"/>
                    </a:lnTo>
                    <a:lnTo>
                      <a:pt x="1646" y="726"/>
                    </a:lnTo>
                    <a:lnTo>
                      <a:pt x="1648" y="738"/>
                    </a:lnTo>
                    <a:lnTo>
                      <a:pt x="1650" y="750"/>
                    </a:lnTo>
                    <a:lnTo>
                      <a:pt x="1649" y="759"/>
                    </a:lnTo>
                    <a:lnTo>
                      <a:pt x="1648" y="769"/>
                    </a:lnTo>
                    <a:lnTo>
                      <a:pt x="1645" y="777"/>
                    </a:lnTo>
                    <a:lnTo>
                      <a:pt x="1642" y="784"/>
                    </a:lnTo>
                    <a:lnTo>
                      <a:pt x="1634" y="799"/>
                    </a:lnTo>
                    <a:lnTo>
                      <a:pt x="1626" y="816"/>
                    </a:lnTo>
                    <a:lnTo>
                      <a:pt x="1620" y="827"/>
                    </a:lnTo>
                    <a:lnTo>
                      <a:pt x="1615" y="836"/>
                    </a:lnTo>
                    <a:lnTo>
                      <a:pt x="1610" y="844"/>
                    </a:lnTo>
                    <a:lnTo>
                      <a:pt x="1606" y="855"/>
                    </a:lnTo>
                    <a:lnTo>
                      <a:pt x="1604" y="861"/>
                    </a:lnTo>
                    <a:lnTo>
                      <a:pt x="1602" y="868"/>
                    </a:lnTo>
                    <a:lnTo>
                      <a:pt x="1601" y="870"/>
                    </a:lnTo>
                    <a:lnTo>
                      <a:pt x="1599" y="872"/>
                    </a:lnTo>
                    <a:lnTo>
                      <a:pt x="1597" y="875"/>
                    </a:lnTo>
                    <a:lnTo>
                      <a:pt x="1594" y="875"/>
                    </a:lnTo>
                    <a:lnTo>
                      <a:pt x="1592" y="875"/>
                    </a:lnTo>
                    <a:lnTo>
                      <a:pt x="1590" y="874"/>
                    </a:lnTo>
                    <a:lnTo>
                      <a:pt x="1588" y="871"/>
                    </a:lnTo>
                    <a:lnTo>
                      <a:pt x="1586" y="869"/>
                    </a:lnTo>
                    <a:lnTo>
                      <a:pt x="1584" y="865"/>
                    </a:lnTo>
                    <a:lnTo>
                      <a:pt x="1580" y="860"/>
                    </a:lnTo>
                    <a:lnTo>
                      <a:pt x="1571" y="851"/>
                    </a:lnTo>
                    <a:lnTo>
                      <a:pt x="1561" y="844"/>
                    </a:lnTo>
                    <a:lnTo>
                      <a:pt x="1556" y="840"/>
                    </a:lnTo>
                    <a:lnTo>
                      <a:pt x="1552" y="835"/>
                    </a:lnTo>
                    <a:lnTo>
                      <a:pt x="1548" y="830"/>
                    </a:lnTo>
                    <a:lnTo>
                      <a:pt x="1545" y="824"/>
                    </a:lnTo>
                    <a:lnTo>
                      <a:pt x="1539" y="811"/>
                    </a:lnTo>
                    <a:lnTo>
                      <a:pt x="1534" y="799"/>
                    </a:lnTo>
                    <a:lnTo>
                      <a:pt x="1531" y="794"/>
                    </a:lnTo>
                    <a:lnTo>
                      <a:pt x="1527" y="790"/>
                    </a:lnTo>
                    <a:lnTo>
                      <a:pt x="1522" y="787"/>
                    </a:lnTo>
                    <a:lnTo>
                      <a:pt x="1516" y="787"/>
                    </a:lnTo>
                    <a:lnTo>
                      <a:pt x="1500" y="790"/>
                    </a:lnTo>
                    <a:lnTo>
                      <a:pt x="1485" y="794"/>
                    </a:lnTo>
                    <a:lnTo>
                      <a:pt x="1485" y="814"/>
                    </a:lnTo>
                    <a:lnTo>
                      <a:pt x="1486" y="820"/>
                    </a:lnTo>
                    <a:lnTo>
                      <a:pt x="1487" y="826"/>
                    </a:lnTo>
                    <a:lnTo>
                      <a:pt x="1489" y="831"/>
                    </a:lnTo>
                    <a:lnTo>
                      <a:pt x="1492" y="835"/>
                    </a:lnTo>
                    <a:lnTo>
                      <a:pt x="1494" y="840"/>
                    </a:lnTo>
                    <a:lnTo>
                      <a:pt x="1496" y="845"/>
                    </a:lnTo>
                    <a:lnTo>
                      <a:pt x="1498" y="850"/>
                    </a:lnTo>
                    <a:lnTo>
                      <a:pt x="1498" y="856"/>
                    </a:lnTo>
                    <a:lnTo>
                      <a:pt x="1498" y="862"/>
                    </a:lnTo>
                    <a:lnTo>
                      <a:pt x="1496" y="868"/>
                    </a:lnTo>
                    <a:lnTo>
                      <a:pt x="1494" y="874"/>
                    </a:lnTo>
                    <a:lnTo>
                      <a:pt x="1491" y="879"/>
                    </a:lnTo>
                    <a:lnTo>
                      <a:pt x="1489" y="884"/>
                    </a:lnTo>
                    <a:lnTo>
                      <a:pt x="1486" y="889"/>
                    </a:lnTo>
                    <a:lnTo>
                      <a:pt x="1485" y="894"/>
                    </a:lnTo>
                    <a:lnTo>
                      <a:pt x="1484" y="900"/>
                    </a:lnTo>
                    <a:lnTo>
                      <a:pt x="1484" y="906"/>
                    </a:lnTo>
                    <a:lnTo>
                      <a:pt x="1483" y="912"/>
                    </a:lnTo>
                    <a:lnTo>
                      <a:pt x="1480" y="944"/>
                    </a:lnTo>
                    <a:lnTo>
                      <a:pt x="1476" y="971"/>
                    </a:lnTo>
                    <a:lnTo>
                      <a:pt x="1472" y="999"/>
                    </a:lnTo>
                    <a:lnTo>
                      <a:pt x="1465" y="1030"/>
                    </a:lnTo>
                    <a:lnTo>
                      <a:pt x="1461" y="1044"/>
                    </a:lnTo>
                    <a:lnTo>
                      <a:pt x="1457" y="1055"/>
                    </a:lnTo>
                    <a:lnTo>
                      <a:pt x="1452" y="1065"/>
                    </a:lnTo>
                    <a:lnTo>
                      <a:pt x="1446" y="1075"/>
                    </a:lnTo>
                    <a:lnTo>
                      <a:pt x="1433" y="1095"/>
                    </a:lnTo>
                    <a:lnTo>
                      <a:pt x="1418" y="1116"/>
                    </a:lnTo>
                    <a:lnTo>
                      <a:pt x="1412" y="1123"/>
                    </a:lnTo>
                    <a:lnTo>
                      <a:pt x="1404" y="1128"/>
                    </a:lnTo>
                    <a:lnTo>
                      <a:pt x="1401" y="1130"/>
                    </a:lnTo>
                    <a:lnTo>
                      <a:pt x="1398" y="1133"/>
                    </a:lnTo>
                    <a:lnTo>
                      <a:pt x="1396" y="1137"/>
                    </a:lnTo>
                    <a:lnTo>
                      <a:pt x="1395" y="1141"/>
                    </a:lnTo>
                    <a:lnTo>
                      <a:pt x="1398" y="1148"/>
                    </a:lnTo>
                    <a:lnTo>
                      <a:pt x="1402" y="1155"/>
                    </a:lnTo>
                    <a:lnTo>
                      <a:pt x="1403" y="1163"/>
                    </a:lnTo>
                    <a:lnTo>
                      <a:pt x="1403" y="1171"/>
                    </a:lnTo>
                    <a:lnTo>
                      <a:pt x="1403" y="1179"/>
                    </a:lnTo>
                    <a:lnTo>
                      <a:pt x="1403" y="1187"/>
                    </a:lnTo>
                    <a:lnTo>
                      <a:pt x="1402" y="1205"/>
                    </a:lnTo>
                    <a:lnTo>
                      <a:pt x="1401" y="1221"/>
                    </a:lnTo>
                    <a:lnTo>
                      <a:pt x="1398" y="1235"/>
                    </a:lnTo>
                    <a:lnTo>
                      <a:pt x="1393" y="1249"/>
                    </a:lnTo>
                    <a:lnTo>
                      <a:pt x="1388" y="1263"/>
                    </a:lnTo>
                    <a:lnTo>
                      <a:pt x="1382" y="1276"/>
                    </a:lnTo>
                    <a:lnTo>
                      <a:pt x="1374" y="1290"/>
                    </a:lnTo>
                    <a:lnTo>
                      <a:pt x="1365" y="1304"/>
                    </a:lnTo>
                    <a:lnTo>
                      <a:pt x="1360" y="1313"/>
                    </a:lnTo>
                    <a:lnTo>
                      <a:pt x="1357" y="1322"/>
                    </a:lnTo>
                    <a:lnTo>
                      <a:pt x="1353" y="1330"/>
                    </a:lnTo>
                    <a:lnTo>
                      <a:pt x="1347" y="1337"/>
                    </a:lnTo>
                    <a:lnTo>
                      <a:pt x="1341" y="1345"/>
                    </a:lnTo>
                    <a:lnTo>
                      <a:pt x="1335" y="1353"/>
                    </a:lnTo>
                    <a:lnTo>
                      <a:pt x="1330" y="1360"/>
                    </a:lnTo>
                    <a:lnTo>
                      <a:pt x="1326" y="1367"/>
                    </a:lnTo>
                    <a:lnTo>
                      <a:pt x="1320" y="1384"/>
                    </a:lnTo>
                    <a:lnTo>
                      <a:pt x="1313" y="1402"/>
                    </a:lnTo>
                    <a:lnTo>
                      <a:pt x="1309" y="1417"/>
                    </a:lnTo>
                    <a:lnTo>
                      <a:pt x="1305" y="1431"/>
                    </a:lnTo>
                    <a:lnTo>
                      <a:pt x="1301" y="1444"/>
                    </a:lnTo>
                    <a:lnTo>
                      <a:pt x="1295" y="1459"/>
                    </a:lnTo>
                    <a:lnTo>
                      <a:pt x="1290" y="1469"/>
                    </a:lnTo>
                    <a:lnTo>
                      <a:pt x="1283" y="1478"/>
                    </a:lnTo>
                    <a:lnTo>
                      <a:pt x="1276" y="1487"/>
                    </a:lnTo>
                    <a:lnTo>
                      <a:pt x="1269" y="1497"/>
                    </a:lnTo>
                    <a:lnTo>
                      <a:pt x="1264" y="1507"/>
                    </a:lnTo>
                    <a:lnTo>
                      <a:pt x="1261" y="1516"/>
                    </a:lnTo>
                    <a:lnTo>
                      <a:pt x="1258" y="1526"/>
                    </a:lnTo>
                    <a:lnTo>
                      <a:pt x="1254" y="1537"/>
                    </a:lnTo>
                    <a:lnTo>
                      <a:pt x="1243" y="1559"/>
                    </a:lnTo>
                    <a:lnTo>
                      <a:pt x="1235" y="1579"/>
                    </a:lnTo>
                    <a:lnTo>
                      <a:pt x="1229" y="1601"/>
                    </a:lnTo>
                    <a:lnTo>
                      <a:pt x="1223" y="1625"/>
                    </a:lnTo>
                    <a:lnTo>
                      <a:pt x="1219" y="1639"/>
                    </a:lnTo>
                    <a:lnTo>
                      <a:pt x="1216" y="1653"/>
                    </a:lnTo>
                    <a:lnTo>
                      <a:pt x="1212" y="1665"/>
                    </a:lnTo>
                    <a:lnTo>
                      <a:pt x="1208" y="1676"/>
                    </a:lnTo>
                    <a:lnTo>
                      <a:pt x="1199" y="1700"/>
                    </a:lnTo>
                    <a:lnTo>
                      <a:pt x="1192" y="1727"/>
                    </a:lnTo>
                    <a:lnTo>
                      <a:pt x="1182" y="1766"/>
                    </a:lnTo>
                    <a:lnTo>
                      <a:pt x="1173" y="1798"/>
                    </a:lnTo>
                    <a:lnTo>
                      <a:pt x="1161" y="1831"/>
                    </a:lnTo>
                    <a:lnTo>
                      <a:pt x="1149" y="1868"/>
                    </a:lnTo>
                    <a:lnTo>
                      <a:pt x="1143" y="1881"/>
                    </a:lnTo>
                    <a:lnTo>
                      <a:pt x="1138" y="1892"/>
                    </a:lnTo>
                    <a:lnTo>
                      <a:pt x="1133" y="1903"/>
                    </a:lnTo>
                    <a:lnTo>
                      <a:pt x="1128" y="1916"/>
                    </a:lnTo>
                    <a:lnTo>
                      <a:pt x="1123" y="1931"/>
                    </a:lnTo>
                    <a:lnTo>
                      <a:pt x="1119" y="1943"/>
                    </a:lnTo>
                    <a:lnTo>
                      <a:pt x="1113" y="1955"/>
                    </a:lnTo>
                    <a:lnTo>
                      <a:pt x="1106" y="1968"/>
                    </a:lnTo>
                    <a:lnTo>
                      <a:pt x="1097" y="1988"/>
                    </a:lnTo>
                    <a:lnTo>
                      <a:pt x="1090" y="2005"/>
                    </a:lnTo>
                    <a:lnTo>
                      <a:pt x="1083" y="2022"/>
                    </a:lnTo>
                    <a:lnTo>
                      <a:pt x="1075" y="2042"/>
                    </a:lnTo>
                    <a:lnTo>
                      <a:pt x="1060" y="2076"/>
                    </a:lnTo>
                    <a:lnTo>
                      <a:pt x="1046" y="2107"/>
                    </a:lnTo>
                    <a:lnTo>
                      <a:pt x="1033" y="2138"/>
                    </a:lnTo>
                    <a:lnTo>
                      <a:pt x="1019" y="2173"/>
                    </a:lnTo>
                    <a:lnTo>
                      <a:pt x="1014" y="2183"/>
                    </a:lnTo>
                    <a:lnTo>
                      <a:pt x="1009" y="2192"/>
                    </a:lnTo>
                    <a:lnTo>
                      <a:pt x="1006" y="2198"/>
                    </a:lnTo>
                    <a:lnTo>
                      <a:pt x="1004" y="2202"/>
                    </a:lnTo>
                    <a:lnTo>
                      <a:pt x="1002" y="2208"/>
                    </a:lnTo>
                    <a:lnTo>
                      <a:pt x="1000" y="2213"/>
                    </a:lnTo>
                    <a:lnTo>
                      <a:pt x="998" y="2227"/>
                    </a:lnTo>
                    <a:lnTo>
                      <a:pt x="996" y="2240"/>
                    </a:lnTo>
                    <a:lnTo>
                      <a:pt x="994" y="2253"/>
                    </a:lnTo>
                    <a:lnTo>
                      <a:pt x="989" y="2267"/>
                    </a:lnTo>
                    <a:lnTo>
                      <a:pt x="972" y="2307"/>
                    </a:lnTo>
                    <a:lnTo>
                      <a:pt x="955" y="2342"/>
                    </a:lnTo>
                    <a:lnTo>
                      <a:pt x="938" y="2377"/>
                    </a:lnTo>
                    <a:lnTo>
                      <a:pt x="919" y="2417"/>
                    </a:lnTo>
                    <a:lnTo>
                      <a:pt x="913" y="2432"/>
                    </a:lnTo>
                    <a:lnTo>
                      <a:pt x="906" y="2445"/>
                    </a:lnTo>
                    <a:lnTo>
                      <a:pt x="903" y="2452"/>
                    </a:lnTo>
                    <a:lnTo>
                      <a:pt x="901" y="2459"/>
                    </a:lnTo>
                    <a:lnTo>
                      <a:pt x="899" y="2466"/>
                    </a:lnTo>
                    <a:lnTo>
                      <a:pt x="898" y="2475"/>
                    </a:lnTo>
                    <a:lnTo>
                      <a:pt x="899" y="2473"/>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4" name="Angola">
                <a:extLst>
                  <a:ext uri="{FF2B5EF4-FFF2-40B4-BE49-F238E27FC236}">
                    <a16:creationId xmlns:a16="http://schemas.microsoft.com/office/drawing/2014/main" id="{0C9C038C-14B4-F5C8-A1C3-34FFB782670B}"/>
                  </a:ext>
                </a:extLst>
              </p:cNvPr>
              <p:cNvSpPr>
                <a:spLocks noEditPoints="1"/>
              </p:cNvSpPr>
              <p:nvPr/>
            </p:nvSpPr>
            <p:spPr bwMode="auto">
              <a:xfrm>
                <a:off x="8799810" y="4162791"/>
                <a:ext cx="871092" cy="982591"/>
              </a:xfrm>
              <a:custGeom>
                <a:avLst/>
                <a:gdLst>
                  <a:gd name="T0" fmla="*/ 54 w 2625"/>
                  <a:gd name="T1" fmla="*/ 198 h 2957"/>
                  <a:gd name="T2" fmla="*/ 29 w 2625"/>
                  <a:gd name="T3" fmla="*/ 131 h 2957"/>
                  <a:gd name="T4" fmla="*/ 139 w 2625"/>
                  <a:gd name="T5" fmla="*/ 21 h 2957"/>
                  <a:gd name="T6" fmla="*/ 209 w 2625"/>
                  <a:gd name="T7" fmla="*/ 16 h 2957"/>
                  <a:gd name="T8" fmla="*/ 168 w 2625"/>
                  <a:gd name="T9" fmla="*/ 139 h 2957"/>
                  <a:gd name="T10" fmla="*/ 147 w 2625"/>
                  <a:gd name="T11" fmla="*/ 246 h 2957"/>
                  <a:gd name="T12" fmla="*/ 89 w 2625"/>
                  <a:gd name="T13" fmla="*/ 314 h 2957"/>
                  <a:gd name="T14" fmla="*/ 2614 w 2625"/>
                  <a:gd name="T15" fmla="*/ 1536 h 2957"/>
                  <a:gd name="T16" fmla="*/ 2610 w 2625"/>
                  <a:gd name="T17" fmla="*/ 1747 h 2957"/>
                  <a:gd name="T18" fmla="*/ 2205 w 2625"/>
                  <a:gd name="T19" fmla="*/ 2696 h 2957"/>
                  <a:gd name="T20" fmla="*/ 2339 w 2625"/>
                  <a:gd name="T21" fmla="*/ 2825 h 2957"/>
                  <a:gd name="T22" fmla="*/ 2002 w 2625"/>
                  <a:gd name="T23" fmla="*/ 2957 h 2957"/>
                  <a:gd name="T24" fmla="*/ 1885 w 2625"/>
                  <a:gd name="T25" fmla="*/ 2938 h 2957"/>
                  <a:gd name="T26" fmla="*/ 1753 w 2625"/>
                  <a:gd name="T27" fmla="*/ 2905 h 2957"/>
                  <a:gd name="T28" fmla="*/ 1481 w 2625"/>
                  <a:gd name="T29" fmla="*/ 2885 h 2957"/>
                  <a:gd name="T30" fmla="*/ 626 w 2625"/>
                  <a:gd name="T31" fmla="*/ 2799 h 2957"/>
                  <a:gd name="T32" fmla="*/ 479 w 2625"/>
                  <a:gd name="T33" fmla="*/ 2789 h 2957"/>
                  <a:gd name="T34" fmla="*/ 292 w 2625"/>
                  <a:gd name="T35" fmla="*/ 2759 h 2957"/>
                  <a:gd name="T36" fmla="*/ 189 w 2625"/>
                  <a:gd name="T37" fmla="*/ 2810 h 2957"/>
                  <a:gd name="T38" fmla="*/ 127 w 2625"/>
                  <a:gd name="T39" fmla="*/ 2781 h 2957"/>
                  <a:gd name="T40" fmla="*/ 30 w 2625"/>
                  <a:gd name="T41" fmla="*/ 2775 h 2957"/>
                  <a:gd name="T42" fmla="*/ 10 w 2625"/>
                  <a:gd name="T43" fmla="*/ 2644 h 2957"/>
                  <a:gd name="T44" fmla="*/ 23 w 2625"/>
                  <a:gd name="T45" fmla="*/ 2512 h 2957"/>
                  <a:gd name="T46" fmla="*/ 69 w 2625"/>
                  <a:gd name="T47" fmla="*/ 2444 h 2957"/>
                  <a:gd name="T48" fmla="*/ 96 w 2625"/>
                  <a:gd name="T49" fmla="*/ 2315 h 2957"/>
                  <a:gd name="T50" fmla="*/ 129 w 2625"/>
                  <a:gd name="T51" fmla="*/ 2111 h 2957"/>
                  <a:gd name="T52" fmla="*/ 166 w 2625"/>
                  <a:gd name="T53" fmla="*/ 1958 h 2957"/>
                  <a:gd name="T54" fmla="*/ 218 w 2625"/>
                  <a:gd name="T55" fmla="*/ 1874 h 2957"/>
                  <a:gd name="T56" fmla="*/ 297 w 2625"/>
                  <a:gd name="T57" fmla="*/ 1780 h 2957"/>
                  <a:gd name="T58" fmla="*/ 409 w 2625"/>
                  <a:gd name="T59" fmla="*/ 1661 h 2957"/>
                  <a:gd name="T60" fmla="*/ 431 w 2625"/>
                  <a:gd name="T61" fmla="*/ 1443 h 2957"/>
                  <a:gd name="T62" fmla="*/ 385 w 2625"/>
                  <a:gd name="T63" fmla="*/ 1333 h 2957"/>
                  <a:gd name="T64" fmla="*/ 317 w 2625"/>
                  <a:gd name="T65" fmla="*/ 1234 h 2957"/>
                  <a:gd name="T66" fmla="*/ 266 w 2625"/>
                  <a:gd name="T67" fmla="*/ 1068 h 2957"/>
                  <a:gd name="T68" fmla="*/ 246 w 2625"/>
                  <a:gd name="T69" fmla="*/ 1017 h 2957"/>
                  <a:gd name="T70" fmla="*/ 302 w 2625"/>
                  <a:gd name="T71" fmla="*/ 931 h 2957"/>
                  <a:gd name="T72" fmla="*/ 338 w 2625"/>
                  <a:gd name="T73" fmla="*/ 847 h 2957"/>
                  <a:gd name="T74" fmla="*/ 301 w 2625"/>
                  <a:gd name="T75" fmla="*/ 745 h 2957"/>
                  <a:gd name="T76" fmla="*/ 243 w 2625"/>
                  <a:gd name="T77" fmla="*/ 678 h 2957"/>
                  <a:gd name="T78" fmla="*/ 213 w 2625"/>
                  <a:gd name="T79" fmla="*/ 567 h 2957"/>
                  <a:gd name="T80" fmla="*/ 112 w 2625"/>
                  <a:gd name="T81" fmla="*/ 438 h 2957"/>
                  <a:gd name="T82" fmla="*/ 98 w 2625"/>
                  <a:gd name="T83" fmla="*/ 376 h 2957"/>
                  <a:gd name="T84" fmla="*/ 241 w 2625"/>
                  <a:gd name="T85" fmla="*/ 370 h 2957"/>
                  <a:gd name="T86" fmla="*/ 1027 w 2625"/>
                  <a:gd name="T87" fmla="*/ 321 h 2957"/>
                  <a:gd name="T88" fmla="*/ 1058 w 2625"/>
                  <a:gd name="T89" fmla="*/ 489 h 2957"/>
                  <a:gd name="T90" fmla="*/ 1121 w 2625"/>
                  <a:gd name="T91" fmla="*/ 646 h 2957"/>
                  <a:gd name="T92" fmla="*/ 1182 w 2625"/>
                  <a:gd name="T93" fmla="*/ 731 h 2957"/>
                  <a:gd name="T94" fmla="*/ 1263 w 2625"/>
                  <a:gd name="T95" fmla="*/ 801 h 2957"/>
                  <a:gd name="T96" fmla="*/ 1388 w 2625"/>
                  <a:gd name="T97" fmla="*/ 798 h 2957"/>
                  <a:gd name="T98" fmla="*/ 1493 w 2625"/>
                  <a:gd name="T99" fmla="*/ 786 h 2957"/>
                  <a:gd name="T100" fmla="*/ 1891 w 2625"/>
                  <a:gd name="T101" fmla="*/ 614 h 2957"/>
                  <a:gd name="T102" fmla="*/ 2163 w 2625"/>
                  <a:gd name="T103" fmla="*/ 819 h 2957"/>
                  <a:gd name="T104" fmla="*/ 2164 w 2625"/>
                  <a:gd name="T105" fmla="*/ 943 h 2957"/>
                  <a:gd name="T106" fmla="*/ 2173 w 2625"/>
                  <a:gd name="T107" fmla="*/ 1104 h 2957"/>
                  <a:gd name="T108" fmla="*/ 2246 w 2625"/>
                  <a:gd name="T109" fmla="*/ 1216 h 2957"/>
                  <a:gd name="T110" fmla="*/ 2263 w 2625"/>
                  <a:gd name="T111" fmla="*/ 1365 h 2957"/>
                  <a:gd name="T112" fmla="*/ 2254 w 2625"/>
                  <a:gd name="T113" fmla="*/ 1454 h 2957"/>
                  <a:gd name="T114" fmla="*/ 2322 w 2625"/>
                  <a:gd name="T115" fmla="*/ 1443 h 2957"/>
                  <a:gd name="T116" fmla="*/ 2445 w 2625"/>
                  <a:gd name="T117" fmla="*/ 1448 h 2957"/>
                  <a:gd name="T118" fmla="*/ 2576 w 2625"/>
                  <a:gd name="T119" fmla="*/ 1414 h 2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25" h="2957">
                    <a:moveTo>
                      <a:pt x="82" y="316"/>
                    </a:moveTo>
                    <a:lnTo>
                      <a:pt x="78" y="305"/>
                    </a:lnTo>
                    <a:lnTo>
                      <a:pt x="76" y="293"/>
                    </a:lnTo>
                    <a:lnTo>
                      <a:pt x="74" y="281"/>
                    </a:lnTo>
                    <a:lnTo>
                      <a:pt x="71" y="267"/>
                    </a:lnTo>
                    <a:lnTo>
                      <a:pt x="67" y="254"/>
                    </a:lnTo>
                    <a:lnTo>
                      <a:pt x="61" y="241"/>
                    </a:lnTo>
                    <a:lnTo>
                      <a:pt x="60" y="231"/>
                    </a:lnTo>
                    <a:lnTo>
                      <a:pt x="59" y="223"/>
                    </a:lnTo>
                    <a:lnTo>
                      <a:pt x="58" y="213"/>
                    </a:lnTo>
                    <a:lnTo>
                      <a:pt x="56" y="203"/>
                    </a:lnTo>
                    <a:lnTo>
                      <a:pt x="54" y="198"/>
                    </a:lnTo>
                    <a:lnTo>
                      <a:pt x="51" y="193"/>
                    </a:lnTo>
                    <a:lnTo>
                      <a:pt x="47" y="188"/>
                    </a:lnTo>
                    <a:lnTo>
                      <a:pt x="44" y="184"/>
                    </a:lnTo>
                    <a:lnTo>
                      <a:pt x="37" y="176"/>
                    </a:lnTo>
                    <a:lnTo>
                      <a:pt x="31" y="164"/>
                    </a:lnTo>
                    <a:lnTo>
                      <a:pt x="29" y="160"/>
                    </a:lnTo>
                    <a:lnTo>
                      <a:pt x="29" y="156"/>
                    </a:lnTo>
                    <a:lnTo>
                      <a:pt x="29" y="152"/>
                    </a:lnTo>
                    <a:lnTo>
                      <a:pt x="29" y="149"/>
                    </a:lnTo>
                    <a:lnTo>
                      <a:pt x="30" y="141"/>
                    </a:lnTo>
                    <a:lnTo>
                      <a:pt x="29" y="132"/>
                    </a:lnTo>
                    <a:lnTo>
                      <a:pt x="29" y="131"/>
                    </a:lnTo>
                    <a:lnTo>
                      <a:pt x="28" y="129"/>
                    </a:lnTo>
                    <a:lnTo>
                      <a:pt x="28" y="129"/>
                    </a:lnTo>
                    <a:lnTo>
                      <a:pt x="41" y="113"/>
                    </a:lnTo>
                    <a:lnTo>
                      <a:pt x="55" y="99"/>
                    </a:lnTo>
                    <a:lnTo>
                      <a:pt x="70" y="87"/>
                    </a:lnTo>
                    <a:lnTo>
                      <a:pt x="85" y="73"/>
                    </a:lnTo>
                    <a:lnTo>
                      <a:pt x="92" y="65"/>
                    </a:lnTo>
                    <a:lnTo>
                      <a:pt x="100" y="58"/>
                    </a:lnTo>
                    <a:lnTo>
                      <a:pt x="111" y="48"/>
                    </a:lnTo>
                    <a:lnTo>
                      <a:pt x="120" y="40"/>
                    </a:lnTo>
                    <a:lnTo>
                      <a:pt x="130" y="31"/>
                    </a:lnTo>
                    <a:lnTo>
                      <a:pt x="139" y="21"/>
                    </a:lnTo>
                    <a:lnTo>
                      <a:pt x="147" y="13"/>
                    </a:lnTo>
                    <a:lnTo>
                      <a:pt x="154" y="7"/>
                    </a:lnTo>
                    <a:lnTo>
                      <a:pt x="158" y="4"/>
                    </a:lnTo>
                    <a:lnTo>
                      <a:pt x="162" y="2"/>
                    </a:lnTo>
                    <a:lnTo>
                      <a:pt x="167" y="0"/>
                    </a:lnTo>
                    <a:lnTo>
                      <a:pt x="173" y="0"/>
                    </a:lnTo>
                    <a:lnTo>
                      <a:pt x="184" y="0"/>
                    </a:lnTo>
                    <a:lnTo>
                      <a:pt x="194" y="4"/>
                    </a:lnTo>
                    <a:lnTo>
                      <a:pt x="198" y="6"/>
                    </a:lnTo>
                    <a:lnTo>
                      <a:pt x="202" y="8"/>
                    </a:lnTo>
                    <a:lnTo>
                      <a:pt x="206" y="12"/>
                    </a:lnTo>
                    <a:lnTo>
                      <a:pt x="209" y="16"/>
                    </a:lnTo>
                    <a:lnTo>
                      <a:pt x="215" y="26"/>
                    </a:lnTo>
                    <a:lnTo>
                      <a:pt x="221" y="36"/>
                    </a:lnTo>
                    <a:lnTo>
                      <a:pt x="227" y="45"/>
                    </a:lnTo>
                    <a:lnTo>
                      <a:pt x="235" y="54"/>
                    </a:lnTo>
                    <a:lnTo>
                      <a:pt x="235" y="54"/>
                    </a:lnTo>
                    <a:lnTo>
                      <a:pt x="229" y="68"/>
                    </a:lnTo>
                    <a:lnTo>
                      <a:pt x="223" y="79"/>
                    </a:lnTo>
                    <a:lnTo>
                      <a:pt x="216" y="88"/>
                    </a:lnTo>
                    <a:lnTo>
                      <a:pt x="209" y="98"/>
                    </a:lnTo>
                    <a:lnTo>
                      <a:pt x="193" y="116"/>
                    </a:lnTo>
                    <a:lnTo>
                      <a:pt x="173" y="135"/>
                    </a:lnTo>
                    <a:lnTo>
                      <a:pt x="168" y="139"/>
                    </a:lnTo>
                    <a:lnTo>
                      <a:pt x="163" y="143"/>
                    </a:lnTo>
                    <a:lnTo>
                      <a:pt x="158" y="147"/>
                    </a:lnTo>
                    <a:lnTo>
                      <a:pt x="155" y="153"/>
                    </a:lnTo>
                    <a:lnTo>
                      <a:pt x="153" y="158"/>
                    </a:lnTo>
                    <a:lnTo>
                      <a:pt x="151" y="163"/>
                    </a:lnTo>
                    <a:lnTo>
                      <a:pt x="151" y="169"/>
                    </a:lnTo>
                    <a:lnTo>
                      <a:pt x="150" y="173"/>
                    </a:lnTo>
                    <a:lnTo>
                      <a:pt x="150" y="183"/>
                    </a:lnTo>
                    <a:lnTo>
                      <a:pt x="150" y="194"/>
                    </a:lnTo>
                    <a:lnTo>
                      <a:pt x="148" y="216"/>
                    </a:lnTo>
                    <a:lnTo>
                      <a:pt x="147" y="236"/>
                    </a:lnTo>
                    <a:lnTo>
                      <a:pt x="147" y="246"/>
                    </a:lnTo>
                    <a:lnTo>
                      <a:pt x="146" y="256"/>
                    </a:lnTo>
                    <a:lnTo>
                      <a:pt x="144" y="266"/>
                    </a:lnTo>
                    <a:lnTo>
                      <a:pt x="142" y="278"/>
                    </a:lnTo>
                    <a:lnTo>
                      <a:pt x="139" y="283"/>
                    </a:lnTo>
                    <a:lnTo>
                      <a:pt x="134" y="288"/>
                    </a:lnTo>
                    <a:lnTo>
                      <a:pt x="130" y="294"/>
                    </a:lnTo>
                    <a:lnTo>
                      <a:pt x="124" y="299"/>
                    </a:lnTo>
                    <a:lnTo>
                      <a:pt x="118" y="303"/>
                    </a:lnTo>
                    <a:lnTo>
                      <a:pt x="111" y="307"/>
                    </a:lnTo>
                    <a:lnTo>
                      <a:pt x="104" y="310"/>
                    </a:lnTo>
                    <a:lnTo>
                      <a:pt x="97" y="312"/>
                    </a:lnTo>
                    <a:lnTo>
                      <a:pt x="89" y="314"/>
                    </a:lnTo>
                    <a:lnTo>
                      <a:pt x="82" y="316"/>
                    </a:lnTo>
                    <a:lnTo>
                      <a:pt x="82" y="316"/>
                    </a:lnTo>
                    <a:close/>
                    <a:moveTo>
                      <a:pt x="2610" y="1413"/>
                    </a:moveTo>
                    <a:lnTo>
                      <a:pt x="2611" y="1433"/>
                    </a:lnTo>
                    <a:lnTo>
                      <a:pt x="2611" y="1449"/>
                    </a:lnTo>
                    <a:lnTo>
                      <a:pt x="2611" y="1466"/>
                    </a:lnTo>
                    <a:lnTo>
                      <a:pt x="2612" y="1485"/>
                    </a:lnTo>
                    <a:lnTo>
                      <a:pt x="2614" y="1496"/>
                    </a:lnTo>
                    <a:lnTo>
                      <a:pt x="2615" y="1506"/>
                    </a:lnTo>
                    <a:lnTo>
                      <a:pt x="2613" y="1516"/>
                    </a:lnTo>
                    <a:lnTo>
                      <a:pt x="2610" y="1527"/>
                    </a:lnTo>
                    <a:lnTo>
                      <a:pt x="2614" y="1536"/>
                    </a:lnTo>
                    <a:lnTo>
                      <a:pt x="2618" y="1547"/>
                    </a:lnTo>
                    <a:lnTo>
                      <a:pt x="2618" y="1600"/>
                    </a:lnTo>
                    <a:lnTo>
                      <a:pt x="2620" y="1621"/>
                    </a:lnTo>
                    <a:lnTo>
                      <a:pt x="2623" y="1640"/>
                    </a:lnTo>
                    <a:lnTo>
                      <a:pt x="2625" y="1661"/>
                    </a:lnTo>
                    <a:lnTo>
                      <a:pt x="2625" y="1682"/>
                    </a:lnTo>
                    <a:lnTo>
                      <a:pt x="2625" y="1694"/>
                    </a:lnTo>
                    <a:lnTo>
                      <a:pt x="2623" y="1705"/>
                    </a:lnTo>
                    <a:lnTo>
                      <a:pt x="2620" y="1717"/>
                    </a:lnTo>
                    <a:lnTo>
                      <a:pt x="2617" y="1726"/>
                    </a:lnTo>
                    <a:lnTo>
                      <a:pt x="2613" y="1736"/>
                    </a:lnTo>
                    <a:lnTo>
                      <a:pt x="2610" y="1747"/>
                    </a:lnTo>
                    <a:lnTo>
                      <a:pt x="2607" y="1758"/>
                    </a:lnTo>
                    <a:lnTo>
                      <a:pt x="2605" y="1771"/>
                    </a:lnTo>
                    <a:lnTo>
                      <a:pt x="2625" y="1848"/>
                    </a:lnTo>
                    <a:lnTo>
                      <a:pt x="2177" y="1861"/>
                    </a:lnTo>
                    <a:lnTo>
                      <a:pt x="2162" y="2625"/>
                    </a:lnTo>
                    <a:lnTo>
                      <a:pt x="2169" y="2630"/>
                    </a:lnTo>
                    <a:lnTo>
                      <a:pt x="2175" y="2636"/>
                    </a:lnTo>
                    <a:lnTo>
                      <a:pt x="2182" y="2647"/>
                    </a:lnTo>
                    <a:lnTo>
                      <a:pt x="2188" y="2656"/>
                    </a:lnTo>
                    <a:lnTo>
                      <a:pt x="2194" y="2666"/>
                    </a:lnTo>
                    <a:lnTo>
                      <a:pt x="2198" y="2675"/>
                    </a:lnTo>
                    <a:lnTo>
                      <a:pt x="2205" y="2696"/>
                    </a:lnTo>
                    <a:lnTo>
                      <a:pt x="2214" y="2719"/>
                    </a:lnTo>
                    <a:lnTo>
                      <a:pt x="2218" y="2728"/>
                    </a:lnTo>
                    <a:lnTo>
                      <a:pt x="2223" y="2735"/>
                    </a:lnTo>
                    <a:lnTo>
                      <a:pt x="2229" y="2741"/>
                    </a:lnTo>
                    <a:lnTo>
                      <a:pt x="2235" y="2747"/>
                    </a:lnTo>
                    <a:lnTo>
                      <a:pt x="2250" y="2758"/>
                    </a:lnTo>
                    <a:lnTo>
                      <a:pt x="2266" y="2768"/>
                    </a:lnTo>
                    <a:lnTo>
                      <a:pt x="2288" y="2785"/>
                    </a:lnTo>
                    <a:lnTo>
                      <a:pt x="2309" y="2801"/>
                    </a:lnTo>
                    <a:lnTo>
                      <a:pt x="2318" y="2810"/>
                    </a:lnTo>
                    <a:lnTo>
                      <a:pt x="2328" y="2817"/>
                    </a:lnTo>
                    <a:lnTo>
                      <a:pt x="2339" y="2825"/>
                    </a:lnTo>
                    <a:lnTo>
                      <a:pt x="2351" y="2833"/>
                    </a:lnTo>
                    <a:lnTo>
                      <a:pt x="2369" y="2843"/>
                    </a:lnTo>
                    <a:lnTo>
                      <a:pt x="2385" y="2851"/>
                    </a:lnTo>
                    <a:lnTo>
                      <a:pt x="2392" y="2856"/>
                    </a:lnTo>
                    <a:lnTo>
                      <a:pt x="2399" y="2861"/>
                    </a:lnTo>
                    <a:lnTo>
                      <a:pt x="2405" y="2869"/>
                    </a:lnTo>
                    <a:lnTo>
                      <a:pt x="2410" y="2877"/>
                    </a:lnTo>
                    <a:lnTo>
                      <a:pt x="2415" y="2886"/>
                    </a:lnTo>
                    <a:lnTo>
                      <a:pt x="2420" y="2894"/>
                    </a:lnTo>
                    <a:lnTo>
                      <a:pt x="2420" y="2894"/>
                    </a:lnTo>
                    <a:lnTo>
                      <a:pt x="2053" y="2957"/>
                    </a:lnTo>
                    <a:lnTo>
                      <a:pt x="2002" y="2957"/>
                    </a:lnTo>
                    <a:lnTo>
                      <a:pt x="1993" y="2957"/>
                    </a:lnTo>
                    <a:lnTo>
                      <a:pt x="1985" y="2955"/>
                    </a:lnTo>
                    <a:lnTo>
                      <a:pt x="1978" y="2952"/>
                    </a:lnTo>
                    <a:lnTo>
                      <a:pt x="1971" y="2949"/>
                    </a:lnTo>
                    <a:lnTo>
                      <a:pt x="1964" y="2946"/>
                    </a:lnTo>
                    <a:lnTo>
                      <a:pt x="1956" y="2943"/>
                    </a:lnTo>
                    <a:lnTo>
                      <a:pt x="1948" y="2941"/>
                    </a:lnTo>
                    <a:lnTo>
                      <a:pt x="1939" y="2939"/>
                    </a:lnTo>
                    <a:lnTo>
                      <a:pt x="1920" y="2939"/>
                    </a:lnTo>
                    <a:lnTo>
                      <a:pt x="1903" y="2939"/>
                    </a:lnTo>
                    <a:lnTo>
                      <a:pt x="1894" y="2939"/>
                    </a:lnTo>
                    <a:lnTo>
                      <a:pt x="1885" y="2938"/>
                    </a:lnTo>
                    <a:lnTo>
                      <a:pt x="1876" y="2937"/>
                    </a:lnTo>
                    <a:lnTo>
                      <a:pt x="1867" y="2934"/>
                    </a:lnTo>
                    <a:lnTo>
                      <a:pt x="1856" y="2931"/>
                    </a:lnTo>
                    <a:lnTo>
                      <a:pt x="1846" y="2929"/>
                    </a:lnTo>
                    <a:lnTo>
                      <a:pt x="1836" y="2926"/>
                    </a:lnTo>
                    <a:lnTo>
                      <a:pt x="1825" y="2922"/>
                    </a:lnTo>
                    <a:lnTo>
                      <a:pt x="1815" y="2914"/>
                    </a:lnTo>
                    <a:lnTo>
                      <a:pt x="1805" y="2908"/>
                    </a:lnTo>
                    <a:lnTo>
                      <a:pt x="1795" y="2907"/>
                    </a:lnTo>
                    <a:lnTo>
                      <a:pt x="1783" y="2908"/>
                    </a:lnTo>
                    <a:lnTo>
                      <a:pt x="1767" y="2906"/>
                    </a:lnTo>
                    <a:lnTo>
                      <a:pt x="1753" y="2905"/>
                    </a:lnTo>
                    <a:lnTo>
                      <a:pt x="1738" y="2903"/>
                    </a:lnTo>
                    <a:lnTo>
                      <a:pt x="1721" y="2903"/>
                    </a:lnTo>
                    <a:lnTo>
                      <a:pt x="1536" y="2903"/>
                    </a:lnTo>
                    <a:lnTo>
                      <a:pt x="1531" y="2902"/>
                    </a:lnTo>
                    <a:lnTo>
                      <a:pt x="1527" y="2901"/>
                    </a:lnTo>
                    <a:lnTo>
                      <a:pt x="1523" y="2900"/>
                    </a:lnTo>
                    <a:lnTo>
                      <a:pt x="1520" y="2898"/>
                    </a:lnTo>
                    <a:lnTo>
                      <a:pt x="1513" y="2893"/>
                    </a:lnTo>
                    <a:lnTo>
                      <a:pt x="1505" y="2890"/>
                    </a:lnTo>
                    <a:lnTo>
                      <a:pt x="1495" y="2888"/>
                    </a:lnTo>
                    <a:lnTo>
                      <a:pt x="1488" y="2887"/>
                    </a:lnTo>
                    <a:lnTo>
                      <a:pt x="1481" y="2885"/>
                    </a:lnTo>
                    <a:lnTo>
                      <a:pt x="1473" y="2882"/>
                    </a:lnTo>
                    <a:lnTo>
                      <a:pt x="1467" y="2879"/>
                    </a:lnTo>
                    <a:lnTo>
                      <a:pt x="1461" y="2876"/>
                    </a:lnTo>
                    <a:lnTo>
                      <a:pt x="1457" y="2871"/>
                    </a:lnTo>
                    <a:lnTo>
                      <a:pt x="1453" y="2867"/>
                    </a:lnTo>
                    <a:lnTo>
                      <a:pt x="1445" y="2856"/>
                    </a:lnTo>
                    <a:lnTo>
                      <a:pt x="1434" y="2846"/>
                    </a:lnTo>
                    <a:lnTo>
                      <a:pt x="1422" y="2836"/>
                    </a:lnTo>
                    <a:lnTo>
                      <a:pt x="1413" y="2825"/>
                    </a:lnTo>
                    <a:lnTo>
                      <a:pt x="1405" y="2814"/>
                    </a:lnTo>
                    <a:lnTo>
                      <a:pt x="1398" y="2799"/>
                    </a:lnTo>
                    <a:lnTo>
                      <a:pt x="626" y="2799"/>
                    </a:lnTo>
                    <a:lnTo>
                      <a:pt x="604" y="2807"/>
                    </a:lnTo>
                    <a:lnTo>
                      <a:pt x="585" y="2815"/>
                    </a:lnTo>
                    <a:lnTo>
                      <a:pt x="574" y="2818"/>
                    </a:lnTo>
                    <a:lnTo>
                      <a:pt x="564" y="2821"/>
                    </a:lnTo>
                    <a:lnTo>
                      <a:pt x="553" y="2822"/>
                    </a:lnTo>
                    <a:lnTo>
                      <a:pt x="541" y="2823"/>
                    </a:lnTo>
                    <a:lnTo>
                      <a:pt x="531" y="2822"/>
                    </a:lnTo>
                    <a:lnTo>
                      <a:pt x="522" y="2819"/>
                    </a:lnTo>
                    <a:lnTo>
                      <a:pt x="515" y="2816"/>
                    </a:lnTo>
                    <a:lnTo>
                      <a:pt x="508" y="2811"/>
                    </a:lnTo>
                    <a:lnTo>
                      <a:pt x="495" y="2799"/>
                    </a:lnTo>
                    <a:lnTo>
                      <a:pt x="479" y="2789"/>
                    </a:lnTo>
                    <a:lnTo>
                      <a:pt x="468" y="2784"/>
                    </a:lnTo>
                    <a:lnTo>
                      <a:pt x="457" y="2779"/>
                    </a:lnTo>
                    <a:lnTo>
                      <a:pt x="450" y="2772"/>
                    </a:lnTo>
                    <a:lnTo>
                      <a:pt x="443" y="2765"/>
                    </a:lnTo>
                    <a:lnTo>
                      <a:pt x="439" y="2763"/>
                    </a:lnTo>
                    <a:lnTo>
                      <a:pt x="436" y="2760"/>
                    </a:lnTo>
                    <a:lnTo>
                      <a:pt x="431" y="2759"/>
                    </a:lnTo>
                    <a:lnTo>
                      <a:pt x="426" y="2758"/>
                    </a:lnTo>
                    <a:lnTo>
                      <a:pt x="391" y="2758"/>
                    </a:lnTo>
                    <a:lnTo>
                      <a:pt x="360" y="2759"/>
                    </a:lnTo>
                    <a:lnTo>
                      <a:pt x="328" y="2759"/>
                    </a:lnTo>
                    <a:lnTo>
                      <a:pt x="292" y="2759"/>
                    </a:lnTo>
                    <a:lnTo>
                      <a:pt x="287" y="2762"/>
                    </a:lnTo>
                    <a:lnTo>
                      <a:pt x="281" y="2766"/>
                    </a:lnTo>
                    <a:lnTo>
                      <a:pt x="268" y="2771"/>
                    </a:lnTo>
                    <a:lnTo>
                      <a:pt x="256" y="2776"/>
                    </a:lnTo>
                    <a:lnTo>
                      <a:pt x="244" y="2782"/>
                    </a:lnTo>
                    <a:lnTo>
                      <a:pt x="230" y="2789"/>
                    </a:lnTo>
                    <a:lnTo>
                      <a:pt x="219" y="2796"/>
                    </a:lnTo>
                    <a:lnTo>
                      <a:pt x="210" y="2802"/>
                    </a:lnTo>
                    <a:lnTo>
                      <a:pt x="206" y="2805"/>
                    </a:lnTo>
                    <a:lnTo>
                      <a:pt x="201" y="2807"/>
                    </a:lnTo>
                    <a:lnTo>
                      <a:pt x="195" y="2810"/>
                    </a:lnTo>
                    <a:lnTo>
                      <a:pt x="189" y="2810"/>
                    </a:lnTo>
                    <a:lnTo>
                      <a:pt x="184" y="2810"/>
                    </a:lnTo>
                    <a:lnTo>
                      <a:pt x="179" y="2809"/>
                    </a:lnTo>
                    <a:lnTo>
                      <a:pt x="175" y="2807"/>
                    </a:lnTo>
                    <a:lnTo>
                      <a:pt x="171" y="2805"/>
                    </a:lnTo>
                    <a:lnTo>
                      <a:pt x="164" y="2800"/>
                    </a:lnTo>
                    <a:lnTo>
                      <a:pt x="157" y="2795"/>
                    </a:lnTo>
                    <a:lnTo>
                      <a:pt x="151" y="2790"/>
                    </a:lnTo>
                    <a:lnTo>
                      <a:pt x="144" y="2786"/>
                    </a:lnTo>
                    <a:lnTo>
                      <a:pt x="140" y="2784"/>
                    </a:lnTo>
                    <a:lnTo>
                      <a:pt x="136" y="2782"/>
                    </a:lnTo>
                    <a:lnTo>
                      <a:pt x="131" y="2782"/>
                    </a:lnTo>
                    <a:lnTo>
                      <a:pt x="127" y="2781"/>
                    </a:lnTo>
                    <a:lnTo>
                      <a:pt x="115" y="2782"/>
                    </a:lnTo>
                    <a:lnTo>
                      <a:pt x="105" y="2784"/>
                    </a:lnTo>
                    <a:lnTo>
                      <a:pt x="96" y="2787"/>
                    </a:lnTo>
                    <a:lnTo>
                      <a:pt x="88" y="2790"/>
                    </a:lnTo>
                    <a:lnTo>
                      <a:pt x="79" y="2793"/>
                    </a:lnTo>
                    <a:lnTo>
                      <a:pt x="70" y="2796"/>
                    </a:lnTo>
                    <a:lnTo>
                      <a:pt x="59" y="2798"/>
                    </a:lnTo>
                    <a:lnTo>
                      <a:pt x="48" y="2799"/>
                    </a:lnTo>
                    <a:lnTo>
                      <a:pt x="40" y="2797"/>
                    </a:lnTo>
                    <a:lnTo>
                      <a:pt x="32" y="2794"/>
                    </a:lnTo>
                    <a:lnTo>
                      <a:pt x="32" y="2794"/>
                    </a:lnTo>
                    <a:lnTo>
                      <a:pt x="30" y="2775"/>
                    </a:lnTo>
                    <a:lnTo>
                      <a:pt x="26" y="2756"/>
                    </a:lnTo>
                    <a:lnTo>
                      <a:pt x="21" y="2738"/>
                    </a:lnTo>
                    <a:lnTo>
                      <a:pt x="16" y="2722"/>
                    </a:lnTo>
                    <a:lnTo>
                      <a:pt x="10" y="2705"/>
                    </a:lnTo>
                    <a:lnTo>
                      <a:pt x="5" y="2686"/>
                    </a:lnTo>
                    <a:lnTo>
                      <a:pt x="3" y="2677"/>
                    </a:lnTo>
                    <a:lnTo>
                      <a:pt x="2" y="2668"/>
                    </a:lnTo>
                    <a:lnTo>
                      <a:pt x="1" y="2658"/>
                    </a:lnTo>
                    <a:lnTo>
                      <a:pt x="0" y="2647"/>
                    </a:lnTo>
                    <a:lnTo>
                      <a:pt x="1" y="2640"/>
                    </a:lnTo>
                    <a:lnTo>
                      <a:pt x="3" y="2634"/>
                    </a:lnTo>
                    <a:lnTo>
                      <a:pt x="10" y="2644"/>
                    </a:lnTo>
                    <a:lnTo>
                      <a:pt x="14" y="2652"/>
                    </a:lnTo>
                    <a:lnTo>
                      <a:pt x="17" y="2660"/>
                    </a:lnTo>
                    <a:lnTo>
                      <a:pt x="20" y="2670"/>
                    </a:lnTo>
                    <a:lnTo>
                      <a:pt x="26" y="2669"/>
                    </a:lnTo>
                    <a:lnTo>
                      <a:pt x="26" y="2589"/>
                    </a:lnTo>
                    <a:lnTo>
                      <a:pt x="23" y="2579"/>
                    </a:lnTo>
                    <a:lnTo>
                      <a:pt x="22" y="2571"/>
                    </a:lnTo>
                    <a:lnTo>
                      <a:pt x="22" y="2563"/>
                    </a:lnTo>
                    <a:lnTo>
                      <a:pt x="22" y="2555"/>
                    </a:lnTo>
                    <a:lnTo>
                      <a:pt x="22" y="2540"/>
                    </a:lnTo>
                    <a:lnTo>
                      <a:pt x="22" y="2525"/>
                    </a:lnTo>
                    <a:lnTo>
                      <a:pt x="23" y="2512"/>
                    </a:lnTo>
                    <a:lnTo>
                      <a:pt x="23" y="2496"/>
                    </a:lnTo>
                    <a:lnTo>
                      <a:pt x="22" y="2483"/>
                    </a:lnTo>
                    <a:lnTo>
                      <a:pt x="22" y="2468"/>
                    </a:lnTo>
                    <a:lnTo>
                      <a:pt x="22" y="2465"/>
                    </a:lnTo>
                    <a:lnTo>
                      <a:pt x="24" y="2463"/>
                    </a:lnTo>
                    <a:lnTo>
                      <a:pt x="26" y="2462"/>
                    </a:lnTo>
                    <a:lnTo>
                      <a:pt x="29" y="2461"/>
                    </a:lnTo>
                    <a:lnTo>
                      <a:pt x="36" y="2459"/>
                    </a:lnTo>
                    <a:lnTo>
                      <a:pt x="42" y="2457"/>
                    </a:lnTo>
                    <a:lnTo>
                      <a:pt x="53" y="2451"/>
                    </a:lnTo>
                    <a:lnTo>
                      <a:pt x="63" y="2446"/>
                    </a:lnTo>
                    <a:lnTo>
                      <a:pt x="69" y="2444"/>
                    </a:lnTo>
                    <a:lnTo>
                      <a:pt x="74" y="2442"/>
                    </a:lnTo>
                    <a:lnTo>
                      <a:pt x="80" y="2441"/>
                    </a:lnTo>
                    <a:lnTo>
                      <a:pt x="86" y="2441"/>
                    </a:lnTo>
                    <a:lnTo>
                      <a:pt x="86" y="2401"/>
                    </a:lnTo>
                    <a:lnTo>
                      <a:pt x="87" y="2392"/>
                    </a:lnTo>
                    <a:lnTo>
                      <a:pt x="90" y="2385"/>
                    </a:lnTo>
                    <a:lnTo>
                      <a:pt x="92" y="2377"/>
                    </a:lnTo>
                    <a:lnTo>
                      <a:pt x="93" y="2369"/>
                    </a:lnTo>
                    <a:lnTo>
                      <a:pt x="93" y="2339"/>
                    </a:lnTo>
                    <a:lnTo>
                      <a:pt x="93" y="2330"/>
                    </a:lnTo>
                    <a:lnTo>
                      <a:pt x="95" y="2323"/>
                    </a:lnTo>
                    <a:lnTo>
                      <a:pt x="96" y="2315"/>
                    </a:lnTo>
                    <a:lnTo>
                      <a:pt x="97" y="2306"/>
                    </a:lnTo>
                    <a:lnTo>
                      <a:pt x="97" y="2277"/>
                    </a:lnTo>
                    <a:lnTo>
                      <a:pt x="97" y="2262"/>
                    </a:lnTo>
                    <a:lnTo>
                      <a:pt x="100" y="2248"/>
                    </a:lnTo>
                    <a:lnTo>
                      <a:pt x="103" y="2236"/>
                    </a:lnTo>
                    <a:lnTo>
                      <a:pt x="107" y="2224"/>
                    </a:lnTo>
                    <a:lnTo>
                      <a:pt x="111" y="2212"/>
                    </a:lnTo>
                    <a:lnTo>
                      <a:pt x="115" y="2199"/>
                    </a:lnTo>
                    <a:lnTo>
                      <a:pt x="118" y="2186"/>
                    </a:lnTo>
                    <a:lnTo>
                      <a:pt x="121" y="2171"/>
                    </a:lnTo>
                    <a:lnTo>
                      <a:pt x="125" y="2139"/>
                    </a:lnTo>
                    <a:lnTo>
                      <a:pt x="129" y="2111"/>
                    </a:lnTo>
                    <a:lnTo>
                      <a:pt x="131" y="2098"/>
                    </a:lnTo>
                    <a:lnTo>
                      <a:pt x="134" y="2083"/>
                    </a:lnTo>
                    <a:lnTo>
                      <a:pt x="137" y="2069"/>
                    </a:lnTo>
                    <a:lnTo>
                      <a:pt x="142" y="2053"/>
                    </a:lnTo>
                    <a:lnTo>
                      <a:pt x="147" y="2039"/>
                    </a:lnTo>
                    <a:lnTo>
                      <a:pt x="151" y="2026"/>
                    </a:lnTo>
                    <a:lnTo>
                      <a:pt x="154" y="2014"/>
                    </a:lnTo>
                    <a:lnTo>
                      <a:pt x="157" y="2000"/>
                    </a:lnTo>
                    <a:lnTo>
                      <a:pt x="160" y="1985"/>
                    </a:lnTo>
                    <a:lnTo>
                      <a:pt x="162" y="1970"/>
                    </a:lnTo>
                    <a:lnTo>
                      <a:pt x="164" y="1964"/>
                    </a:lnTo>
                    <a:lnTo>
                      <a:pt x="166" y="1958"/>
                    </a:lnTo>
                    <a:lnTo>
                      <a:pt x="169" y="1952"/>
                    </a:lnTo>
                    <a:lnTo>
                      <a:pt x="174" y="1946"/>
                    </a:lnTo>
                    <a:lnTo>
                      <a:pt x="179" y="1939"/>
                    </a:lnTo>
                    <a:lnTo>
                      <a:pt x="183" y="1933"/>
                    </a:lnTo>
                    <a:lnTo>
                      <a:pt x="186" y="1925"/>
                    </a:lnTo>
                    <a:lnTo>
                      <a:pt x="188" y="1919"/>
                    </a:lnTo>
                    <a:lnTo>
                      <a:pt x="190" y="1912"/>
                    </a:lnTo>
                    <a:lnTo>
                      <a:pt x="193" y="1906"/>
                    </a:lnTo>
                    <a:lnTo>
                      <a:pt x="196" y="1899"/>
                    </a:lnTo>
                    <a:lnTo>
                      <a:pt x="200" y="1892"/>
                    </a:lnTo>
                    <a:lnTo>
                      <a:pt x="209" y="1882"/>
                    </a:lnTo>
                    <a:lnTo>
                      <a:pt x="218" y="1874"/>
                    </a:lnTo>
                    <a:lnTo>
                      <a:pt x="226" y="1865"/>
                    </a:lnTo>
                    <a:lnTo>
                      <a:pt x="236" y="1856"/>
                    </a:lnTo>
                    <a:lnTo>
                      <a:pt x="241" y="1853"/>
                    </a:lnTo>
                    <a:lnTo>
                      <a:pt x="245" y="1850"/>
                    </a:lnTo>
                    <a:lnTo>
                      <a:pt x="247" y="1849"/>
                    </a:lnTo>
                    <a:lnTo>
                      <a:pt x="248" y="1847"/>
                    </a:lnTo>
                    <a:lnTo>
                      <a:pt x="249" y="1846"/>
                    </a:lnTo>
                    <a:lnTo>
                      <a:pt x="250" y="1843"/>
                    </a:lnTo>
                    <a:lnTo>
                      <a:pt x="250" y="1810"/>
                    </a:lnTo>
                    <a:lnTo>
                      <a:pt x="261" y="1802"/>
                    </a:lnTo>
                    <a:lnTo>
                      <a:pt x="274" y="1796"/>
                    </a:lnTo>
                    <a:lnTo>
                      <a:pt x="297" y="1780"/>
                    </a:lnTo>
                    <a:lnTo>
                      <a:pt x="317" y="1766"/>
                    </a:lnTo>
                    <a:lnTo>
                      <a:pt x="326" y="1758"/>
                    </a:lnTo>
                    <a:lnTo>
                      <a:pt x="336" y="1750"/>
                    </a:lnTo>
                    <a:lnTo>
                      <a:pt x="346" y="1742"/>
                    </a:lnTo>
                    <a:lnTo>
                      <a:pt x="357" y="1732"/>
                    </a:lnTo>
                    <a:lnTo>
                      <a:pt x="368" y="1721"/>
                    </a:lnTo>
                    <a:lnTo>
                      <a:pt x="378" y="1711"/>
                    </a:lnTo>
                    <a:lnTo>
                      <a:pt x="388" y="1700"/>
                    </a:lnTo>
                    <a:lnTo>
                      <a:pt x="396" y="1689"/>
                    </a:lnTo>
                    <a:lnTo>
                      <a:pt x="402" y="1679"/>
                    </a:lnTo>
                    <a:lnTo>
                      <a:pt x="408" y="1667"/>
                    </a:lnTo>
                    <a:lnTo>
                      <a:pt x="409" y="1661"/>
                    </a:lnTo>
                    <a:lnTo>
                      <a:pt x="412" y="1654"/>
                    </a:lnTo>
                    <a:lnTo>
                      <a:pt x="413" y="1646"/>
                    </a:lnTo>
                    <a:lnTo>
                      <a:pt x="413" y="1638"/>
                    </a:lnTo>
                    <a:lnTo>
                      <a:pt x="413" y="1574"/>
                    </a:lnTo>
                    <a:lnTo>
                      <a:pt x="414" y="1566"/>
                    </a:lnTo>
                    <a:lnTo>
                      <a:pt x="417" y="1558"/>
                    </a:lnTo>
                    <a:lnTo>
                      <a:pt x="420" y="1551"/>
                    </a:lnTo>
                    <a:lnTo>
                      <a:pt x="422" y="1543"/>
                    </a:lnTo>
                    <a:lnTo>
                      <a:pt x="426" y="1516"/>
                    </a:lnTo>
                    <a:lnTo>
                      <a:pt x="429" y="1493"/>
                    </a:lnTo>
                    <a:lnTo>
                      <a:pt x="430" y="1469"/>
                    </a:lnTo>
                    <a:lnTo>
                      <a:pt x="431" y="1443"/>
                    </a:lnTo>
                    <a:lnTo>
                      <a:pt x="431" y="1425"/>
                    </a:lnTo>
                    <a:lnTo>
                      <a:pt x="431" y="1409"/>
                    </a:lnTo>
                    <a:lnTo>
                      <a:pt x="430" y="1402"/>
                    </a:lnTo>
                    <a:lnTo>
                      <a:pt x="429" y="1394"/>
                    </a:lnTo>
                    <a:lnTo>
                      <a:pt x="426" y="1386"/>
                    </a:lnTo>
                    <a:lnTo>
                      <a:pt x="423" y="1378"/>
                    </a:lnTo>
                    <a:lnTo>
                      <a:pt x="416" y="1370"/>
                    </a:lnTo>
                    <a:lnTo>
                      <a:pt x="407" y="1364"/>
                    </a:lnTo>
                    <a:lnTo>
                      <a:pt x="401" y="1356"/>
                    </a:lnTo>
                    <a:lnTo>
                      <a:pt x="396" y="1349"/>
                    </a:lnTo>
                    <a:lnTo>
                      <a:pt x="391" y="1341"/>
                    </a:lnTo>
                    <a:lnTo>
                      <a:pt x="385" y="1333"/>
                    </a:lnTo>
                    <a:lnTo>
                      <a:pt x="377" y="1327"/>
                    </a:lnTo>
                    <a:lnTo>
                      <a:pt x="369" y="1320"/>
                    </a:lnTo>
                    <a:lnTo>
                      <a:pt x="360" y="1305"/>
                    </a:lnTo>
                    <a:lnTo>
                      <a:pt x="353" y="1290"/>
                    </a:lnTo>
                    <a:lnTo>
                      <a:pt x="349" y="1284"/>
                    </a:lnTo>
                    <a:lnTo>
                      <a:pt x="345" y="1277"/>
                    </a:lnTo>
                    <a:lnTo>
                      <a:pt x="340" y="1270"/>
                    </a:lnTo>
                    <a:lnTo>
                      <a:pt x="335" y="1262"/>
                    </a:lnTo>
                    <a:lnTo>
                      <a:pt x="329" y="1255"/>
                    </a:lnTo>
                    <a:lnTo>
                      <a:pt x="324" y="1248"/>
                    </a:lnTo>
                    <a:lnTo>
                      <a:pt x="321" y="1241"/>
                    </a:lnTo>
                    <a:lnTo>
                      <a:pt x="317" y="1234"/>
                    </a:lnTo>
                    <a:lnTo>
                      <a:pt x="313" y="1219"/>
                    </a:lnTo>
                    <a:lnTo>
                      <a:pt x="308" y="1201"/>
                    </a:lnTo>
                    <a:lnTo>
                      <a:pt x="303" y="1185"/>
                    </a:lnTo>
                    <a:lnTo>
                      <a:pt x="299" y="1171"/>
                    </a:lnTo>
                    <a:lnTo>
                      <a:pt x="294" y="1156"/>
                    </a:lnTo>
                    <a:lnTo>
                      <a:pt x="290" y="1140"/>
                    </a:lnTo>
                    <a:lnTo>
                      <a:pt x="288" y="1122"/>
                    </a:lnTo>
                    <a:lnTo>
                      <a:pt x="287" y="1106"/>
                    </a:lnTo>
                    <a:lnTo>
                      <a:pt x="286" y="1089"/>
                    </a:lnTo>
                    <a:lnTo>
                      <a:pt x="283" y="1071"/>
                    </a:lnTo>
                    <a:lnTo>
                      <a:pt x="274" y="1070"/>
                    </a:lnTo>
                    <a:lnTo>
                      <a:pt x="266" y="1068"/>
                    </a:lnTo>
                    <a:lnTo>
                      <a:pt x="259" y="1064"/>
                    </a:lnTo>
                    <a:lnTo>
                      <a:pt x="252" y="1059"/>
                    </a:lnTo>
                    <a:lnTo>
                      <a:pt x="247" y="1055"/>
                    </a:lnTo>
                    <a:lnTo>
                      <a:pt x="241" y="1052"/>
                    </a:lnTo>
                    <a:lnTo>
                      <a:pt x="239" y="1050"/>
                    </a:lnTo>
                    <a:lnTo>
                      <a:pt x="236" y="1046"/>
                    </a:lnTo>
                    <a:lnTo>
                      <a:pt x="235" y="1044"/>
                    </a:lnTo>
                    <a:lnTo>
                      <a:pt x="235" y="1040"/>
                    </a:lnTo>
                    <a:lnTo>
                      <a:pt x="236" y="1034"/>
                    </a:lnTo>
                    <a:lnTo>
                      <a:pt x="240" y="1029"/>
                    </a:lnTo>
                    <a:lnTo>
                      <a:pt x="243" y="1023"/>
                    </a:lnTo>
                    <a:lnTo>
                      <a:pt x="246" y="1017"/>
                    </a:lnTo>
                    <a:lnTo>
                      <a:pt x="247" y="1007"/>
                    </a:lnTo>
                    <a:lnTo>
                      <a:pt x="248" y="997"/>
                    </a:lnTo>
                    <a:lnTo>
                      <a:pt x="250" y="994"/>
                    </a:lnTo>
                    <a:lnTo>
                      <a:pt x="252" y="990"/>
                    </a:lnTo>
                    <a:lnTo>
                      <a:pt x="255" y="988"/>
                    </a:lnTo>
                    <a:lnTo>
                      <a:pt x="258" y="987"/>
                    </a:lnTo>
                    <a:lnTo>
                      <a:pt x="263" y="983"/>
                    </a:lnTo>
                    <a:lnTo>
                      <a:pt x="269" y="978"/>
                    </a:lnTo>
                    <a:lnTo>
                      <a:pt x="280" y="966"/>
                    </a:lnTo>
                    <a:lnTo>
                      <a:pt x="290" y="953"/>
                    </a:lnTo>
                    <a:lnTo>
                      <a:pt x="296" y="942"/>
                    </a:lnTo>
                    <a:lnTo>
                      <a:pt x="302" y="931"/>
                    </a:lnTo>
                    <a:lnTo>
                      <a:pt x="313" y="926"/>
                    </a:lnTo>
                    <a:lnTo>
                      <a:pt x="324" y="919"/>
                    </a:lnTo>
                    <a:lnTo>
                      <a:pt x="328" y="913"/>
                    </a:lnTo>
                    <a:lnTo>
                      <a:pt x="331" y="907"/>
                    </a:lnTo>
                    <a:lnTo>
                      <a:pt x="333" y="900"/>
                    </a:lnTo>
                    <a:lnTo>
                      <a:pt x="336" y="893"/>
                    </a:lnTo>
                    <a:lnTo>
                      <a:pt x="341" y="880"/>
                    </a:lnTo>
                    <a:lnTo>
                      <a:pt x="344" y="868"/>
                    </a:lnTo>
                    <a:lnTo>
                      <a:pt x="343" y="862"/>
                    </a:lnTo>
                    <a:lnTo>
                      <a:pt x="342" y="857"/>
                    </a:lnTo>
                    <a:lnTo>
                      <a:pt x="340" y="852"/>
                    </a:lnTo>
                    <a:lnTo>
                      <a:pt x="338" y="847"/>
                    </a:lnTo>
                    <a:lnTo>
                      <a:pt x="333" y="839"/>
                    </a:lnTo>
                    <a:lnTo>
                      <a:pt x="328" y="829"/>
                    </a:lnTo>
                    <a:lnTo>
                      <a:pt x="325" y="819"/>
                    </a:lnTo>
                    <a:lnTo>
                      <a:pt x="321" y="811"/>
                    </a:lnTo>
                    <a:lnTo>
                      <a:pt x="318" y="803"/>
                    </a:lnTo>
                    <a:lnTo>
                      <a:pt x="314" y="795"/>
                    </a:lnTo>
                    <a:lnTo>
                      <a:pt x="310" y="786"/>
                    </a:lnTo>
                    <a:lnTo>
                      <a:pt x="308" y="778"/>
                    </a:lnTo>
                    <a:lnTo>
                      <a:pt x="306" y="769"/>
                    </a:lnTo>
                    <a:lnTo>
                      <a:pt x="305" y="761"/>
                    </a:lnTo>
                    <a:lnTo>
                      <a:pt x="303" y="753"/>
                    </a:lnTo>
                    <a:lnTo>
                      <a:pt x="301" y="745"/>
                    </a:lnTo>
                    <a:lnTo>
                      <a:pt x="298" y="737"/>
                    </a:lnTo>
                    <a:lnTo>
                      <a:pt x="293" y="729"/>
                    </a:lnTo>
                    <a:lnTo>
                      <a:pt x="288" y="723"/>
                    </a:lnTo>
                    <a:lnTo>
                      <a:pt x="283" y="718"/>
                    </a:lnTo>
                    <a:lnTo>
                      <a:pt x="278" y="713"/>
                    </a:lnTo>
                    <a:lnTo>
                      <a:pt x="272" y="710"/>
                    </a:lnTo>
                    <a:lnTo>
                      <a:pt x="266" y="706"/>
                    </a:lnTo>
                    <a:lnTo>
                      <a:pt x="261" y="702"/>
                    </a:lnTo>
                    <a:lnTo>
                      <a:pt x="256" y="698"/>
                    </a:lnTo>
                    <a:lnTo>
                      <a:pt x="251" y="692"/>
                    </a:lnTo>
                    <a:lnTo>
                      <a:pt x="247" y="685"/>
                    </a:lnTo>
                    <a:lnTo>
                      <a:pt x="243" y="678"/>
                    </a:lnTo>
                    <a:lnTo>
                      <a:pt x="241" y="671"/>
                    </a:lnTo>
                    <a:lnTo>
                      <a:pt x="239" y="664"/>
                    </a:lnTo>
                    <a:lnTo>
                      <a:pt x="236" y="648"/>
                    </a:lnTo>
                    <a:lnTo>
                      <a:pt x="233" y="631"/>
                    </a:lnTo>
                    <a:lnTo>
                      <a:pt x="232" y="618"/>
                    </a:lnTo>
                    <a:lnTo>
                      <a:pt x="230" y="607"/>
                    </a:lnTo>
                    <a:lnTo>
                      <a:pt x="229" y="595"/>
                    </a:lnTo>
                    <a:lnTo>
                      <a:pt x="226" y="582"/>
                    </a:lnTo>
                    <a:lnTo>
                      <a:pt x="224" y="577"/>
                    </a:lnTo>
                    <a:lnTo>
                      <a:pt x="221" y="573"/>
                    </a:lnTo>
                    <a:lnTo>
                      <a:pt x="217" y="570"/>
                    </a:lnTo>
                    <a:lnTo>
                      <a:pt x="213" y="567"/>
                    </a:lnTo>
                    <a:lnTo>
                      <a:pt x="205" y="561"/>
                    </a:lnTo>
                    <a:lnTo>
                      <a:pt x="196" y="554"/>
                    </a:lnTo>
                    <a:lnTo>
                      <a:pt x="189" y="544"/>
                    </a:lnTo>
                    <a:lnTo>
                      <a:pt x="183" y="535"/>
                    </a:lnTo>
                    <a:lnTo>
                      <a:pt x="177" y="526"/>
                    </a:lnTo>
                    <a:lnTo>
                      <a:pt x="171" y="516"/>
                    </a:lnTo>
                    <a:lnTo>
                      <a:pt x="164" y="505"/>
                    </a:lnTo>
                    <a:lnTo>
                      <a:pt x="157" y="494"/>
                    </a:lnTo>
                    <a:lnTo>
                      <a:pt x="150" y="485"/>
                    </a:lnTo>
                    <a:lnTo>
                      <a:pt x="143" y="476"/>
                    </a:lnTo>
                    <a:lnTo>
                      <a:pt x="128" y="459"/>
                    </a:lnTo>
                    <a:lnTo>
                      <a:pt x="112" y="438"/>
                    </a:lnTo>
                    <a:lnTo>
                      <a:pt x="100" y="424"/>
                    </a:lnTo>
                    <a:lnTo>
                      <a:pt x="90" y="408"/>
                    </a:lnTo>
                    <a:lnTo>
                      <a:pt x="85" y="403"/>
                    </a:lnTo>
                    <a:lnTo>
                      <a:pt x="83" y="397"/>
                    </a:lnTo>
                    <a:lnTo>
                      <a:pt x="83" y="393"/>
                    </a:lnTo>
                    <a:lnTo>
                      <a:pt x="84" y="390"/>
                    </a:lnTo>
                    <a:lnTo>
                      <a:pt x="85" y="385"/>
                    </a:lnTo>
                    <a:lnTo>
                      <a:pt x="87" y="382"/>
                    </a:lnTo>
                    <a:lnTo>
                      <a:pt x="89" y="379"/>
                    </a:lnTo>
                    <a:lnTo>
                      <a:pt x="91" y="377"/>
                    </a:lnTo>
                    <a:lnTo>
                      <a:pt x="95" y="376"/>
                    </a:lnTo>
                    <a:lnTo>
                      <a:pt x="98" y="376"/>
                    </a:lnTo>
                    <a:lnTo>
                      <a:pt x="121" y="376"/>
                    </a:lnTo>
                    <a:lnTo>
                      <a:pt x="141" y="376"/>
                    </a:lnTo>
                    <a:lnTo>
                      <a:pt x="161" y="376"/>
                    </a:lnTo>
                    <a:lnTo>
                      <a:pt x="185" y="377"/>
                    </a:lnTo>
                    <a:lnTo>
                      <a:pt x="190" y="376"/>
                    </a:lnTo>
                    <a:lnTo>
                      <a:pt x="195" y="374"/>
                    </a:lnTo>
                    <a:lnTo>
                      <a:pt x="200" y="371"/>
                    </a:lnTo>
                    <a:lnTo>
                      <a:pt x="203" y="367"/>
                    </a:lnTo>
                    <a:lnTo>
                      <a:pt x="203" y="367"/>
                    </a:lnTo>
                    <a:lnTo>
                      <a:pt x="216" y="368"/>
                    </a:lnTo>
                    <a:lnTo>
                      <a:pt x="228" y="369"/>
                    </a:lnTo>
                    <a:lnTo>
                      <a:pt x="241" y="370"/>
                    </a:lnTo>
                    <a:lnTo>
                      <a:pt x="254" y="371"/>
                    </a:lnTo>
                    <a:lnTo>
                      <a:pt x="270" y="371"/>
                    </a:lnTo>
                    <a:lnTo>
                      <a:pt x="284" y="369"/>
                    </a:lnTo>
                    <a:lnTo>
                      <a:pt x="290" y="368"/>
                    </a:lnTo>
                    <a:lnTo>
                      <a:pt x="297" y="365"/>
                    </a:lnTo>
                    <a:lnTo>
                      <a:pt x="303" y="361"/>
                    </a:lnTo>
                    <a:lnTo>
                      <a:pt x="308" y="355"/>
                    </a:lnTo>
                    <a:lnTo>
                      <a:pt x="314" y="346"/>
                    </a:lnTo>
                    <a:lnTo>
                      <a:pt x="319" y="337"/>
                    </a:lnTo>
                    <a:lnTo>
                      <a:pt x="323" y="327"/>
                    </a:lnTo>
                    <a:lnTo>
                      <a:pt x="326" y="319"/>
                    </a:lnTo>
                    <a:lnTo>
                      <a:pt x="1027" y="321"/>
                    </a:lnTo>
                    <a:lnTo>
                      <a:pt x="1032" y="335"/>
                    </a:lnTo>
                    <a:lnTo>
                      <a:pt x="1036" y="347"/>
                    </a:lnTo>
                    <a:lnTo>
                      <a:pt x="1040" y="359"/>
                    </a:lnTo>
                    <a:lnTo>
                      <a:pt x="1044" y="373"/>
                    </a:lnTo>
                    <a:lnTo>
                      <a:pt x="1043" y="384"/>
                    </a:lnTo>
                    <a:lnTo>
                      <a:pt x="1044" y="394"/>
                    </a:lnTo>
                    <a:lnTo>
                      <a:pt x="1047" y="411"/>
                    </a:lnTo>
                    <a:lnTo>
                      <a:pt x="1051" y="425"/>
                    </a:lnTo>
                    <a:lnTo>
                      <a:pt x="1054" y="439"/>
                    </a:lnTo>
                    <a:lnTo>
                      <a:pt x="1056" y="457"/>
                    </a:lnTo>
                    <a:lnTo>
                      <a:pt x="1057" y="474"/>
                    </a:lnTo>
                    <a:lnTo>
                      <a:pt x="1058" y="489"/>
                    </a:lnTo>
                    <a:lnTo>
                      <a:pt x="1059" y="504"/>
                    </a:lnTo>
                    <a:lnTo>
                      <a:pt x="1061" y="521"/>
                    </a:lnTo>
                    <a:lnTo>
                      <a:pt x="1066" y="535"/>
                    </a:lnTo>
                    <a:lnTo>
                      <a:pt x="1072" y="547"/>
                    </a:lnTo>
                    <a:lnTo>
                      <a:pt x="1078" y="560"/>
                    </a:lnTo>
                    <a:lnTo>
                      <a:pt x="1084" y="573"/>
                    </a:lnTo>
                    <a:lnTo>
                      <a:pt x="1089" y="584"/>
                    </a:lnTo>
                    <a:lnTo>
                      <a:pt x="1093" y="593"/>
                    </a:lnTo>
                    <a:lnTo>
                      <a:pt x="1097" y="603"/>
                    </a:lnTo>
                    <a:lnTo>
                      <a:pt x="1103" y="615"/>
                    </a:lnTo>
                    <a:lnTo>
                      <a:pt x="1112" y="631"/>
                    </a:lnTo>
                    <a:lnTo>
                      <a:pt x="1121" y="646"/>
                    </a:lnTo>
                    <a:lnTo>
                      <a:pt x="1130" y="660"/>
                    </a:lnTo>
                    <a:lnTo>
                      <a:pt x="1139" y="677"/>
                    </a:lnTo>
                    <a:lnTo>
                      <a:pt x="1144" y="688"/>
                    </a:lnTo>
                    <a:lnTo>
                      <a:pt x="1149" y="698"/>
                    </a:lnTo>
                    <a:lnTo>
                      <a:pt x="1151" y="703"/>
                    </a:lnTo>
                    <a:lnTo>
                      <a:pt x="1154" y="708"/>
                    </a:lnTo>
                    <a:lnTo>
                      <a:pt x="1158" y="713"/>
                    </a:lnTo>
                    <a:lnTo>
                      <a:pt x="1163" y="719"/>
                    </a:lnTo>
                    <a:lnTo>
                      <a:pt x="1167" y="723"/>
                    </a:lnTo>
                    <a:lnTo>
                      <a:pt x="1172" y="726"/>
                    </a:lnTo>
                    <a:lnTo>
                      <a:pt x="1177" y="729"/>
                    </a:lnTo>
                    <a:lnTo>
                      <a:pt x="1182" y="731"/>
                    </a:lnTo>
                    <a:lnTo>
                      <a:pt x="1193" y="736"/>
                    </a:lnTo>
                    <a:lnTo>
                      <a:pt x="1203" y="741"/>
                    </a:lnTo>
                    <a:lnTo>
                      <a:pt x="1209" y="746"/>
                    </a:lnTo>
                    <a:lnTo>
                      <a:pt x="1214" y="750"/>
                    </a:lnTo>
                    <a:lnTo>
                      <a:pt x="1217" y="755"/>
                    </a:lnTo>
                    <a:lnTo>
                      <a:pt x="1220" y="761"/>
                    </a:lnTo>
                    <a:lnTo>
                      <a:pt x="1225" y="773"/>
                    </a:lnTo>
                    <a:lnTo>
                      <a:pt x="1232" y="783"/>
                    </a:lnTo>
                    <a:lnTo>
                      <a:pt x="1239" y="790"/>
                    </a:lnTo>
                    <a:lnTo>
                      <a:pt x="1246" y="794"/>
                    </a:lnTo>
                    <a:lnTo>
                      <a:pt x="1254" y="798"/>
                    </a:lnTo>
                    <a:lnTo>
                      <a:pt x="1263" y="801"/>
                    </a:lnTo>
                    <a:lnTo>
                      <a:pt x="1270" y="803"/>
                    </a:lnTo>
                    <a:lnTo>
                      <a:pt x="1278" y="803"/>
                    </a:lnTo>
                    <a:lnTo>
                      <a:pt x="1285" y="803"/>
                    </a:lnTo>
                    <a:lnTo>
                      <a:pt x="1291" y="803"/>
                    </a:lnTo>
                    <a:lnTo>
                      <a:pt x="1305" y="802"/>
                    </a:lnTo>
                    <a:lnTo>
                      <a:pt x="1320" y="801"/>
                    </a:lnTo>
                    <a:lnTo>
                      <a:pt x="1339" y="801"/>
                    </a:lnTo>
                    <a:lnTo>
                      <a:pt x="1354" y="802"/>
                    </a:lnTo>
                    <a:lnTo>
                      <a:pt x="1362" y="802"/>
                    </a:lnTo>
                    <a:lnTo>
                      <a:pt x="1370" y="802"/>
                    </a:lnTo>
                    <a:lnTo>
                      <a:pt x="1378" y="800"/>
                    </a:lnTo>
                    <a:lnTo>
                      <a:pt x="1388" y="798"/>
                    </a:lnTo>
                    <a:lnTo>
                      <a:pt x="1396" y="796"/>
                    </a:lnTo>
                    <a:lnTo>
                      <a:pt x="1403" y="793"/>
                    </a:lnTo>
                    <a:lnTo>
                      <a:pt x="1410" y="790"/>
                    </a:lnTo>
                    <a:lnTo>
                      <a:pt x="1416" y="786"/>
                    </a:lnTo>
                    <a:lnTo>
                      <a:pt x="1422" y="783"/>
                    </a:lnTo>
                    <a:lnTo>
                      <a:pt x="1429" y="781"/>
                    </a:lnTo>
                    <a:lnTo>
                      <a:pt x="1436" y="779"/>
                    </a:lnTo>
                    <a:lnTo>
                      <a:pt x="1445" y="778"/>
                    </a:lnTo>
                    <a:lnTo>
                      <a:pt x="1458" y="779"/>
                    </a:lnTo>
                    <a:lnTo>
                      <a:pt x="1469" y="780"/>
                    </a:lnTo>
                    <a:lnTo>
                      <a:pt x="1481" y="783"/>
                    </a:lnTo>
                    <a:lnTo>
                      <a:pt x="1493" y="786"/>
                    </a:lnTo>
                    <a:lnTo>
                      <a:pt x="1513" y="787"/>
                    </a:lnTo>
                    <a:lnTo>
                      <a:pt x="1530" y="788"/>
                    </a:lnTo>
                    <a:lnTo>
                      <a:pt x="1547" y="788"/>
                    </a:lnTo>
                    <a:lnTo>
                      <a:pt x="1567" y="788"/>
                    </a:lnTo>
                    <a:lnTo>
                      <a:pt x="1629" y="781"/>
                    </a:lnTo>
                    <a:lnTo>
                      <a:pt x="1639" y="586"/>
                    </a:lnTo>
                    <a:lnTo>
                      <a:pt x="1773" y="586"/>
                    </a:lnTo>
                    <a:lnTo>
                      <a:pt x="1857" y="568"/>
                    </a:lnTo>
                    <a:lnTo>
                      <a:pt x="1890" y="568"/>
                    </a:lnTo>
                    <a:lnTo>
                      <a:pt x="1889" y="588"/>
                    </a:lnTo>
                    <a:lnTo>
                      <a:pt x="1890" y="605"/>
                    </a:lnTo>
                    <a:lnTo>
                      <a:pt x="1891" y="614"/>
                    </a:lnTo>
                    <a:lnTo>
                      <a:pt x="1891" y="623"/>
                    </a:lnTo>
                    <a:lnTo>
                      <a:pt x="1891" y="632"/>
                    </a:lnTo>
                    <a:lnTo>
                      <a:pt x="1890" y="643"/>
                    </a:lnTo>
                    <a:lnTo>
                      <a:pt x="2154" y="653"/>
                    </a:lnTo>
                    <a:lnTo>
                      <a:pt x="2154" y="653"/>
                    </a:lnTo>
                    <a:lnTo>
                      <a:pt x="2158" y="669"/>
                    </a:lnTo>
                    <a:lnTo>
                      <a:pt x="2161" y="683"/>
                    </a:lnTo>
                    <a:lnTo>
                      <a:pt x="2163" y="699"/>
                    </a:lnTo>
                    <a:lnTo>
                      <a:pt x="2163" y="718"/>
                    </a:lnTo>
                    <a:lnTo>
                      <a:pt x="2163" y="751"/>
                    </a:lnTo>
                    <a:lnTo>
                      <a:pt x="2163" y="786"/>
                    </a:lnTo>
                    <a:lnTo>
                      <a:pt x="2163" y="819"/>
                    </a:lnTo>
                    <a:lnTo>
                      <a:pt x="2163" y="854"/>
                    </a:lnTo>
                    <a:lnTo>
                      <a:pt x="2164" y="860"/>
                    </a:lnTo>
                    <a:lnTo>
                      <a:pt x="2165" y="865"/>
                    </a:lnTo>
                    <a:lnTo>
                      <a:pt x="2167" y="870"/>
                    </a:lnTo>
                    <a:lnTo>
                      <a:pt x="2170" y="875"/>
                    </a:lnTo>
                    <a:lnTo>
                      <a:pt x="2172" y="880"/>
                    </a:lnTo>
                    <a:lnTo>
                      <a:pt x="2174" y="886"/>
                    </a:lnTo>
                    <a:lnTo>
                      <a:pt x="2175" y="891"/>
                    </a:lnTo>
                    <a:lnTo>
                      <a:pt x="2175" y="897"/>
                    </a:lnTo>
                    <a:lnTo>
                      <a:pt x="2172" y="912"/>
                    </a:lnTo>
                    <a:lnTo>
                      <a:pt x="2168" y="927"/>
                    </a:lnTo>
                    <a:lnTo>
                      <a:pt x="2164" y="943"/>
                    </a:lnTo>
                    <a:lnTo>
                      <a:pt x="2159" y="958"/>
                    </a:lnTo>
                    <a:lnTo>
                      <a:pt x="2154" y="973"/>
                    </a:lnTo>
                    <a:lnTo>
                      <a:pt x="2150" y="988"/>
                    </a:lnTo>
                    <a:lnTo>
                      <a:pt x="2146" y="1004"/>
                    </a:lnTo>
                    <a:lnTo>
                      <a:pt x="2144" y="1019"/>
                    </a:lnTo>
                    <a:lnTo>
                      <a:pt x="2144" y="1029"/>
                    </a:lnTo>
                    <a:lnTo>
                      <a:pt x="2146" y="1038"/>
                    </a:lnTo>
                    <a:lnTo>
                      <a:pt x="2149" y="1046"/>
                    </a:lnTo>
                    <a:lnTo>
                      <a:pt x="2153" y="1055"/>
                    </a:lnTo>
                    <a:lnTo>
                      <a:pt x="2162" y="1070"/>
                    </a:lnTo>
                    <a:lnTo>
                      <a:pt x="2170" y="1088"/>
                    </a:lnTo>
                    <a:lnTo>
                      <a:pt x="2173" y="1104"/>
                    </a:lnTo>
                    <a:lnTo>
                      <a:pt x="2176" y="1117"/>
                    </a:lnTo>
                    <a:lnTo>
                      <a:pt x="2178" y="1123"/>
                    </a:lnTo>
                    <a:lnTo>
                      <a:pt x="2180" y="1129"/>
                    </a:lnTo>
                    <a:lnTo>
                      <a:pt x="2183" y="1135"/>
                    </a:lnTo>
                    <a:lnTo>
                      <a:pt x="2187" y="1140"/>
                    </a:lnTo>
                    <a:lnTo>
                      <a:pt x="2210" y="1164"/>
                    </a:lnTo>
                    <a:lnTo>
                      <a:pt x="2230" y="1185"/>
                    </a:lnTo>
                    <a:lnTo>
                      <a:pt x="2234" y="1191"/>
                    </a:lnTo>
                    <a:lnTo>
                      <a:pt x="2238" y="1196"/>
                    </a:lnTo>
                    <a:lnTo>
                      <a:pt x="2241" y="1202"/>
                    </a:lnTo>
                    <a:lnTo>
                      <a:pt x="2244" y="1208"/>
                    </a:lnTo>
                    <a:lnTo>
                      <a:pt x="2246" y="1216"/>
                    </a:lnTo>
                    <a:lnTo>
                      <a:pt x="2249" y="1223"/>
                    </a:lnTo>
                    <a:lnTo>
                      <a:pt x="2250" y="1230"/>
                    </a:lnTo>
                    <a:lnTo>
                      <a:pt x="2250" y="1238"/>
                    </a:lnTo>
                    <a:lnTo>
                      <a:pt x="2250" y="1253"/>
                    </a:lnTo>
                    <a:lnTo>
                      <a:pt x="2250" y="1268"/>
                    </a:lnTo>
                    <a:lnTo>
                      <a:pt x="2250" y="1282"/>
                    </a:lnTo>
                    <a:lnTo>
                      <a:pt x="2250" y="1297"/>
                    </a:lnTo>
                    <a:lnTo>
                      <a:pt x="2253" y="1309"/>
                    </a:lnTo>
                    <a:lnTo>
                      <a:pt x="2256" y="1321"/>
                    </a:lnTo>
                    <a:lnTo>
                      <a:pt x="2258" y="1339"/>
                    </a:lnTo>
                    <a:lnTo>
                      <a:pt x="2261" y="1356"/>
                    </a:lnTo>
                    <a:lnTo>
                      <a:pt x="2263" y="1365"/>
                    </a:lnTo>
                    <a:lnTo>
                      <a:pt x="2263" y="1373"/>
                    </a:lnTo>
                    <a:lnTo>
                      <a:pt x="2263" y="1382"/>
                    </a:lnTo>
                    <a:lnTo>
                      <a:pt x="2261" y="1390"/>
                    </a:lnTo>
                    <a:lnTo>
                      <a:pt x="2250" y="1398"/>
                    </a:lnTo>
                    <a:lnTo>
                      <a:pt x="2239" y="1407"/>
                    </a:lnTo>
                    <a:lnTo>
                      <a:pt x="2237" y="1417"/>
                    </a:lnTo>
                    <a:lnTo>
                      <a:pt x="2237" y="1428"/>
                    </a:lnTo>
                    <a:lnTo>
                      <a:pt x="2238" y="1434"/>
                    </a:lnTo>
                    <a:lnTo>
                      <a:pt x="2240" y="1438"/>
                    </a:lnTo>
                    <a:lnTo>
                      <a:pt x="2244" y="1443"/>
                    </a:lnTo>
                    <a:lnTo>
                      <a:pt x="2248" y="1447"/>
                    </a:lnTo>
                    <a:lnTo>
                      <a:pt x="2254" y="1454"/>
                    </a:lnTo>
                    <a:lnTo>
                      <a:pt x="2261" y="1461"/>
                    </a:lnTo>
                    <a:lnTo>
                      <a:pt x="2265" y="1463"/>
                    </a:lnTo>
                    <a:lnTo>
                      <a:pt x="2269" y="1465"/>
                    </a:lnTo>
                    <a:lnTo>
                      <a:pt x="2273" y="1467"/>
                    </a:lnTo>
                    <a:lnTo>
                      <a:pt x="2278" y="1467"/>
                    </a:lnTo>
                    <a:lnTo>
                      <a:pt x="2283" y="1466"/>
                    </a:lnTo>
                    <a:lnTo>
                      <a:pt x="2287" y="1464"/>
                    </a:lnTo>
                    <a:lnTo>
                      <a:pt x="2290" y="1462"/>
                    </a:lnTo>
                    <a:lnTo>
                      <a:pt x="2294" y="1459"/>
                    </a:lnTo>
                    <a:lnTo>
                      <a:pt x="2306" y="1452"/>
                    </a:lnTo>
                    <a:lnTo>
                      <a:pt x="2316" y="1446"/>
                    </a:lnTo>
                    <a:lnTo>
                      <a:pt x="2322" y="1443"/>
                    </a:lnTo>
                    <a:lnTo>
                      <a:pt x="2328" y="1441"/>
                    </a:lnTo>
                    <a:lnTo>
                      <a:pt x="2334" y="1439"/>
                    </a:lnTo>
                    <a:lnTo>
                      <a:pt x="2341" y="1439"/>
                    </a:lnTo>
                    <a:lnTo>
                      <a:pt x="2353" y="1442"/>
                    </a:lnTo>
                    <a:lnTo>
                      <a:pt x="2367" y="1447"/>
                    </a:lnTo>
                    <a:lnTo>
                      <a:pt x="2382" y="1449"/>
                    </a:lnTo>
                    <a:lnTo>
                      <a:pt x="2395" y="1450"/>
                    </a:lnTo>
                    <a:lnTo>
                      <a:pt x="2408" y="1451"/>
                    </a:lnTo>
                    <a:lnTo>
                      <a:pt x="2424" y="1452"/>
                    </a:lnTo>
                    <a:lnTo>
                      <a:pt x="2431" y="1451"/>
                    </a:lnTo>
                    <a:lnTo>
                      <a:pt x="2438" y="1450"/>
                    </a:lnTo>
                    <a:lnTo>
                      <a:pt x="2445" y="1448"/>
                    </a:lnTo>
                    <a:lnTo>
                      <a:pt x="2451" y="1446"/>
                    </a:lnTo>
                    <a:lnTo>
                      <a:pt x="2462" y="1440"/>
                    </a:lnTo>
                    <a:lnTo>
                      <a:pt x="2472" y="1434"/>
                    </a:lnTo>
                    <a:lnTo>
                      <a:pt x="2484" y="1426"/>
                    </a:lnTo>
                    <a:lnTo>
                      <a:pt x="2495" y="1420"/>
                    </a:lnTo>
                    <a:lnTo>
                      <a:pt x="2501" y="1417"/>
                    </a:lnTo>
                    <a:lnTo>
                      <a:pt x="2507" y="1415"/>
                    </a:lnTo>
                    <a:lnTo>
                      <a:pt x="2514" y="1414"/>
                    </a:lnTo>
                    <a:lnTo>
                      <a:pt x="2522" y="1413"/>
                    </a:lnTo>
                    <a:lnTo>
                      <a:pt x="2545" y="1412"/>
                    </a:lnTo>
                    <a:lnTo>
                      <a:pt x="2566" y="1414"/>
                    </a:lnTo>
                    <a:lnTo>
                      <a:pt x="2576" y="1414"/>
                    </a:lnTo>
                    <a:lnTo>
                      <a:pt x="2587" y="1414"/>
                    </a:lnTo>
                    <a:lnTo>
                      <a:pt x="2599" y="1414"/>
                    </a:lnTo>
                    <a:lnTo>
                      <a:pt x="2610" y="1413"/>
                    </a:lnTo>
                    <a:lnTo>
                      <a:pt x="2610" y="1413"/>
                    </a:lnTo>
                    <a:close/>
                  </a:path>
                </a:pathLst>
              </a:custGeom>
              <a:solidFill>
                <a:srgbClr val="C00000"/>
              </a:solid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5" name="Gabon">
                <a:extLst>
                  <a:ext uri="{FF2B5EF4-FFF2-40B4-BE49-F238E27FC236}">
                    <a16:creationId xmlns:a16="http://schemas.microsoft.com/office/drawing/2014/main" id="{ED0639E8-8365-1872-586E-D5A96EC85B3C}"/>
                  </a:ext>
                </a:extLst>
              </p:cNvPr>
              <p:cNvSpPr>
                <a:spLocks noEditPoints="1"/>
              </p:cNvSpPr>
              <p:nvPr/>
            </p:nvSpPr>
            <p:spPr bwMode="auto">
              <a:xfrm>
                <a:off x="8569842" y="3681949"/>
                <a:ext cx="432062" cy="452968"/>
              </a:xfrm>
              <a:custGeom>
                <a:avLst/>
                <a:gdLst>
                  <a:gd name="T0" fmla="*/ 5 w 1303"/>
                  <a:gd name="T1" fmla="*/ 639 h 1357"/>
                  <a:gd name="T2" fmla="*/ 47 w 1303"/>
                  <a:gd name="T3" fmla="*/ 676 h 1357"/>
                  <a:gd name="T4" fmla="*/ 55 w 1303"/>
                  <a:gd name="T5" fmla="*/ 647 h 1357"/>
                  <a:gd name="T6" fmla="*/ 586 w 1303"/>
                  <a:gd name="T7" fmla="*/ 45 h 1357"/>
                  <a:gd name="T8" fmla="*/ 722 w 1303"/>
                  <a:gd name="T9" fmla="*/ 44 h 1357"/>
                  <a:gd name="T10" fmla="*/ 805 w 1303"/>
                  <a:gd name="T11" fmla="*/ 9 h 1357"/>
                  <a:gd name="T12" fmla="*/ 847 w 1303"/>
                  <a:gd name="T13" fmla="*/ 7 h 1357"/>
                  <a:gd name="T14" fmla="*/ 985 w 1303"/>
                  <a:gd name="T15" fmla="*/ 42 h 1357"/>
                  <a:gd name="T16" fmla="*/ 979 w 1303"/>
                  <a:gd name="T17" fmla="*/ 97 h 1357"/>
                  <a:gd name="T18" fmla="*/ 989 w 1303"/>
                  <a:gd name="T19" fmla="*/ 153 h 1357"/>
                  <a:gd name="T20" fmla="*/ 999 w 1303"/>
                  <a:gd name="T21" fmla="*/ 230 h 1357"/>
                  <a:gd name="T22" fmla="*/ 1105 w 1303"/>
                  <a:gd name="T23" fmla="*/ 220 h 1357"/>
                  <a:gd name="T24" fmla="*/ 1171 w 1303"/>
                  <a:gd name="T25" fmla="*/ 185 h 1357"/>
                  <a:gd name="T26" fmla="*/ 1265 w 1303"/>
                  <a:gd name="T27" fmla="*/ 206 h 1357"/>
                  <a:gd name="T28" fmla="*/ 1291 w 1303"/>
                  <a:gd name="T29" fmla="*/ 231 h 1357"/>
                  <a:gd name="T30" fmla="*/ 1266 w 1303"/>
                  <a:gd name="T31" fmla="*/ 321 h 1357"/>
                  <a:gd name="T32" fmla="*/ 1209 w 1303"/>
                  <a:gd name="T33" fmla="*/ 386 h 1357"/>
                  <a:gd name="T34" fmla="*/ 1192 w 1303"/>
                  <a:gd name="T35" fmla="*/ 480 h 1357"/>
                  <a:gd name="T36" fmla="*/ 1180 w 1303"/>
                  <a:gd name="T37" fmla="*/ 539 h 1357"/>
                  <a:gd name="T38" fmla="*/ 1272 w 1303"/>
                  <a:gd name="T39" fmla="*/ 611 h 1357"/>
                  <a:gd name="T40" fmla="*/ 1302 w 1303"/>
                  <a:gd name="T41" fmla="*/ 814 h 1357"/>
                  <a:gd name="T42" fmla="*/ 1275 w 1303"/>
                  <a:gd name="T43" fmla="*/ 866 h 1357"/>
                  <a:gd name="T44" fmla="*/ 1268 w 1303"/>
                  <a:gd name="T45" fmla="*/ 958 h 1357"/>
                  <a:gd name="T46" fmla="*/ 1233 w 1303"/>
                  <a:gd name="T47" fmla="*/ 1031 h 1357"/>
                  <a:gd name="T48" fmla="*/ 1165 w 1303"/>
                  <a:gd name="T49" fmla="*/ 985 h 1357"/>
                  <a:gd name="T50" fmla="*/ 1086 w 1303"/>
                  <a:gd name="T51" fmla="*/ 990 h 1357"/>
                  <a:gd name="T52" fmla="*/ 1010 w 1303"/>
                  <a:gd name="T53" fmla="*/ 989 h 1357"/>
                  <a:gd name="T54" fmla="*/ 967 w 1303"/>
                  <a:gd name="T55" fmla="*/ 975 h 1357"/>
                  <a:gd name="T56" fmla="*/ 854 w 1303"/>
                  <a:gd name="T57" fmla="*/ 903 h 1357"/>
                  <a:gd name="T58" fmla="*/ 852 w 1303"/>
                  <a:gd name="T59" fmla="*/ 1007 h 1357"/>
                  <a:gd name="T60" fmla="*/ 689 w 1303"/>
                  <a:gd name="T61" fmla="*/ 1049 h 1357"/>
                  <a:gd name="T62" fmla="*/ 671 w 1303"/>
                  <a:gd name="T63" fmla="*/ 1099 h 1357"/>
                  <a:gd name="T64" fmla="*/ 716 w 1303"/>
                  <a:gd name="T65" fmla="*/ 1126 h 1357"/>
                  <a:gd name="T66" fmla="*/ 734 w 1303"/>
                  <a:gd name="T67" fmla="*/ 1177 h 1357"/>
                  <a:gd name="T68" fmla="*/ 712 w 1303"/>
                  <a:gd name="T69" fmla="*/ 1270 h 1357"/>
                  <a:gd name="T70" fmla="*/ 625 w 1303"/>
                  <a:gd name="T71" fmla="*/ 1240 h 1357"/>
                  <a:gd name="T72" fmla="*/ 596 w 1303"/>
                  <a:gd name="T73" fmla="*/ 1302 h 1357"/>
                  <a:gd name="T74" fmla="*/ 489 w 1303"/>
                  <a:gd name="T75" fmla="*/ 1291 h 1357"/>
                  <a:gd name="T76" fmla="*/ 478 w 1303"/>
                  <a:gd name="T77" fmla="*/ 1255 h 1357"/>
                  <a:gd name="T78" fmla="*/ 547 w 1303"/>
                  <a:gd name="T79" fmla="*/ 1282 h 1357"/>
                  <a:gd name="T80" fmla="*/ 560 w 1303"/>
                  <a:gd name="T81" fmla="*/ 1251 h 1357"/>
                  <a:gd name="T82" fmla="*/ 430 w 1303"/>
                  <a:gd name="T83" fmla="*/ 1190 h 1357"/>
                  <a:gd name="T84" fmla="*/ 289 w 1303"/>
                  <a:gd name="T85" fmla="*/ 1102 h 1357"/>
                  <a:gd name="T86" fmla="*/ 273 w 1303"/>
                  <a:gd name="T87" fmla="*/ 1048 h 1357"/>
                  <a:gd name="T88" fmla="*/ 188 w 1303"/>
                  <a:gd name="T89" fmla="*/ 1010 h 1357"/>
                  <a:gd name="T90" fmla="*/ 134 w 1303"/>
                  <a:gd name="T91" fmla="*/ 908 h 1357"/>
                  <a:gd name="T92" fmla="*/ 82 w 1303"/>
                  <a:gd name="T93" fmla="*/ 803 h 1357"/>
                  <a:gd name="T94" fmla="*/ 128 w 1303"/>
                  <a:gd name="T95" fmla="*/ 840 h 1357"/>
                  <a:gd name="T96" fmla="*/ 72 w 1303"/>
                  <a:gd name="T97" fmla="*/ 728 h 1357"/>
                  <a:gd name="T98" fmla="*/ 80 w 1303"/>
                  <a:gd name="T99" fmla="*/ 708 h 1357"/>
                  <a:gd name="T100" fmla="*/ 126 w 1303"/>
                  <a:gd name="T101" fmla="*/ 750 h 1357"/>
                  <a:gd name="T102" fmla="*/ 137 w 1303"/>
                  <a:gd name="T103" fmla="*/ 721 h 1357"/>
                  <a:gd name="T104" fmla="*/ 102 w 1303"/>
                  <a:gd name="T105" fmla="*/ 681 h 1357"/>
                  <a:gd name="T106" fmla="*/ 124 w 1303"/>
                  <a:gd name="T107" fmla="*/ 606 h 1357"/>
                  <a:gd name="T108" fmla="*/ 143 w 1303"/>
                  <a:gd name="T109" fmla="*/ 530 h 1357"/>
                  <a:gd name="T110" fmla="*/ 173 w 1303"/>
                  <a:gd name="T111" fmla="*/ 453 h 1357"/>
                  <a:gd name="T112" fmla="*/ 240 w 1303"/>
                  <a:gd name="T113" fmla="*/ 481 h 1357"/>
                  <a:gd name="T114" fmla="*/ 277 w 1303"/>
                  <a:gd name="T115" fmla="*/ 477 h 1357"/>
                  <a:gd name="T116" fmla="*/ 191 w 1303"/>
                  <a:gd name="T117" fmla="*/ 429 h 1357"/>
                  <a:gd name="T118" fmla="*/ 166 w 1303"/>
                  <a:gd name="T119" fmla="*/ 377 h 1357"/>
                  <a:gd name="T120" fmla="*/ 206 w 1303"/>
                  <a:gd name="T121" fmla="*/ 390 h 1357"/>
                  <a:gd name="T122" fmla="*/ 572 w 1303"/>
                  <a:gd name="T123" fmla="*/ 289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3" h="1357">
                    <a:moveTo>
                      <a:pt x="11" y="605"/>
                    </a:moveTo>
                    <a:lnTo>
                      <a:pt x="0" y="605"/>
                    </a:lnTo>
                    <a:lnTo>
                      <a:pt x="0" y="622"/>
                    </a:lnTo>
                    <a:lnTo>
                      <a:pt x="0" y="627"/>
                    </a:lnTo>
                    <a:lnTo>
                      <a:pt x="0" y="632"/>
                    </a:lnTo>
                    <a:lnTo>
                      <a:pt x="1" y="634"/>
                    </a:lnTo>
                    <a:lnTo>
                      <a:pt x="1" y="636"/>
                    </a:lnTo>
                    <a:lnTo>
                      <a:pt x="3" y="638"/>
                    </a:lnTo>
                    <a:lnTo>
                      <a:pt x="5" y="639"/>
                    </a:lnTo>
                    <a:lnTo>
                      <a:pt x="10" y="642"/>
                    </a:lnTo>
                    <a:lnTo>
                      <a:pt x="16" y="645"/>
                    </a:lnTo>
                    <a:lnTo>
                      <a:pt x="22" y="648"/>
                    </a:lnTo>
                    <a:lnTo>
                      <a:pt x="26" y="652"/>
                    </a:lnTo>
                    <a:lnTo>
                      <a:pt x="31" y="661"/>
                    </a:lnTo>
                    <a:lnTo>
                      <a:pt x="36" y="668"/>
                    </a:lnTo>
                    <a:lnTo>
                      <a:pt x="39" y="671"/>
                    </a:lnTo>
                    <a:lnTo>
                      <a:pt x="43" y="673"/>
                    </a:lnTo>
                    <a:lnTo>
                      <a:pt x="47" y="676"/>
                    </a:lnTo>
                    <a:lnTo>
                      <a:pt x="52" y="676"/>
                    </a:lnTo>
                    <a:lnTo>
                      <a:pt x="62" y="676"/>
                    </a:lnTo>
                    <a:lnTo>
                      <a:pt x="62" y="669"/>
                    </a:lnTo>
                    <a:lnTo>
                      <a:pt x="63" y="663"/>
                    </a:lnTo>
                    <a:lnTo>
                      <a:pt x="62" y="659"/>
                    </a:lnTo>
                    <a:lnTo>
                      <a:pt x="62" y="657"/>
                    </a:lnTo>
                    <a:lnTo>
                      <a:pt x="60" y="654"/>
                    </a:lnTo>
                    <a:lnTo>
                      <a:pt x="59" y="652"/>
                    </a:lnTo>
                    <a:lnTo>
                      <a:pt x="55" y="647"/>
                    </a:lnTo>
                    <a:lnTo>
                      <a:pt x="51" y="642"/>
                    </a:lnTo>
                    <a:lnTo>
                      <a:pt x="48" y="636"/>
                    </a:lnTo>
                    <a:lnTo>
                      <a:pt x="44" y="630"/>
                    </a:lnTo>
                    <a:lnTo>
                      <a:pt x="40" y="625"/>
                    </a:lnTo>
                    <a:lnTo>
                      <a:pt x="35" y="621"/>
                    </a:lnTo>
                    <a:lnTo>
                      <a:pt x="24" y="613"/>
                    </a:lnTo>
                    <a:lnTo>
                      <a:pt x="11" y="605"/>
                    </a:lnTo>
                    <a:close/>
                    <a:moveTo>
                      <a:pt x="574" y="50"/>
                    </a:moveTo>
                    <a:lnTo>
                      <a:pt x="586" y="45"/>
                    </a:lnTo>
                    <a:lnTo>
                      <a:pt x="599" y="41"/>
                    </a:lnTo>
                    <a:lnTo>
                      <a:pt x="610" y="39"/>
                    </a:lnTo>
                    <a:lnTo>
                      <a:pt x="621" y="38"/>
                    </a:lnTo>
                    <a:lnTo>
                      <a:pt x="645" y="39"/>
                    </a:lnTo>
                    <a:lnTo>
                      <a:pt x="671" y="39"/>
                    </a:lnTo>
                    <a:lnTo>
                      <a:pt x="685" y="40"/>
                    </a:lnTo>
                    <a:lnTo>
                      <a:pt x="696" y="42"/>
                    </a:lnTo>
                    <a:lnTo>
                      <a:pt x="708" y="44"/>
                    </a:lnTo>
                    <a:lnTo>
                      <a:pt x="722" y="44"/>
                    </a:lnTo>
                    <a:lnTo>
                      <a:pt x="736" y="44"/>
                    </a:lnTo>
                    <a:lnTo>
                      <a:pt x="748" y="43"/>
                    </a:lnTo>
                    <a:lnTo>
                      <a:pt x="760" y="42"/>
                    </a:lnTo>
                    <a:lnTo>
                      <a:pt x="774" y="41"/>
                    </a:lnTo>
                    <a:lnTo>
                      <a:pt x="782" y="35"/>
                    </a:lnTo>
                    <a:lnTo>
                      <a:pt x="788" y="29"/>
                    </a:lnTo>
                    <a:lnTo>
                      <a:pt x="794" y="22"/>
                    </a:lnTo>
                    <a:lnTo>
                      <a:pt x="799" y="16"/>
                    </a:lnTo>
                    <a:lnTo>
                      <a:pt x="805" y="9"/>
                    </a:lnTo>
                    <a:lnTo>
                      <a:pt x="811" y="4"/>
                    </a:lnTo>
                    <a:lnTo>
                      <a:pt x="815" y="3"/>
                    </a:lnTo>
                    <a:lnTo>
                      <a:pt x="819" y="1"/>
                    </a:lnTo>
                    <a:lnTo>
                      <a:pt x="823" y="0"/>
                    </a:lnTo>
                    <a:lnTo>
                      <a:pt x="829" y="0"/>
                    </a:lnTo>
                    <a:lnTo>
                      <a:pt x="834" y="1"/>
                    </a:lnTo>
                    <a:lnTo>
                      <a:pt x="839" y="2"/>
                    </a:lnTo>
                    <a:lnTo>
                      <a:pt x="843" y="4"/>
                    </a:lnTo>
                    <a:lnTo>
                      <a:pt x="847" y="7"/>
                    </a:lnTo>
                    <a:lnTo>
                      <a:pt x="855" y="14"/>
                    </a:lnTo>
                    <a:lnTo>
                      <a:pt x="864" y="19"/>
                    </a:lnTo>
                    <a:lnTo>
                      <a:pt x="880" y="24"/>
                    </a:lnTo>
                    <a:lnTo>
                      <a:pt x="895" y="28"/>
                    </a:lnTo>
                    <a:lnTo>
                      <a:pt x="910" y="30"/>
                    </a:lnTo>
                    <a:lnTo>
                      <a:pt x="926" y="32"/>
                    </a:lnTo>
                    <a:lnTo>
                      <a:pt x="949" y="34"/>
                    </a:lnTo>
                    <a:lnTo>
                      <a:pt x="967" y="38"/>
                    </a:lnTo>
                    <a:lnTo>
                      <a:pt x="985" y="42"/>
                    </a:lnTo>
                    <a:lnTo>
                      <a:pt x="1007" y="44"/>
                    </a:lnTo>
                    <a:lnTo>
                      <a:pt x="1007" y="44"/>
                    </a:lnTo>
                    <a:lnTo>
                      <a:pt x="1004" y="53"/>
                    </a:lnTo>
                    <a:lnTo>
                      <a:pt x="999" y="61"/>
                    </a:lnTo>
                    <a:lnTo>
                      <a:pt x="994" y="69"/>
                    </a:lnTo>
                    <a:lnTo>
                      <a:pt x="989" y="75"/>
                    </a:lnTo>
                    <a:lnTo>
                      <a:pt x="985" y="82"/>
                    </a:lnTo>
                    <a:lnTo>
                      <a:pt x="982" y="89"/>
                    </a:lnTo>
                    <a:lnTo>
                      <a:pt x="979" y="97"/>
                    </a:lnTo>
                    <a:lnTo>
                      <a:pt x="978" y="107"/>
                    </a:lnTo>
                    <a:lnTo>
                      <a:pt x="979" y="113"/>
                    </a:lnTo>
                    <a:lnTo>
                      <a:pt x="980" y="119"/>
                    </a:lnTo>
                    <a:lnTo>
                      <a:pt x="982" y="125"/>
                    </a:lnTo>
                    <a:lnTo>
                      <a:pt x="983" y="130"/>
                    </a:lnTo>
                    <a:lnTo>
                      <a:pt x="985" y="136"/>
                    </a:lnTo>
                    <a:lnTo>
                      <a:pt x="987" y="141"/>
                    </a:lnTo>
                    <a:lnTo>
                      <a:pt x="988" y="147"/>
                    </a:lnTo>
                    <a:lnTo>
                      <a:pt x="989" y="153"/>
                    </a:lnTo>
                    <a:lnTo>
                      <a:pt x="987" y="164"/>
                    </a:lnTo>
                    <a:lnTo>
                      <a:pt x="985" y="174"/>
                    </a:lnTo>
                    <a:lnTo>
                      <a:pt x="982" y="184"/>
                    </a:lnTo>
                    <a:lnTo>
                      <a:pt x="981" y="195"/>
                    </a:lnTo>
                    <a:lnTo>
                      <a:pt x="984" y="203"/>
                    </a:lnTo>
                    <a:lnTo>
                      <a:pt x="989" y="210"/>
                    </a:lnTo>
                    <a:lnTo>
                      <a:pt x="991" y="218"/>
                    </a:lnTo>
                    <a:lnTo>
                      <a:pt x="994" y="224"/>
                    </a:lnTo>
                    <a:lnTo>
                      <a:pt x="999" y="230"/>
                    </a:lnTo>
                    <a:lnTo>
                      <a:pt x="1005" y="237"/>
                    </a:lnTo>
                    <a:lnTo>
                      <a:pt x="1013" y="231"/>
                    </a:lnTo>
                    <a:lnTo>
                      <a:pt x="1022" y="227"/>
                    </a:lnTo>
                    <a:lnTo>
                      <a:pt x="1030" y="225"/>
                    </a:lnTo>
                    <a:lnTo>
                      <a:pt x="1039" y="223"/>
                    </a:lnTo>
                    <a:lnTo>
                      <a:pt x="1057" y="220"/>
                    </a:lnTo>
                    <a:lnTo>
                      <a:pt x="1077" y="218"/>
                    </a:lnTo>
                    <a:lnTo>
                      <a:pt x="1097" y="223"/>
                    </a:lnTo>
                    <a:lnTo>
                      <a:pt x="1105" y="220"/>
                    </a:lnTo>
                    <a:lnTo>
                      <a:pt x="1114" y="217"/>
                    </a:lnTo>
                    <a:lnTo>
                      <a:pt x="1121" y="214"/>
                    </a:lnTo>
                    <a:lnTo>
                      <a:pt x="1129" y="210"/>
                    </a:lnTo>
                    <a:lnTo>
                      <a:pt x="1140" y="203"/>
                    </a:lnTo>
                    <a:lnTo>
                      <a:pt x="1149" y="194"/>
                    </a:lnTo>
                    <a:lnTo>
                      <a:pt x="1153" y="191"/>
                    </a:lnTo>
                    <a:lnTo>
                      <a:pt x="1158" y="188"/>
                    </a:lnTo>
                    <a:lnTo>
                      <a:pt x="1163" y="186"/>
                    </a:lnTo>
                    <a:lnTo>
                      <a:pt x="1171" y="185"/>
                    </a:lnTo>
                    <a:lnTo>
                      <a:pt x="1179" y="185"/>
                    </a:lnTo>
                    <a:lnTo>
                      <a:pt x="1187" y="186"/>
                    </a:lnTo>
                    <a:lnTo>
                      <a:pt x="1195" y="187"/>
                    </a:lnTo>
                    <a:lnTo>
                      <a:pt x="1202" y="189"/>
                    </a:lnTo>
                    <a:lnTo>
                      <a:pt x="1216" y="193"/>
                    </a:lnTo>
                    <a:lnTo>
                      <a:pt x="1233" y="198"/>
                    </a:lnTo>
                    <a:lnTo>
                      <a:pt x="1244" y="200"/>
                    </a:lnTo>
                    <a:lnTo>
                      <a:pt x="1255" y="203"/>
                    </a:lnTo>
                    <a:lnTo>
                      <a:pt x="1265" y="206"/>
                    </a:lnTo>
                    <a:lnTo>
                      <a:pt x="1276" y="210"/>
                    </a:lnTo>
                    <a:lnTo>
                      <a:pt x="1281" y="213"/>
                    </a:lnTo>
                    <a:lnTo>
                      <a:pt x="1287" y="215"/>
                    </a:lnTo>
                    <a:lnTo>
                      <a:pt x="1289" y="216"/>
                    </a:lnTo>
                    <a:lnTo>
                      <a:pt x="1291" y="218"/>
                    </a:lnTo>
                    <a:lnTo>
                      <a:pt x="1292" y="220"/>
                    </a:lnTo>
                    <a:lnTo>
                      <a:pt x="1292" y="223"/>
                    </a:lnTo>
                    <a:lnTo>
                      <a:pt x="1292" y="227"/>
                    </a:lnTo>
                    <a:lnTo>
                      <a:pt x="1291" y="231"/>
                    </a:lnTo>
                    <a:lnTo>
                      <a:pt x="1289" y="236"/>
                    </a:lnTo>
                    <a:lnTo>
                      <a:pt x="1287" y="240"/>
                    </a:lnTo>
                    <a:lnTo>
                      <a:pt x="1282" y="246"/>
                    </a:lnTo>
                    <a:lnTo>
                      <a:pt x="1279" y="255"/>
                    </a:lnTo>
                    <a:lnTo>
                      <a:pt x="1276" y="269"/>
                    </a:lnTo>
                    <a:lnTo>
                      <a:pt x="1275" y="282"/>
                    </a:lnTo>
                    <a:lnTo>
                      <a:pt x="1274" y="295"/>
                    </a:lnTo>
                    <a:lnTo>
                      <a:pt x="1271" y="309"/>
                    </a:lnTo>
                    <a:lnTo>
                      <a:pt x="1266" y="321"/>
                    </a:lnTo>
                    <a:lnTo>
                      <a:pt x="1261" y="331"/>
                    </a:lnTo>
                    <a:lnTo>
                      <a:pt x="1254" y="340"/>
                    </a:lnTo>
                    <a:lnTo>
                      <a:pt x="1245" y="351"/>
                    </a:lnTo>
                    <a:lnTo>
                      <a:pt x="1235" y="360"/>
                    </a:lnTo>
                    <a:lnTo>
                      <a:pt x="1224" y="367"/>
                    </a:lnTo>
                    <a:lnTo>
                      <a:pt x="1220" y="371"/>
                    </a:lnTo>
                    <a:lnTo>
                      <a:pt x="1216" y="375"/>
                    </a:lnTo>
                    <a:lnTo>
                      <a:pt x="1212" y="380"/>
                    </a:lnTo>
                    <a:lnTo>
                      <a:pt x="1209" y="386"/>
                    </a:lnTo>
                    <a:lnTo>
                      <a:pt x="1205" y="397"/>
                    </a:lnTo>
                    <a:lnTo>
                      <a:pt x="1203" y="408"/>
                    </a:lnTo>
                    <a:lnTo>
                      <a:pt x="1202" y="418"/>
                    </a:lnTo>
                    <a:lnTo>
                      <a:pt x="1201" y="428"/>
                    </a:lnTo>
                    <a:lnTo>
                      <a:pt x="1201" y="438"/>
                    </a:lnTo>
                    <a:lnTo>
                      <a:pt x="1200" y="448"/>
                    </a:lnTo>
                    <a:lnTo>
                      <a:pt x="1199" y="459"/>
                    </a:lnTo>
                    <a:lnTo>
                      <a:pt x="1196" y="470"/>
                    </a:lnTo>
                    <a:lnTo>
                      <a:pt x="1192" y="480"/>
                    </a:lnTo>
                    <a:lnTo>
                      <a:pt x="1188" y="489"/>
                    </a:lnTo>
                    <a:lnTo>
                      <a:pt x="1183" y="497"/>
                    </a:lnTo>
                    <a:lnTo>
                      <a:pt x="1178" y="505"/>
                    </a:lnTo>
                    <a:lnTo>
                      <a:pt x="1173" y="514"/>
                    </a:lnTo>
                    <a:lnTo>
                      <a:pt x="1168" y="522"/>
                    </a:lnTo>
                    <a:lnTo>
                      <a:pt x="1163" y="532"/>
                    </a:lnTo>
                    <a:lnTo>
                      <a:pt x="1159" y="542"/>
                    </a:lnTo>
                    <a:lnTo>
                      <a:pt x="1170" y="540"/>
                    </a:lnTo>
                    <a:lnTo>
                      <a:pt x="1180" y="539"/>
                    </a:lnTo>
                    <a:lnTo>
                      <a:pt x="1190" y="540"/>
                    </a:lnTo>
                    <a:lnTo>
                      <a:pt x="1198" y="543"/>
                    </a:lnTo>
                    <a:lnTo>
                      <a:pt x="1205" y="546"/>
                    </a:lnTo>
                    <a:lnTo>
                      <a:pt x="1212" y="551"/>
                    </a:lnTo>
                    <a:lnTo>
                      <a:pt x="1224" y="563"/>
                    </a:lnTo>
                    <a:lnTo>
                      <a:pt x="1238" y="579"/>
                    </a:lnTo>
                    <a:lnTo>
                      <a:pt x="1252" y="593"/>
                    </a:lnTo>
                    <a:lnTo>
                      <a:pt x="1266" y="605"/>
                    </a:lnTo>
                    <a:lnTo>
                      <a:pt x="1272" y="611"/>
                    </a:lnTo>
                    <a:lnTo>
                      <a:pt x="1277" y="620"/>
                    </a:lnTo>
                    <a:lnTo>
                      <a:pt x="1279" y="624"/>
                    </a:lnTo>
                    <a:lnTo>
                      <a:pt x="1280" y="628"/>
                    </a:lnTo>
                    <a:lnTo>
                      <a:pt x="1281" y="633"/>
                    </a:lnTo>
                    <a:lnTo>
                      <a:pt x="1281" y="638"/>
                    </a:lnTo>
                    <a:lnTo>
                      <a:pt x="1281" y="700"/>
                    </a:lnTo>
                    <a:lnTo>
                      <a:pt x="1302" y="804"/>
                    </a:lnTo>
                    <a:lnTo>
                      <a:pt x="1303" y="809"/>
                    </a:lnTo>
                    <a:lnTo>
                      <a:pt x="1302" y="814"/>
                    </a:lnTo>
                    <a:lnTo>
                      <a:pt x="1299" y="820"/>
                    </a:lnTo>
                    <a:lnTo>
                      <a:pt x="1294" y="824"/>
                    </a:lnTo>
                    <a:lnTo>
                      <a:pt x="1290" y="828"/>
                    </a:lnTo>
                    <a:lnTo>
                      <a:pt x="1285" y="832"/>
                    </a:lnTo>
                    <a:lnTo>
                      <a:pt x="1280" y="836"/>
                    </a:lnTo>
                    <a:lnTo>
                      <a:pt x="1277" y="842"/>
                    </a:lnTo>
                    <a:lnTo>
                      <a:pt x="1274" y="847"/>
                    </a:lnTo>
                    <a:lnTo>
                      <a:pt x="1273" y="853"/>
                    </a:lnTo>
                    <a:lnTo>
                      <a:pt x="1275" y="866"/>
                    </a:lnTo>
                    <a:lnTo>
                      <a:pt x="1277" y="876"/>
                    </a:lnTo>
                    <a:lnTo>
                      <a:pt x="1280" y="887"/>
                    </a:lnTo>
                    <a:lnTo>
                      <a:pt x="1281" y="900"/>
                    </a:lnTo>
                    <a:lnTo>
                      <a:pt x="1280" y="910"/>
                    </a:lnTo>
                    <a:lnTo>
                      <a:pt x="1278" y="918"/>
                    </a:lnTo>
                    <a:lnTo>
                      <a:pt x="1276" y="927"/>
                    </a:lnTo>
                    <a:lnTo>
                      <a:pt x="1273" y="936"/>
                    </a:lnTo>
                    <a:lnTo>
                      <a:pt x="1271" y="947"/>
                    </a:lnTo>
                    <a:lnTo>
                      <a:pt x="1268" y="958"/>
                    </a:lnTo>
                    <a:lnTo>
                      <a:pt x="1265" y="967"/>
                    </a:lnTo>
                    <a:lnTo>
                      <a:pt x="1261" y="978"/>
                    </a:lnTo>
                    <a:lnTo>
                      <a:pt x="1254" y="988"/>
                    </a:lnTo>
                    <a:lnTo>
                      <a:pt x="1248" y="998"/>
                    </a:lnTo>
                    <a:lnTo>
                      <a:pt x="1244" y="1010"/>
                    </a:lnTo>
                    <a:lnTo>
                      <a:pt x="1241" y="1020"/>
                    </a:lnTo>
                    <a:lnTo>
                      <a:pt x="1239" y="1025"/>
                    </a:lnTo>
                    <a:lnTo>
                      <a:pt x="1236" y="1029"/>
                    </a:lnTo>
                    <a:lnTo>
                      <a:pt x="1233" y="1031"/>
                    </a:lnTo>
                    <a:lnTo>
                      <a:pt x="1228" y="1032"/>
                    </a:lnTo>
                    <a:lnTo>
                      <a:pt x="1219" y="1031"/>
                    </a:lnTo>
                    <a:lnTo>
                      <a:pt x="1213" y="1030"/>
                    </a:lnTo>
                    <a:lnTo>
                      <a:pt x="1206" y="1027"/>
                    </a:lnTo>
                    <a:lnTo>
                      <a:pt x="1201" y="1024"/>
                    </a:lnTo>
                    <a:lnTo>
                      <a:pt x="1191" y="1015"/>
                    </a:lnTo>
                    <a:lnTo>
                      <a:pt x="1181" y="1003"/>
                    </a:lnTo>
                    <a:lnTo>
                      <a:pt x="1173" y="993"/>
                    </a:lnTo>
                    <a:lnTo>
                      <a:pt x="1165" y="985"/>
                    </a:lnTo>
                    <a:lnTo>
                      <a:pt x="1158" y="976"/>
                    </a:lnTo>
                    <a:lnTo>
                      <a:pt x="1152" y="965"/>
                    </a:lnTo>
                    <a:lnTo>
                      <a:pt x="1142" y="971"/>
                    </a:lnTo>
                    <a:lnTo>
                      <a:pt x="1133" y="976"/>
                    </a:lnTo>
                    <a:lnTo>
                      <a:pt x="1124" y="980"/>
                    </a:lnTo>
                    <a:lnTo>
                      <a:pt x="1116" y="984"/>
                    </a:lnTo>
                    <a:lnTo>
                      <a:pt x="1105" y="987"/>
                    </a:lnTo>
                    <a:lnTo>
                      <a:pt x="1096" y="989"/>
                    </a:lnTo>
                    <a:lnTo>
                      <a:pt x="1086" y="990"/>
                    </a:lnTo>
                    <a:lnTo>
                      <a:pt x="1075" y="990"/>
                    </a:lnTo>
                    <a:lnTo>
                      <a:pt x="1064" y="989"/>
                    </a:lnTo>
                    <a:lnTo>
                      <a:pt x="1053" y="986"/>
                    </a:lnTo>
                    <a:lnTo>
                      <a:pt x="1044" y="984"/>
                    </a:lnTo>
                    <a:lnTo>
                      <a:pt x="1033" y="983"/>
                    </a:lnTo>
                    <a:lnTo>
                      <a:pt x="1026" y="983"/>
                    </a:lnTo>
                    <a:lnTo>
                      <a:pt x="1020" y="985"/>
                    </a:lnTo>
                    <a:lnTo>
                      <a:pt x="1015" y="987"/>
                    </a:lnTo>
                    <a:lnTo>
                      <a:pt x="1010" y="989"/>
                    </a:lnTo>
                    <a:lnTo>
                      <a:pt x="1005" y="991"/>
                    </a:lnTo>
                    <a:lnTo>
                      <a:pt x="999" y="993"/>
                    </a:lnTo>
                    <a:lnTo>
                      <a:pt x="993" y="995"/>
                    </a:lnTo>
                    <a:lnTo>
                      <a:pt x="986" y="995"/>
                    </a:lnTo>
                    <a:lnTo>
                      <a:pt x="983" y="994"/>
                    </a:lnTo>
                    <a:lnTo>
                      <a:pt x="980" y="992"/>
                    </a:lnTo>
                    <a:lnTo>
                      <a:pt x="978" y="988"/>
                    </a:lnTo>
                    <a:lnTo>
                      <a:pt x="976" y="985"/>
                    </a:lnTo>
                    <a:lnTo>
                      <a:pt x="967" y="975"/>
                    </a:lnTo>
                    <a:lnTo>
                      <a:pt x="958" y="965"/>
                    </a:lnTo>
                    <a:lnTo>
                      <a:pt x="949" y="956"/>
                    </a:lnTo>
                    <a:lnTo>
                      <a:pt x="940" y="948"/>
                    </a:lnTo>
                    <a:lnTo>
                      <a:pt x="928" y="942"/>
                    </a:lnTo>
                    <a:lnTo>
                      <a:pt x="916" y="936"/>
                    </a:lnTo>
                    <a:lnTo>
                      <a:pt x="900" y="927"/>
                    </a:lnTo>
                    <a:lnTo>
                      <a:pt x="886" y="919"/>
                    </a:lnTo>
                    <a:lnTo>
                      <a:pt x="871" y="911"/>
                    </a:lnTo>
                    <a:lnTo>
                      <a:pt x="854" y="903"/>
                    </a:lnTo>
                    <a:lnTo>
                      <a:pt x="853" y="908"/>
                    </a:lnTo>
                    <a:lnTo>
                      <a:pt x="852" y="914"/>
                    </a:lnTo>
                    <a:lnTo>
                      <a:pt x="855" y="925"/>
                    </a:lnTo>
                    <a:lnTo>
                      <a:pt x="859" y="936"/>
                    </a:lnTo>
                    <a:lnTo>
                      <a:pt x="864" y="956"/>
                    </a:lnTo>
                    <a:lnTo>
                      <a:pt x="868" y="973"/>
                    </a:lnTo>
                    <a:lnTo>
                      <a:pt x="870" y="991"/>
                    </a:lnTo>
                    <a:lnTo>
                      <a:pt x="872" y="1012"/>
                    </a:lnTo>
                    <a:lnTo>
                      <a:pt x="852" y="1007"/>
                    </a:lnTo>
                    <a:lnTo>
                      <a:pt x="822" y="1013"/>
                    </a:lnTo>
                    <a:lnTo>
                      <a:pt x="797" y="1019"/>
                    </a:lnTo>
                    <a:lnTo>
                      <a:pt x="772" y="1025"/>
                    </a:lnTo>
                    <a:lnTo>
                      <a:pt x="743" y="1032"/>
                    </a:lnTo>
                    <a:lnTo>
                      <a:pt x="732" y="1035"/>
                    </a:lnTo>
                    <a:lnTo>
                      <a:pt x="722" y="1038"/>
                    </a:lnTo>
                    <a:lnTo>
                      <a:pt x="713" y="1041"/>
                    </a:lnTo>
                    <a:lnTo>
                      <a:pt x="701" y="1045"/>
                    </a:lnTo>
                    <a:lnTo>
                      <a:pt x="689" y="1049"/>
                    </a:lnTo>
                    <a:lnTo>
                      <a:pt x="677" y="1054"/>
                    </a:lnTo>
                    <a:lnTo>
                      <a:pt x="672" y="1058"/>
                    </a:lnTo>
                    <a:lnTo>
                      <a:pt x="669" y="1063"/>
                    </a:lnTo>
                    <a:lnTo>
                      <a:pt x="666" y="1068"/>
                    </a:lnTo>
                    <a:lnTo>
                      <a:pt x="665" y="1074"/>
                    </a:lnTo>
                    <a:lnTo>
                      <a:pt x="666" y="1081"/>
                    </a:lnTo>
                    <a:lnTo>
                      <a:pt x="667" y="1087"/>
                    </a:lnTo>
                    <a:lnTo>
                      <a:pt x="668" y="1093"/>
                    </a:lnTo>
                    <a:lnTo>
                      <a:pt x="671" y="1099"/>
                    </a:lnTo>
                    <a:lnTo>
                      <a:pt x="670" y="1105"/>
                    </a:lnTo>
                    <a:lnTo>
                      <a:pt x="671" y="1109"/>
                    </a:lnTo>
                    <a:lnTo>
                      <a:pt x="674" y="1113"/>
                    </a:lnTo>
                    <a:lnTo>
                      <a:pt x="677" y="1116"/>
                    </a:lnTo>
                    <a:lnTo>
                      <a:pt x="681" y="1117"/>
                    </a:lnTo>
                    <a:lnTo>
                      <a:pt x="684" y="1118"/>
                    </a:lnTo>
                    <a:lnTo>
                      <a:pt x="693" y="1119"/>
                    </a:lnTo>
                    <a:lnTo>
                      <a:pt x="701" y="1121"/>
                    </a:lnTo>
                    <a:lnTo>
                      <a:pt x="716" y="1126"/>
                    </a:lnTo>
                    <a:lnTo>
                      <a:pt x="728" y="1132"/>
                    </a:lnTo>
                    <a:lnTo>
                      <a:pt x="733" y="1136"/>
                    </a:lnTo>
                    <a:lnTo>
                      <a:pt x="737" y="1141"/>
                    </a:lnTo>
                    <a:lnTo>
                      <a:pt x="739" y="1147"/>
                    </a:lnTo>
                    <a:lnTo>
                      <a:pt x="740" y="1154"/>
                    </a:lnTo>
                    <a:lnTo>
                      <a:pt x="740" y="1160"/>
                    </a:lnTo>
                    <a:lnTo>
                      <a:pt x="738" y="1166"/>
                    </a:lnTo>
                    <a:lnTo>
                      <a:pt x="736" y="1172"/>
                    </a:lnTo>
                    <a:lnTo>
                      <a:pt x="734" y="1177"/>
                    </a:lnTo>
                    <a:lnTo>
                      <a:pt x="732" y="1182"/>
                    </a:lnTo>
                    <a:lnTo>
                      <a:pt x="730" y="1188"/>
                    </a:lnTo>
                    <a:lnTo>
                      <a:pt x="728" y="1193"/>
                    </a:lnTo>
                    <a:lnTo>
                      <a:pt x="728" y="1200"/>
                    </a:lnTo>
                    <a:lnTo>
                      <a:pt x="728" y="1262"/>
                    </a:lnTo>
                    <a:lnTo>
                      <a:pt x="724" y="1265"/>
                    </a:lnTo>
                    <a:lnTo>
                      <a:pt x="720" y="1267"/>
                    </a:lnTo>
                    <a:lnTo>
                      <a:pt x="717" y="1269"/>
                    </a:lnTo>
                    <a:lnTo>
                      <a:pt x="712" y="1270"/>
                    </a:lnTo>
                    <a:lnTo>
                      <a:pt x="703" y="1267"/>
                    </a:lnTo>
                    <a:lnTo>
                      <a:pt x="696" y="1262"/>
                    </a:lnTo>
                    <a:lnTo>
                      <a:pt x="679" y="1255"/>
                    </a:lnTo>
                    <a:lnTo>
                      <a:pt x="664" y="1247"/>
                    </a:lnTo>
                    <a:lnTo>
                      <a:pt x="656" y="1244"/>
                    </a:lnTo>
                    <a:lnTo>
                      <a:pt x="647" y="1242"/>
                    </a:lnTo>
                    <a:lnTo>
                      <a:pt x="638" y="1240"/>
                    </a:lnTo>
                    <a:lnTo>
                      <a:pt x="629" y="1240"/>
                    </a:lnTo>
                    <a:lnTo>
                      <a:pt x="625" y="1240"/>
                    </a:lnTo>
                    <a:lnTo>
                      <a:pt x="623" y="1241"/>
                    </a:lnTo>
                    <a:lnTo>
                      <a:pt x="620" y="1244"/>
                    </a:lnTo>
                    <a:lnTo>
                      <a:pt x="619" y="1246"/>
                    </a:lnTo>
                    <a:lnTo>
                      <a:pt x="616" y="1253"/>
                    </a:lnTo>
                    <a:lnTo>
                      <a:pt x="614" y="1260"/>
                    </a:lnTo>
                    <a:lnTo>
                      <a:pt x="609" y="1271"/>
                    </a:lnTo>
                    <a:lnTo>
                      <a:pt x="605" y="1282"/>
                    </a:lnTo>
                    <a:lnTo>
                      <a:pt x="601" y="1291"/>
                    </a:lnTo>
                    <a:lnTo>
                      <a:pt x="596" y="1302"/>
                    </a:lnTo>
                    <a:lnTo>
                      <a:pt x="588" y="1316"/>
                    </a:lnTo>
                    <a:lnTo>
                      <a:pt x="583" y="1329"/>
                    </a:lnTo>
                    <a:lnTo>
                      <a:pt x="576" y="1343"/>
                    </a:lnTo>
                    <a:lnTo>
                      <a:pt x="568" y="1357"/>
                    </a:lnTo>
                    <a:lnTo>
                      <a:pt x="568" y="1357"/>
                    </a:lnTo>
                    <a:lnTo>
                      <a:pt x="549" y="1341"/>
                    </a:lnTo>
                    <a:lnTo>
                      <a:pt x="529" y="1325"/>
                    </a:lnTo>
                    <a:lnTo>
                      <a:pt x="510" y="1309"/>
                    </a:lnTo>
                    <a:lnTo>
                      <a:pt x="489" y="1291"/>
                    </a:lnTo>
                    <a:lnTo>
                      <a:pt x="477" y="1280"/>
                    </a:lnTo>
                    <a:lnTo>
                      <a:pt x="469" y="1269"/>
                    </a:lnTo>
                    <a:lnTo>
                      <a:pt x="460" y="1259"/>
                    </a:lnTo>
                    <a:lnTo>
                      <a:pt x="449" y="1248"/>
                    </a:lnTo>
                    <a:lnTo>
                      <a:pt x="450" y="1242"/>
                    </a:lnTo>
                    <a:lnTo>
                      <a:pt x="457" y="1246"/>
                    </a:lnTo>
                    <a:lnTo>
                      <a:pt x="464" y="1250"/>
                    </a:lnTo>
                    <a:lnTo>
                      <a:pt x="471" y="1253"/>
                    </a:lnTo>
                    <a:lnTo>
                      <a:pt x="478" y="1255"/>
                    </a:lnTo>
                    <a:lnTo>
                      <a:pt x="493" y="1258"/>
                    </a:lnTo>
                    <a:lnTo>
                      <a:pt x="508" y="1261"/>
                    </a:lnTo>
                    <a:lnTo>
                      <a:pt x="515" y="1263"/>
                    </a:lnTo>
                    <a:lnTo>
                      <a:pt x="520" y="1266"/>
                    </a:lnTo>
                    <a:lnTo>
                      <a:pt x="525" y="1269"/>
                    </a:lnTo>
                    <a:lnTo>
                      <a:pt x="530" y="1273"/>
                    </a:lnTo>
                    <a:lnTo>
                      <a:pt x="535" y="1276"/>
                    </a:lnTo>
                    <a:lnTo>
                      <a:pt x="541" y="1280"/>
                    </a:lnTo>
                    <a:lnTo>
                      <a:pt x="547" y="1282"/>
                    </a:lnTo>
                    <a:lnTo>
                      <a:pt x="553" y="1283"/>
                    </a:lnTo>
                    <a:lnTo>
                      <a:pt x="561" y="1282"/>
                    </a:lnTo>
                    <a:lnTo>
                      <a:pt x="568" y="1282"/>
                    </a:lnTo>
                    <a:lnTo>
                      <a:pt x="569" y="1272"/>
                    </a:lnTo>
                    <a:lnTo>
                      <a:pt x="569" y="1263"/>
                    </a:lnTo>
                    <a:lnTo>
                      <a:pt x="569" y="1259"/>
                    </a:lnTo>
                    <a:lnTo>
                      <a:pt x="567" y="1256"/>
                    </a:lnTo>
                    <a:lnTo>
                      <a:pt x="564" y="1253"/>
                    </a:lnTo>
                    <a:lnTo>
                      <a:pt x="560" y="1251"/>
                    </a:lnTo>
                    <a:lnTo>
                      <a:pt x="551" y="1247"/>
                    </a:lnTo>
                    <a:lnTo>
                      <a:pt x="541" y="1243"/>
                    </a:lnTo>
                    <a:lnTo>
                      <a:pt x="528" y="1237"/>
                    </a:lnTo>
                    <a:lnTo>
                      <a:pt x="516" y="1233"/>
                    </a:lnTo>
                    <a:lnTo>
                      <a:pt x="505" y="1228"/>
                    </a:lnTo>
                    <a:lnTo>
                      <a:pt x="492" y="1222"/>
                    </a:lnTo>
                    <a:lnTo>
                      <a:pt x="468" y="1211"/>
                    </a:lnTo>
                    <a:lnTo>
                      <a:pt x="449" y="1201"/>
                    </a:lnTo>
                    <a:lnTo>
                      <a:pt x="430" y="1190"/>
                    </a:lnTo>
                    <a:lnTo>
                      <a:pt x="407" y="1176"/>
                    </a:lnTo>
                    <a:lnTo>
                      <a:pt x="389" y="1163"/>
                    </a:lnTo>
                    <a:lnTo>
                      <a:pt x="372" y="1152"/>
                    </a:lnTo>
                    <a:lnTo>
                      <a:pt x="355" y="1141"/>
                    </a:lnTo>
                    <a:lnTo>
                      <a:pt x="335" y="1131"/>
                    </a:lnTo>
                    <a:lnTo>
                      <a:pt x="322" y="1120"/>
                    </a:lnTo>
                    <a:lnTo>
                      <a:pt x="307" y="1109"/>
                    </a:lnTo>
                    <a:lnTo>
                      <a:pt x="298" y="1106"/>
                    </a:lnTo>
                    <a:lnTo>
                      <a:pt x="289" y="1102"/>
                    </a:lnTo>
                    <a:lnTo>
                      <a:pt x="281" y="1098"/>
                    </a:lnTo>
                    <a:lnTo>
                      <a:pt x="274" y="1093"/>
                    </a:lnTo>
                    <a:lnTo>
                      <a:pt x="260" y="1082"/>
                    </a:lnTo>
                    <a:lnTo>
                      <a:pt x="244" y="1067"/>
                    </a:lnTo>
                    <a:lnTo>
                      <a:pt x="251" y="1061"/>
                    </a:lnTo>
                    <a:lnTo>
                      <a:pt x="258" y="1056"/>
                    </a:lnTo>
                    <a:lnTo>
                      <a:pt x="265" y="1053"/>
                    </a:lnTo>
                    <a:lnTo>
                      <a:pt x="274" y="1051"/>
                    </a:lnTo>
                    <a:lnTo>
                      <a:pt x="273" y="1048"/>
                    </a:lnTo>
                    <a:lnTo>
                      <a:pt x="272" y="1045"/>
                    </a:lnTo>
                    <a:lnTo>
                      <a:pt x="252" y="1042"/>
                    </a:lnTo>
                    <a:lnTo>
                      <a:pt x="234" y="1037"/>
                    </a:lnTo>
                    <a:lnTo>
                      <a:pt x="226" y="1034"/>
                    </a:lnTo>
                    <a:lnTo>
                      <a:pt x="218" y="1031"/>
                    </a:lnTo>
                    <a:lnTo>
                      <a:pt x="209" y="1026"/>
                    </a:lnTo>
                    <a:lnTo>
                      <a:pt x="201" y="1021"/>
                    </a:lnTo>
                    <a:lnTo>
                      <a:pt x="194" y="1016"/>
                    </a:lnTo>
                    <a:lnTo>
                      <a:pt x="188" y="1010"/>
                    </a:lnTo>
                    <a:lnTo>
                      <a:pt x="184" y="1005"/>
                    </a:lnTo>
                    <a:lnTo>
                      <a:pt x="180" y="998"/>
                    </a:lnTo>
                    <a:lnTo>
                      <a:pt x="174" y="984"/>
                    </a:lnTo>
                    <a:lnTo>
                      <a:pt x="167" y="970"/>
                    </a:lnTo>
                    <a:lnTo>
                      <a:pt x="158" y="959"/>
                    </a:lnTo>
                    <a:lnTo>
                      <a:pt x="151" y="946"/>
                    </a:lnTo>
                    <a:lnTo>
                      <a:pt x="146" y="932"/>
                    </a:lnTo>
                    <a:lnTo>
                      <a:pt x="141" y="920"/>
                    </a:lnTo>
                    <a:lnTo>
                      <a:pt x="134" y="908"/>
                    </a:lnTo>
                    <a:lnTo>
                      <a:pt x="128" y="897"/>
                    </a:lnTo>
                    <a:lnTo>
                      <a:pt x="115" y="875"/>
                    </a:lnTo>
                    <a:lnTo>
                      <a:pt x="101" y="850"/>
                    </a:lnTo>
                    <a:lnTo>
                      <a:pt x="94" y="837"/>
                    </a:lnTo>
                    <a:lnTo>
                      <a:pt x="88" y="827"/>
                    </a:lnTo>
                    <a:lnTo>
                      <a:pt x="85" y="822"/>
                    </a:lnTo>
                    <a:lnTo>
                      <a:pt x="83" y="816"/>
                    </a:lnTo>
                    <a:lnTo>
                      <a:pt x="82" y="810"/>
                    </a:lnTo>
                    <a:lnTo>
                      <a:pt x="82" y="803"/>
                    </a:lnTo>
                    <a:lnTo>
                      <a:pt x="83" y="799"/>
                    </a:lnTo>
                    <a:lnTo>
                      <a:pt x="84" y="795"/>
                    </a:lnTo>
                    <a:lnTo>
                      <a:pt x="91" y="797"/>
                    </a:lnTo>
                    <a:lnTo>
                      <a:pt x="96" y="800"/>
                    </a:lnTo>
                    <a:lnTo>
                      <a:pt x="101" y="804"/>
                    </a:lnTo>
                    <a:lnTo>
                      <a:pt x="106" y="808"/>
                    </a:lnTo>
                    <a:lnTo>
                      <a:pt x="114" y="818"/>
                    </a:lnTo>
                    <a:lnTo>
                      <a:pt x="121" y="829"/>
                    </a:lnTo>
                    <a:lnTo>
                      <a:pt x="128" y="840"/>
                    </a:lnTo>
                    <a:lnTo>
                      <a:pt x="137" y="849"/>
                    </a:lnTo>
                    <a:lnTo>
                      <a:pt x="141" y="852"/>
                    </a:lnTo>
                    <a:lnTo>
                      <a:pt x="147" y="855"/>
                    </a:lnTo>
                    <a:lnTo>
                      <a:pt x="152" y="857"/>
                    </a:lnTo>
                    <a:lnTo>
                      <a:pt x="159" y="857"/>
                    </a:lnTo>
                    <a:lnTo>
                      <a:pt x="163" y="856"/>
                    </a:lnTo>
                    <a:lnTo>
                      <a:pt x="167" y="855"/>
                    </a:lnTo>
                    <a:lnTo>
                      <a:pt x="76" y="736"/>
                    </a:lnTo>
                    <a:lnTo>
                      <a:pt x="72" y="728"/>
                    </a:lnTo>
                    <a:lnTo>
                      <a:pt x="68" y="723"/>
                    </a:lnTo>
                    <a:lnTo>
                      <a:pt x="66" y="720"/>
                    </a:lnTo>
                    <a:lnTo>
                      <a:pt x="64" y="717"/>
                    </a:lnTo>
                    <a:lnTo>
                      <a:pt x="63" y="714"/>
                    </a:lnTo>
                    <a:lnTo>
                      <a:pt x="63" y="710"/>
                    </a:lnTo>
                    <a:lnTo>
                      <a:pt x="64" y="708"/>
                    </a:lnTo>
                    <a:lnTo>
                      <a:pt x="65" y="705"/>
                    </a:lnTo>
                    <a:lnTo>
                      <a:pt x="70" y="704"/>
                    </a:lnTo>
                    <a:lnTo>
                      <a:pt x="80" y="708"/>
                    </a:lnTo>
                    <a:lnTo>
                      <a:pt x="87" y="713"/>
                    </a:lnTo>
                    <a:lnTo>
                      <a:pt x="93" y="719"/>
                    </a:lnTo>
                    <a:lnTo>
                      <a:pt x="99" y="726"/>
                    </a:lnTo>
                    <a:lnTo>
                      <a:pt x="105" y="735"/>
                    </a:lnTo>
                    <a:lnTo>
                      <a:pt x="111" y="742"/>
                    </a:lnTo>
                    <a:lnTo>
                      <a:pt x="114" y="745"/>
                    </a:lnTo>
                    <a:lnTo>
                      <a:pt x="117" y="748"/>
                    </a:lnTo>
                    <a:lnTo>
                      <a:pt x="121" y="749"/>
                    </a:lnTo>
                    <a:lnTo>
                      <a:pt x="126" y="750"/>
                    </a:lnTo>
                    <a:lnTo>
                      <a:pt x="131" y="749"/>
                    </a:lnTo>
                    <a:lnTo>
                      <a:pt x="137" y="746"/>
                    </a:lnTo>
                    <a:lnTo>
                      <a:pt x="139" y="744"/>
                    </a:lnTo>
                    <a:lnTo>
                      <a:pt x="140" y="742"/>
                    </a:lnTo>
                    <a:lnTo>
                      <a:pt x="141" y="740"/>
                    </a:lnTo>
                    <a:lnTo>
                      <a:pt x="141" y="737"/>
                    </a:lnTo>
                    <a:lnTo>
                      <a:pt x="141" y="731"/>
                    </a:lnTo>
                    <a:lnTo>
                      <a:pt x="139" y="725"/>
                    </a:lnTo>
                    <a:lnTo>
                      <a:pt x="137" y="721"/>
                    </a:lnTo>
                    <a:lnTo>
                      <a:pt x="134" y="717"/>
                    </a:lnTo>
                    <a:lnTo>
                      <a:pt x="127" y="709"/>
                    </a:lnTo>
                    <a:lnTo>
                      <a:pt x="120" y="700"/>
                    </a:lnTo>
                    <a:lnTo>
                      <a:pt x="114" y="696"/>
                    </a:lnTo>
                    <a:lnTo>
                      <a:pt x="108" y="692"/>
                    </a:lnTo>
                    <a:lnTo>
                      <a:pt x="106" y="690"/>
                    </a:lnTo>
                    <a:lnTo>
                      <a:pt x="104" y="687"/>
                    </a:lnTo>
                    <a:lnTo>
                      <a:pt x="102" y="685"/>
                    </a:lnTo>
                    <a:lnTo>
                      <a:pt x="102" y="681"/>
                    </a:lnTo>
                    <a:lnTo>
                      <a:pt x="103" y="671"/>
                    </a:lnTo>
                    <a:lnTo>
                      <a:pt x="106" y="663"/>
                    </a:lnTo>
                    <a:lnTo>
                      <a:pt x="109" y="656"/>
                    </a:lnTo>
                    <a:lnTo>
                      <a:pt x="113" y="649"/>
                    </a:lnTo>
                    <a:lnTo>
                      <a:pt x="118" y="642"/>
                    </a:lnTo>
                    <a:lnTo>
                      <a:pt x="121" y="635"/>
                    </a:lnTo>
                    <a:lnTo>
                      <a:pt x="124" y="627"/>
                    </a:lnTo>
                    <a:lnTo>
                      <a:pt x="125" y="617"/>
                    </a:lnTo>
                    <a:lnTo>
                      <a:pt x="124" y="606"/>
                    </a:lnTo>
                    <a:lnTo>
                      <a:pt x="124" y="595"/>
                    </a:lnTo>
                    <a:lnTo>
                      <a:pt x="124" y="589"/>
                    </a:lnTo>
                    <a:lnTo>
                      <a:pt x="125" y="584"/>
                    </a:lnTo>
                    <a:lnTo>
                      <a:pt x="127" y="580"/>
                    </a:lnTo>
                    <a:lnTo>
                      <a:pt x="130" y="576"/>
                    </a:lnTo>
                    <a:lnTo>
                      <a:pt x="135" y="567"/>
                    </a:lnTo>
                    <a:lnTo>
                      <a:pt x="140" y="556"/>
                    </a:lnTo>
                    <a:lnTo>
                      <a:pt x="142" y="542"/>
                    </a:lnTo>
                    <a:lnTo>
                      <a:pt x="143" y="530"/>
                    </a:lnTo>
                    <a:lnTo>
                      <a:pt x="144" y="518"/>
                    </a:lnTo>
                    <a:lnTo>
                      <a:pt x="145" y="503"/>
                    </a:lnTo>
                    <a:lnTo>
                      <a:pt x="147" y="488"/>
                    </a:lnTo>
                    <a:lnTo>
                      <a:pt x="149" y="474"/>
                    </a:lnTo>
                    <a:lnTo>
                      <a:pt x="151" y="461"/>
                    </a:lnTo>
                    <a:lnTo>
                      <a:pt x="151" y="445"/>
                    </a:lnTo>
                    <a:lnTo>
                      <a:pt x="160" y="445"/>
                    </a:lnTo>
                    <a:lnTo>
                      <a:pt x="167" y="448"/>
                    </a:lnTo>
                    <a:lnTo>
                      <a:pt x="173" y="453"/>
                    </a:lnTo>
                    <a:lnTo>
                      <a:pt x="179" y="459"/>
                    </a:lnTo>
                    <a:lnTo>
                      <a:pt x="184" y="465"/>
                    </a:lnTo>
                    <a:lnTo>
                      <a:pt x="188" y="470"/>
                    </a:lnTo>
                    <a:lnTo>
                      <a:pt x="192" y="475"/>
                    </a:lnTo>
                    <a:lnTo>
                      <a:pt x="194" y="478"/>
                    </a:lnTo>
                    <a:lnTo>
                      <a:pt x="197" y="480"/>
                    </a:lnTo>
                    <a:lnTo>
                      <a:pt x="199" y="481"/>
                    </a:lnTo>
                    <a:lnTo>
                      <a:pt x="202" y="481"/>
                    </a:lnTo>
                    <a:lnTo>
                      <a:pt x="240" y="481"/>
                    </a:lnTo>
                    <a:lnTo>
                      <a:pt x="244" y="482"/>
                    </a:lnTo>
                    <a:lnTo>
                      <a:pt x="247" y="483"/>
                    </a:lnTo>
                    <a:lnTo>
                      <a:pt x="251" y="485"/>
                    </a:lnTo>
                    <a:lnTo>
                      <a:pt x="254" y="488"/>
                    </a:lnTo>
                    <a:lnTo>
                      <a:pt x="259" y="493"/>
                    </a:lnTo>
                    <a:lnTo>
                      <a:pt x="267" y="497"/>
                    </a:lnTo>
                    <a:lnTo>
                      <a:pt x="269" y="489"/>
                    </a:lnTo>
                    <a:lnTo>
                      <a:pt x="273" y="483"/>
                    </a:lnTo>
                    <a:lnTo>
                      <a:pt x="277" y="477"/>
                    </a:lnTo>
                    <a:lnTo>
                      <a:pt x="281" y="472"/>
                    </a:lnTo>
                    <a:lnTo>
                      <a:pt x="290" y="461"/>
                    </a:lnTo>
                    <a:lnTo>
                      <a:pt x="300" y="448"/>
                    </a:lnTo>
                    <a:lnTo>
                      <a:pt x="274" y="444"/>
                    </a:lnTo>
                    <a:lnTo>
                      <a:pt x="252" y="441"/>
                    </a:lnTo>
                    <a:lnTo>
                      <a:pt x="228" y="439"/>
                    </a:lnTo>
                    <a:lnTo>
                      <a:pt x="203" y="434"/>
                    </a:lnTo>
                    <a:lnTo>
                      <a:pt x="197" y="432"/>
                    </a:lnTo>
                    <a:lnTo>
                      <a:pt x="191" y="429"/>
                    </a:lnTo>
                    <a:lnTo>
                      <a:pt x="186" y="426"/>
                    </a:lnTo>
                    <a:lnTo>
                      <a:pt x="182" y="421"/>
                    </a:lnTo>
                    <a:lnTo>
                      <a:pt x="175" y="410"/>
                    </a:lnTo>
                    <a:lnTo>
                      <a:pt x="168" y="398"/>
                    </a:lnTo>
                    <a:lnTo>
                      <a:pt x="160" y="390"/>
                    </a:lnTo>
                    <a:lnTo>
                      <a:pt x="153" y="381"/>
                    </a:lnTo>
                    <a:lnTo>
                      <a:pt x="158" y="381"/>
                    </a:lnTo>
                    <a:lnTo>
                      <a:pt x="162" y="379"/>
                    </a:lnTo>
                    <a:lnTo>
                      <a:pt x="166" y="377"/>
                    </a:lnTo>
                    <a:lnTo>
                      <a:pt x="170" y="374"/>
                    </a:lnTo>
                    <a:lnTo>
                      <a:pt x="174" y="372"/>
                    </a:lnTo>
                    <a:lnTo>
                      <a:pt x="178" y="369"/>
                    </a:lnTo>
                    <a:lnTo>
                      <a:pt x="183" y="367"/>
                    </a:lnTo>
                    <a:lnTo>
                      <a:pt x="188" y="366"/>
                    </a:lnTo>
                    <a:lnTo>
                      <a:pt x="191" y="373"/>
                    </a:lnTo>
                    <a:lnTo>
                      <a:pt x="196" y="379"/>
                    </a:lnTo>
                    <a:lnTo>
                      <a:pt x="201" y="384"/>
                    </a:lnTo>
                    <a:lnTo>
                      <a:pt x="206" y="390"/>
                    </a:lnTo>
                    <a:lnTo>
                      <a:pt x="208" y="393"/>
                    </a:lnTo>
                    <a:lnTo>
                      <a:pt x="209" y="395"/>
                    </a:lnTo>
                    <a:lnTo>
                      <a:pt x="212" y="397"/>
                    </a:lnTo>
                    <a:lnTo>
                      <a:pt x="215" y="398"/>
                    </a:lnTo>
                    <a:lnTo>
                      <a:pt x="218" y="395"/>
                    </a:lnTo>
                    <a:lnTo>
                      <a:pt x="221" y="391"/>
                    </a:lnTo>
                    <a:lnTo>
                      <a:pt x="202" y="283"/>
                    </a:lnTo>
                    <a:lnTo>
                      <a:pt x="202" y="283"/>
                    </a:lnTo>
                    <a:lnTo>
                      <a:pt x="572" y="289"/>
                    </a:lnTo>
                    <a:lnTo>
                      <a:pt x="574" y="50"/>
                    </a:lnTo>
                    <a:lnTo>
                      <a:pt x="574" y="50"/>
                    </a:lnTo>
                    <a:close/>
                  </a:path>
                </a:pathLst>
              </a:custGeom>
              <a:grpFill/>
              <a:ln w="95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6" name="Guinee Equato">
                <a:extLst>
                  <a:ext uri="{FF2B5EF4-FFF2-40B4-BE49-F238E27FC236}">
                    <a16:creationId xmlns:a16="http://schemas.microsoft.com/office/drawing/2014/main" id="{437EABDC-3AE5-97C6-1A4D-CCAFF61DD308}"/>
                  </a:ext>
                </a:extLst>
              </p:cNvPr>
              <p:cNvSpPr>
                <a:spLocks/>
              </p:cNvSpPr>
              <p:nvPr/>
            </p:nvSpPr>
            <p:spPr bwMode="auto">
              <a:xfrm>
                <a:off x="8618623" y="3681950"/>
                <a:ext cx="139375" cy="97562"/>
              </a:xfrm>
              <a:custGeom>
                <a:avLst/>
                <a:gdLst>
                  <a:gd name="T0" fmla="*/ 101 w 420"/>
                  <a:gd name="T1" fmla="*/ 0 h 278"/>
                  <a:gd name="T2" fmla="*/ 107 w 420"/>
                  <a:gd name="T3" fmla="*/ 5 h 278"/>
                  <a:gd name="T4" fmla="*/ 113 w 420"/>
                  <a:gd name="T5" fmla="*/ 8 h 278"/>
                  <a:gd name="T6" fmla="*/ 121 w 420"/>
                  <a:gd name="T7" fmla="*/ 9 h 278"/>
                  <a:gd name="T8" fmla="*/ 128 w 420"/>
                  <a:gd name="T9" fmla="*/ 8 h 278"/>
                  <a:gd name="T10" fmla="*/ 135 w 420"/>
                  <a:gd name="T11" fmla="*/ 7 h 278"/>
                  <a:gd name="T12" fmla="*/ 143 w 420"/>
                  <a:gd name="T13" fmla="*/ 8 h 278"/>
                  <a:gd name="T14" fmla="*/ 153 w 420"/>
                  <a:gd name="T15" fmla="*/ 11 h 278"/>
                  <a:gd name="T16" fmla="*/ 164 w 420"/>
                  <a:gd name="T17" fmla="*/ 14 h 278"/>
                  <a:gd name="T18" fmla="*/ 172 w 420"/>
                  <a:gd name="T19" fmla="*/ 18 h 278"/>
                  <a:gd name="T20" fmla="*/ 181 w 420"/>
                  <a:gd name="T21" fmla="*/ 22 h 278"/>
                  <a:gd name="T22" fmla="*/ 189 w 420"/>
                  <a:gd name="T23" fmla="*/ 26 h 278"/>
                  <a:gd name="T24" fmla="*/ 198 w 420"/>
                  <a:gd name="T25" fmla="*/ 29 h 278"/>
                  <a:gd name="T26" fmla="*/ 207 w 420"/>
                  <a:gd name="T27" fmla="*/ 32 h 278"/>
                  <a:gd name="T28" fmla="*/ 219 w 420"/>
                  <a:gd name="T29" fmla="*/ 33 h 278"/>
                  <a:gd name="T30" fmla="*/ 420 w 420"/>
                  <a:gd name="T31" fmla="*/ 39 h 278"/>
                  <a:gd name="T32" fmla="*/ 420 w 420"/>
                  <a:gd name="T33" fmla="*/ 39 h 278"/>
                  <a:gd name="T34" fmla="*/ 418 w 420"/>
                  <a:gd name="T35" fmla="*/ 278 h 278"/>
                  <a:gd name="T36" fmla="*/ 48 w 420"/>
                  <a:gd name="T37" fmla="*/ 272 h 278"/>
                  <a:gd name="T38" fmla="*/ 48 w 420"/>
                  <a:gd name="T39" fmla="*/ 272 h 278"/>
                  <a:gd name="T40" fmla="*/ 45 w 420"/>
                  <a:gd name="T41" fmla="*/ 254 h 278"/>
                  <a:gd name="T42" fmla="*/ 7 w 420"/>
                  <a:gd name="T43" fmla="*/ 254 h 278"/>
                  <a:gd name="T44" fmla="*/ 5 w 420"/>
                  <a:gd name="T45" fmla="*/ 251 h 278"/>
                  <a:gd name="T46" fmla="*/ 2 w 420"/>
                  <a:gd name="T47" fmla="*/ 248 h 278"/>
                  <a:gd name="T48" fmla="*/ 0 w 420"/>
                  <a:gd name="T49" fmla="*/ 245 h 278"/>
                  <a:gd name="T50" fmla="*/ 0 w 420"/>
                  <a:gd name="T51" fmla="*/ 241 h 278"/>
                  <a:gd name="T52" fmla="*/ 0 w 420"/>
                  <a:gd name="T53" fmla="*/ 228 h 278"/>
                  <a:gd name="T54" fmla="*/ 1 w 420"/>
                  <a:gd name="T55" fmla="*/ 215 h 278"/>
                  <a:gd name="T56" fmla="*/ 3 w 420"/>
                  <a:gd name="T57" fmla="*/ 204 h 278"/>
                  <a:gd name="T58" fmla="*/ 6 w 420"/>
                  <a:gd name="T59" fmla="*/ 194 h 278"/>
                  <a:gd name="T60" fmla="*/ 10 w 420"/>
                  <a:gd name="T61" fmla="*/ 184 h 278"/>
                  <a:gd name="T62" fmla="*/ 16 w 420"/>
                  <a:gd name="T63" fmla="*/ 174 h 278"/>
                  <a:gd name="T64" fmla="*/ 22 w 420"/>
                  <a:gd name="T65" fmla="*/ 163 h 278"/>
                  <a:gd name="T66" fmla="*/ 30 w 420"/>
                  <a:gd name="T67" fmla="*/ 154 h 278"/>
                  <a:gd name="T68" fmla="*/ 41 w 420"/>
                  <a:gd name="T69" fmla="*/ 145 h 278"/>
                  <a:gd name="T70" fmla="*/ 51 w 420"/>
                  <a:gd name="T71" fmla="*/ 138 h 278"/>
                  <a:gd name="T72" fmla="*/ 55 w 420"/>
                  <a:gd name="T73" fmla="*/ 135 h 278"/>
                  <a:gd name="T74" fmla="*/ 60 w 420"/>
                  <a:gd name="T75" fmla="*/ 131 h 278"/>
                  <a:gd name="T76" fmla="*/ 64 w 420"/>
                  <a:gd name="T77" fmla="*/ 126 h 278"/>
                  <a:gd name="T78" fmla="*/ 67 w 420"/>
                  <a:gd name="T79" fmla="*/ 121 h 278"/>
                  <a:gd name="T80" fmla="*/ 70 w 420"/>
                  <a:gd name="T81" fmla="*/ 111 h 278"/>
                  <a:gd name="T82" fmla="*/ 70 w 420"/>
                  <a:gd name="T83" fmla="*/ 104 h 278"/>
                  <a:gd name="T84" fmla="*/ 71 w 420"/>
                  <a:gd name="T85" fmla="*/ 95 h 278"/>
                  <a:gd name="T86" fmla="*/ 72 w 420"/>
                  <a:gd name="T87" fmla="*/ 87 h 278"/>
                  <a:gd name="T88" fmla="*/ 78 w 420"/>
                  <a:gd name="T89" fmla="*/ 75 h 278"/>
                  <a:gd name="T90" fmla="*/ 82 w 420"/>
                  <a:gd name="T91" fmla="*/ 64 h 278"/>
                  <a:gd name="T92" fmla="*/ 77 w 420"/>
                  <a:gd name="T93" fmla="*/ 37 h 278"/>
                  <a:gd name="T94" fmla="*/ 78 w 420"/>
                  <a:gd name="T95" fmla="*/ 33 h 278"/>
                  <a:gd name="T96" fmla="*/ 80 w 420"/>
                  <a:gd name="T97" fmla="*/ 28 h 278"/>
                  <a:gd name="T98" fmla="*/ 82 w 420"/>
                  <a:gd name="T99" fmla="*/ 25 h 278"/>
                  <a:gd name="T100" fmla="*/ 84 w 420"/>
                  <a:gd name="T101" fmla="*/ 22 h 278"/>
                  <a:gd name="T102" fmla="*/ 90 w 420"/>
                  <a:gd name="T103" fmla="*/ 15 h 278"/>
                  <a:gd name="T104" fmla="*/ 97 w 420"/>
                  <a:gd name="T105" fmla="*/ 8 h 278"/>
                  <a:gd name="T106" fmla="*/ 99 w 420"/>
                  <a:gd name="T107" fmla="*/ 4 h 278"/>
                  <a:gd name="T108" fmla="*/ 101 w 420"/>
                  <a:gd name="T109" fmla="*/ 0 h 278"/>
                  <a:gd name="T110" fmla="*/ 101 w 420"/>
                  <a:gd name="T11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278">
                    <a:moveTo>
                      <a:pt x="101" y="0"/>
                    </a:moveTo>
                    <a:lnTo>
                      <a:pt x="107" y="5"/>
                    </a:lnTo>
                    <a:lnTo>
                      <a:pt x="113" y="8"/>
                    </a:lnTo>
                    <a:lnTo>
                      <a:pt x="121" y="9"/>
                    </a:lnTo>
                    <a:lnTo>
                      <a:pt x="128" y="8"/>
                    </a:lnTo>
                    <a:lnTo>
                      <a:pt x="135" y="7"/>
                    </a:lnTo>
                    <a:lnTo>
                      <a:pt x="143" y="8"/>
                    </a:lnTo>
                    <a:lnTo>
                      <a:pt x="153" y="11"/>
                    </a:lnTo>
                    <a:lnTo>
                      <a:pt x="164" y="14"/>
                    </a:lnTo>
                    <a:lnTo>
                      <a:pt x="172" y="18"/>
                    </a:lnTo>
                    <a:lnTo>
                      <a:pt x="181" y="22"/>
                    </a:lnTo>
                    <a:lnTo>
                      <a:pt x="189" y="26"/>
                    </a:lnTo>
                    <a:lnTo>
                      <a:pt x="198" y="29"/>
                    </a:lnTo>
                    <a:lnTo>
                      <a:pt x="207" y="32"/>
                    </a:lnTo>
                    <a:lnTo>
                      <a:pt x="219" y="33"/>
                    </a:lnTo>
                    <a:lnTo>
                      <a:pt x="420" y="39"/>
                    </a:lnTo>
                    <a:lnTo>
                      <a:pt x="420" y="39"/>
                    </a:lnTo>
                    <a:lnTo>
                      <a:pt x="418" y="278"/>
                    </a:lnTo>
                    <a:lnTo>
                      <a:pt x="48" y="272"/>
                    </a:lnTo>
                    <a:lnTo>
                      <a:pt x="48" y="272"/>
                    </a:lnTo>
                    <a:lnTo>
                      <a:pt x="45" y="254"/>
                    </a:lnTo>
                    <a:lnTo>
                      <a:pt x="7" y="254"/>
                    </a:lnTo>
                    <a:lnTo>
                      <a:pt x="5" y="251"/>
                    </a:lnTo>
                    <a:lnTo>
                      <a:pt x="2" y="248"/>
                    </a:lnTo>
                    <a:lnTo>
                      <a:pt x="0" y="245"/>
                    </a:lnTo>
                    <a:lnTo>
                      <a:pt x="0" y="241"/>
                    </a:lnTo>
                    <a:lnTo>
                      <a:pt x="0" y="228"/>
                    </a:lnTo>
                    <a:lnTo>
                      <a:pt x="1" y="215"/>
                    </a:lnTo>
                    <a:lnTo>
                      <a:pt x="3" y="204"/>
                    </a:lnTo>
                    <a:lnTo>
                      <a:pt x="6" y="194"/>
                    </a:lnTo>
                    <a:lnTo>
                      <a:pt x="10" y="184"/>
                    </a:lnTo>
                    <a:lnTo>
                      <a:pt x="16" y="174"/>
                    </a:lnTo>
                    <a:lnTo>
                      <a:pt x="22" y="163"/>
                    </a:lnTo>
                    <a:lnTo>
                      <a:pt x="30" y="154"/>
                    </a:lnTo>
                    <a:lnTo>
                      <a:pt x="41" y="145"/>
                    </a:lnTo>
                    <a:lnTo>
                      <a:pt x="51" y="138"/>
                    </a:lnTo>
                    <a:lnTo>
                      <a:pt x="55" y="135"/>
                    </a:lnTo>
                    <a:lnTo>
                      <a:pt x="60" y="131"/>
                    </a:lnTo>
                    <a:lnTo>
                      <a:pt x="64" y="126"/>
                    </a:lnTo>
                    <a:lnTo>
                      <a:pt x="67" y="121"/>
                    </a:lnTo>
                    <a:lnTo>
                      <a:pt x="70" y="111"/>
                    </a:lnTo>
                    <a:lnTo>
                      <a:pt x="70" y="104"/>
                    </a:lnTo>
                    <a:lnTo>
                      <a:pt x="71" y="95"/>
                    </a:lnTo>
                    <a:lnTo>
                      <a:pt x="72" y="87"/>
                    </a:lnTo>
                    <a:lnTo>
                      <a:pt x="78" y="75"/>
                    </a:lnTo>
                    <a:lnTo>
                      <a:pt x="82" y="64"/>
                    </a:lnTo>
                    <a:lnTo>
                      <a:pt x="77" y="37"/>
                    </a:lnTo>
                    <a:lnTo>
                      <a:pt x="78" y="33"/>
                    </a:lnTo>
                    <a:lnTo>
                      <a:pt x="80" y="28"/>
                    </a:lnTo>
                    <a:lnTo>
                      <a:pt x="82" y="25"/>
                    </a:lnTo>
                    <a:lnTo>
                      <a:pt x="84" y="22"/>
                    </a:lnTo>
                    <a:lnTo>
                      <a:pt x="90" y="15"/>
                    </a:lnTo>
                    <a:lnTo>
                      <a:pt x="97" y="8"/>
                    </a:lnTo>
                    <a:lnTo>
                      <a:pt x="99" y="4"/>
                    </a:lnTo>
                    <a:lnTo>
                      <a:pt x="101" y="0"/>
                    </a:lnTo>
                    <a:lnTo>
                      <a:pt x="101" y="0"/>
                    </a:lnTo>
                    <a:close/>
                  </a:path>
                </a:pathLst>
              </a:custGeom>
              <a:grpFill/>
              <a:ln w="0">
                <a:solidFill>
                  <a:sysClr val="windowText" lastClr="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7" name="Comores1">
                <a:extLst>
                  <a:ext uri="{FF2B5EF4-FFF2-40B4-BE49-F238E27FC236}">
                    <a16:creationId xmlns:a16="http://schemas.microsoft.com/office/drawing/2014/main" id="{862EF61C-3E2D-990F-7B7E-8E08A409DE1A}"/>
                  </a:ext>
                </a:extLst>
              </p:cNvPr>
              <p:cNvSpPr>
                <a:spLocks/>
              </p:cNvSpPr>
              <p:nvPr/>
            </p:nvSpPr>
            <p:spPr bwMode="auto">
              <a:xfrm>
                <a:off x="10981022" y="4720288"/>
                <a:ext cx="34844" cy="41812"/>
              </a:xfrm>
              <a:custGeom>
                <a:avLst/>
                <a:gdLst>
                  <a:gd name="T0" fmla="*/ 47 w 90"/>
                  <a:gd name="T1" fmla="*/ 0 h 120"/>
                  <a:gd name="T2" fmla="*/ 42 w 90"/>
                  <a:gd name="T3" fmla="*/ 1 h 120"/>
                  <a:gd name="T4" fmla="*/ 39 w 90"/>
                  <a:gd name="T5" fmla="*/ 3 h 120"/>
                  <a:gd name="T6" fmla="*/ 36 w 90"/>
                  <a:gd name="T7" fmla="*/ 6 h 120"/>
                  <a:gd name="T8" fmla="*/ 34 w 90"/>
                  <a:gd name="T9" fmla="*/ 10 h 120"/>
                  <a:gd name="T10" fmla="*/ 29 w 90"/>
                  <a:gd name="T11" fmla="*/ 19 h 120"/>
                  <a:gd name="T12" fmla="*/ 23 w 90"/>
                  <a:gd name="T13" fmla="*/ 28 h 120"/>
                  <a:gd name="T14" fmla="*/ 16 w 90"/>
                  <a:gd name="T15" fmla="*/ 35 h 120"/>
                  <a:gd name="T16" fmla="*/ 9 w 90"/>
                  <a:gd name="T17" fmla="*/ 40 h 120"/>
                  <a:gd name="T18" fmla="*/ 5 w 90"/>
                  <a:gd name="T19" fmla="*/ 43 h 120"/>
                  <a:gd name="T20" fmla="*/ 3 w 90"/>
                  <a:gd name="T21" fmla="*/ 47 h 120"/>
                  <a:gd name="T22" fmla="*/ 1 w 90"/>
                  <a:gd name="T23" fmla="*/ 51 h 120"/>
                  <a:gd name="T24" fmla="*/ 0 w 90"/>
                  <a:gd name="T25" fmla="*/ 56 h 120"/>
                  <a:gd name="T26" fmla="*/ 1 w 90"/>
                  <a:gd name="T27" fmla="*/ 62 h 120"/>
                  <a:gd name="T28" fmla="*/ 4 w 90"/>
                  <a:gd name="T29" fmla="*/ 68 h 120"/>
                  <a:gd name="T30" fmla="*/ 7 w 90"/>
                  <a:gd name="T31" fmla="*/ 73 h 120"/>
                  <a:gd name="T32" fmla="*/ 11 w 90"/>
                  <a:gd name="T33" fmla="*/ 79 h 120"/>
                  <a:gd name="T34" fmla="*/ 15 w 90"/>
                  <a:gd name="T35" fmla="*/ 92 h 120"/>
                  <a:gd name="T36" fmla="*/ 19 w 90"/>
                  <a:gd name="T37" fmla="*/ 107 h 120"/>
                  <a:gd name="T38" fmla="*/ 22 w 90"/>
                  <a:gd name="T39" fmla="*/ 112 h 120"/>
                  <a:gd name="T40" fmla="*/ 27 w 90"/>
                  <a:gd name="T41" fmla="*/ 117 h 120"/>
                  <a:gd name="T42" fmla="*/ 29 w 90"/>
                  <a:gd name="T43" fmla="*/ 118 h 120"/>
                  <a:gd name="T44" fmla="*/ 32 w 90"/>
                  <a:gd name="T45" fmla="*/ 119 h 120"/>
                  <a:gd name="T46" fmla="*/ 35 w 90"/>
                  <a:gd name="T47" fmla="*/ 120 h 120"/>
                  <a:gd name="T48" fmla="*/ 38 w 90"/>
                  <a:gd name="T49" fmla="*/ 120 h 120"/>
                  <a:gd name="T50" fmla="*/ 45 w 90"/>
                  <a:gd name="T51" fmla="*/ 119 h 120"/>
                  <a:gd name="T52" fmla="*/ 50 w 90"/>
                  <a:gd name="T53" fmla="*/ 117 h 120"/>
                  <a:gd name="T54" fmla="*/ 56 w 90"/>
                  <a:gd name="T55" fmla="*/ 113 h 120"/>
                  <a:gd name="T56" fmla="*/ 61 w 90"/>
                  <a:gd name="T57" fmla="*/ 109 h 120"/>
                  <a:gd name="T58" fmla="*/ 67 w 90"/>
                  <a:gd name="T59" fmla="*/ 105 h 120"/>
                  <a:gd name="T60" fmla="*/ 72 w 90"/>
                  <a:gd name="T61" fmla="*/ 100 h 120"/>
                  <a:gd name="T62" fmla="*/ 77 w 90"/>
                  <a:gd name="T63" fmla="*/ 95 h 120"/>
                  <a:gd name="T64" fmla="*/ 81 w 90"/>
                  <a:gd name="T65" fmla="*/ 90 h 120"/>
                  <a:gd name="T66" fmla="*/ 86 w 90"/>
                  <a:gd name="T67" fmla="*/ 85 h 120"/>
                  <a:gd name="T68" fmla="*/ 88 w 90"/>
                  <a:gd name="T69" fmla="*/ 79 h 120"/>
                  <a:gd name="T70" fmla="*/ 90 w 90"/>
                  <a:gd name="T71" fmla="*/ 73 h 120"/>
                  <a:gd name="T72" fmla="*/ 90 w 90"/>
                  <a:gd name="T73" fmla="*/ 66 h 120"/>
                  <a:gd name="T74" fmla="*/ 89 w 90"/>
                  <a:gd name="T75" fmla="*/ 56 h 120"/>
                  <a:gd name="T76" fmla="*/ 87 w 90"/>
                  <a:gd name="T77" fmla="*/ 45 h 120"/>
                  <a:gd name="T78" fmla="*/ 82 w 90"/>
                  <a:gd name="T79" fmla="*/ 34 h 120"/>
                  <a:gd name="T80" fmla="*/ 76 w 90"/>
                  <a:gd name="T81" fmla="*/ 24 h 120"/>
                  <a:gd name="T82" fmla="*/ 70 w 90"/>
                  <a:gd name="T83" fmla="*/ 14 h 120"/>
                  <a:gd name="T84" fmla="*/ 63 w 90"/>
                  <a:gd name="T85" fmla="*/ 7 h 120"/>
                  <a:gd name="T86" fmla="*/ 59 w 90"/>
                  <a:gd name="T87" fmla="*/ 4 h 120"/>
                  <a:gd name="T88" fmla="*/ 55 w 90"/>
                  <a:gd name="T89" fmla="*/ 2 h 120"/>
                  <a:gd name="T90" fmla="*/ 51 w 90"/>
                  <a:gd name="T91" fmla="*/ 1 h 120"/>
                  <a:gd name="T92" fmla="*/ 47 w 90"/>
                  <a:gd name="T9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 h="120">
                    <a:moveTo>
                      <a:pt x="47" y="0"/>
                    </a:moveTo>
                    <a:lnTo>
                      <a:pt x="42" y="1"/>
                    </a:lnTo>
                    <a:lnTo>
                      <a:pt x="39" y="3"/>
                    </a:lnTo>
                    <a:lnTo>
                      <a:pt x="36" y="6"/>
                    </a:lnTo>
                    <a:lnTo>
                      <a:pt x="34" y="10"/>
                    </a:lnTo>
                    <a:lnTo>
                      <a:pt x="29" y="19"/>
                    </a:lnTo>
                    <a:lnTo>
                      <a:pt x="23" y="28"/>
                    </a:lnTo>
                    <a:lnTo>
                      <a:pt x="16" y="35"/>
                    </a:lnTo>
                    <a:lnTo>
                      <a:pt x="9" y="40"/>
                    </a:lnTo>
                    <a:lnTo>
                      <a:pt x="5" y="43"/>
                    </a:lnTo>
                    <a:lnTo>
                      <a:pt x="3" y="47"/>
                    </a:lnTo>
                    <a:lnTo>
                      <a:pt x="1" y="51"/>
                    </a:lnTo>
                    <a:lnTo>
                      <a:pt x="0" y="56"/>
                    </a:lnTo>
                    <a:lnTo>
                      <a:pt x="1" y="62"/>
                    </a:lnTo>
                    <a:lnTo>
                      <a:pt x="4" y="68"/>
                    </a:lnTo>
                    <a:lnTo>
                      <a:pt x="7" y="73"/>
                    </a:lnTo>
                    <a:lnTo>
                      <a:pt x="11" y="79"/>
                    </a:lnTo>
                    <a:lnTo>
                      <a:pt x="15" y="92"/>
                    </a:lnTo>
                    <a:lnTo>
                      <a:pt x="19" y="107"/>
                    </a:lnTo>
                    <a:lnTo>
                      <a:pt x="22" y="112"/>
                    </a:lnTo>
                    <a:lnTo>
                      <a:pt x="27" y="117"/>
                    </a:lnTo>
                    <a:lnTo>
                      <a:pt x="29" y="118"/>
                    </a:lnTo>
                    <a:lnTo>
                      <a:pt x="32" y="119"/>
                    </a:lnTo>
                    <a:lnTo>
                      <a:pt x="35" y="120"/>
                    </a:lnTo>
                    <a:lnTo>
                      <a:pt x="38" y="120"/>
                    </a:lnTo>
                    <a:lnTo>
                      <a:pt x="45" y="119"/>
                    </a:lnTo>
                    <a:lnTo>
                      <a:pt x="50" y="117"/>
                    </a:lnTo>
                    <a:lnTo>
                      <a:pt x="56" y="113"/>
                    </a:lnTo>
                    <a:lnTo>
                      <a:pt x="61" y="109"/>
                    </a:lnTo>
                    <a:lnTo>
                      <a:pt x="67" y="105"/>
                    </a:lnTo>
                    <a:lnTo>
                      <a:pt x="72" y="100"/>
                    </a:lnTo>
                    <a:lnTo>
                      <a:pt x="77" y="95"/>
                    </a:lnTo>
                    <a:lnTo>
                      <a:pt x="81" y="90"/>
                    </a:lnTo>
                    <a:lnTo>
                      <a:pt x="86" y="85"/>
                    </a:lnTo>
                    <a:lnTo>
                      <a:pt x="88" y="79"/>
                    </a:lnTo>
                    <a:lnTo>
                      <a:pt x="90" y="73"/>
                    </a:lnTo>
                    <a:lnTo>
                      <a:pt x="90" y="66"/>
                    </a:lnTo>
                    <a:lnTo>
                      <a:pt x="89" y="56"/>
                    </a:lnTo>
                    <a:lnTo>
                      <a:pt x="87" y="45"/>
                    </a:lnTo>
                    <a:lnTo>
                      <a:pt x="82" y="34"/>
                    </a:lnTo>
                    <a:lnTo>
                      <a:pt x="76" y="24"/>
                    </a:lnTo>
                    <a:lnTo>
                      <a:pt x="70" y="14"/>
                    </a:lnTo>
                    <a:lnTo>
                      <a:pt x="63" y="7"/>
                    </a:lnTo>
                    <a:lnTo>
                      <a:pt x="59" y="4"/>
                    </a:lnTo>
                    <a:lnTo>
                      <a:pt x="55" y="2"/>
                    </a:lnTo>
                    <a:lnTo>
                      <a:pt x="51" y="1"/>
                    </a:lnTo>
                    <a:lnTo>
                      <a:pt x="47" y="0"/>
                    </a:lnTo>
                    <a:close/>
                  </a:path>
                </a:pathLst>
              </a:custGeom>
              <a:grp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8" name="Comores">
                <a:extLst>
                  <a:ext uri="{FF2B5EF4-FFF2-40B4-BE49-F238E27FC236}">
                    <a16:creationId xmlns:a16="http://schemas.microsoft.com/office/drawing/2014/main" id="{D0A104A9-ABC1-217A-BA65-4466A61194CE}"/>
                  </a:ext>
                </a:extLst>
              </p:cNvPr>
              <p:cNvSpPr>
                <a:spLocks/>
              </p:cNvSpPr>
              <p:nvPr/>
            </p:nvSpPr>
            <p:spPr bwMode="auto">
              <a:xfrm>
                <a:off x="11022834" y="4789975"/>
                <a:ext cx="13937" cy="20906"/>
              </a:xfrm>
              <a:custGeom>
                <a:avLst/>
                <a:gdLst>
                  <a:gd name="T0" fmla="*/ 37 w 37"/>
                  <a:gd name="T1" fmla="*/ 19 h 55"/>
                  <a:gd name="T2" fmla="*/ 23 w 37"/>
                  <a:gd name="T3" fmla="*/ 10 h 55"/>
                  <a:gd name="T4" fmla="*/ 10 w 37"/>
                  <a:gd name="T5" fmla="*/ 0 h 55"/>
                  <a:gd name="T6" fmla="*/ 0 w 37"/>
                  <a:gd name="T7" fmla="*/ 0 h 55"/>
                  <a:gd name="T8" fmla="*/ 1 w 37"/>
                  <a:gd name="T9" fmla="*/ 13 h 55"/>
                  <a:gd name="T10" fmla="*/ 0 w 37"/>
                  <a:gd name="T11" fmla="*/ 25 h 55"/>
                  <a:gd name="T12" fmla="*/ 0 w 37"/>
                  <a:gd name="T13" fmla="*/ 30 h 55"/>
                  <a:gd name="T14" fmla="*/ 1 w 37"/>
                  <a:gd name="T15" fmla="*/ 35 h 55"/>
                  <a:gd name="T16" fmla="*/ 3 w 37"/>
                  <a:gd name="T17" fmla="*/ 40 h 55"/>
                  <a:gd name="T18" fmla="*/ 5 w 37"/>
                  <a:gd name="T19" fmla="*/ 45 h 55"/>
                  <a:gd name="T20" fmla="*/ 8 w 37"/>
                  <a:gd name="T21" fmla="*/ 49 h 55"/>
                  <a:gd name="T22" fmla="*/ 11 w 37"/>
                  <a:gd name="T23" fmla="*/ 52 h 55"/>
                  <a:gd name="T24" fmla="*/ 15 w 37"/>
                  <a:gd name="T25" fmla="*/ 54 h 55"/>
                  <a:gd name="T26" fmla="*/ 20 w 37"/>
                  <a:gd name="T27" fmla="*/ 55 h 55"/>
                  <a:gd name="T28" fmla="*/ 25 w 37"/>
                  <a:gd name="T29" fmla="*/ 54 h 55"/>
                  <a:gd name="T30" fmla="*/ 29 w 37"/>
                  <a:gd name="T31" fmla="*/ 53 h 55"/>
                  <a:gd name="T32" fmla="*/ 32 w 37"/>
                  <a:gd name="T33" fmla="*/ 50 h 55"/>
                  <a:gd name="T34" fmla="*/ 33 w 37"/>
                  <a:gd name="T35" fmla="*/ 46 h 55"/>
                  <a:gd name="T36" fmla="*/ 34 w 37"/>
                  <a:gd name="T37" fmla="*/ 33 h 55"/>
                  <a:gd name="T38" fmla="*/ 37 w 37"/>
                  <a:gd name="T3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55">
                    <a:moveTo>
                      <a:pt x="37" y="19"/>
                    </a:moveTo>
                    <a:lnTo>
                      <a:pt x="23" y="10"/>
                    </a:lnTo>
                    <a:lnTo>
                      <a:pt x="10" y="0"/>
                    </a:lnTo>
                    <a:lnTo>
                      <a:pt x="0" y="0"/>
                    </a:lnTo>
                    <a:lnTo>
                      <a:pt x="1" y="13"/>
                    </a:lnTo>
                    <a:lnTo>
                      <a:pt x="0" y="25"/>
                    </a:lnTo>
                    <a:lnTo>
                      <a:pt x="0" y="30"/>
                    </a:lnTo>
                    <a:lnTo>
                      <a:pt x="1" y="35"/>
                    </a:lnTo>
                    <a:lnTo>
                      <a:pt x="3" y="40"/>
                    </a:lnTo>
                    <a:lnTo>
                      <a:pt x="5" y="45"/>
                    </a:lnTo>
                    <a:lnTo>
                      <a:pt x="8" y="49"/>
                    </a:lnTo>
                    <a:lnTo>
                      <a:pt x="11" y="52"/>
                    </a:lnTo>
                    <a:lnTo>
                      <a:pt x="15" y="54"/>
                    </a:lnTo>
                    <a:lnTo>
                      <a:pt x="20" y="55"/>
                    </a:lnTo>
                    <a:lnTo>
                      <a:pt x="25" y="54"/>
                    </a:lnTo>
                    <a:lnTo>
                      <a:pt x="29" y="53"/>
                    </a:lnTo>
                    <a:lnTo>
                      <a:pt x="32" y="50"/>
                    </a:lnTo>
                    <a:lnTo>
                      <a:pt x="33" y="46"/>
                    </a:lnTo>
                    <a:lnTo>
                      <a:pt x="34" y="33"/>
                    </a:lnTo>
                    <a:lnTo>
                      <a:pt x="37" y="19"/>
                    </a:lnTo>
                    <a:close/>
                  </a:path>
                </a:pathLst>
              </a:custGeom>
              <a:grp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9" name="Comores2">
                <a:extLst>
                  <a:ext uri="{FF2B5EF4-FFF2-40B4-BE49-F238E27FC236}">
                    <a16:creationId xmlns:a16="http://schemas.microsoft.com/office/drawing/2014/main" id="{64A34F84-E7F0-CD64-61C3-962C383BECC4}"/>
                  </a:ext>
                </a:extLst>
              </p:cNvPr>
              <p:cNvSpPr>
                <a:spLocks/>
              </p:cNvSpPr>
              <p:nvPr/>
            </p:nvSpPr>
            <p:spPr bwMode="auto">
              <a:xfrm>
                <a:off x="11057676" y="4776042"/>
                <a:ext cx="13937" cy="20906"/>
              </a:xfrm>
              <a:custGeom>
                <a:avLst/>
                <a:gdLst>
                  <a:gd name="T0" fmla="*/ 47 w 47"/>
                  <a:gd name="T1" fmla="*/ 14 h 54"/>
                  <a:gd name="T2" fmla="*/ 43 w 47"/>
                  <a:gd name="T3" fmla="*/ 8 h 54"/>
                  <a:gd name="T4" fmla="*/ 38 w 47"/>
                  <a:gd name="T5" fmla="*/ 4 h 54"/>
                  <a:gd name="T6" fmla="*/ 36 w 47"/>
                  <a:gd name="T7" fmla="*/ 2 h 54"/>
                  <a:gd name="T8" fmla="*/ 32 w 47"/>
                  <a:gd name="T9" fmla="*/ 1 h 54"/>
                  <a:gd name="T10" fmla="*/ 29 w 47"/>
                  <a:gd name="T11" fmla="*/ 1 h 54"/>
                  <a:gd name="T12" fmla="*/ 25 w 47"/>
                  <a:gd name="T13" fmla="*/ 0 h 54"/>
                  <a:gd name="T14" fmla="*/ 23 w 47"/>
                  <a:gd name="T15" fmla="*/ 1 h 54"/>
                  <a:gd name="T16" fmla="*/ 22 w 47"/>
                  <a:gd name="T17" fmla="*/ 2 h 54"/>
                  <a:gd name="T18" fmla="*/ 20 w 47"/>
                  <a:gd name="T19" fmla="*/ 3 h 54"/>
                  <a:gd name="T20" fmla="*/ 19 w 47"/>
                  <a:gd name="T21" fmla="*/ 4 h 54"/>
                  <a:gd name="T22" fmla="*/ 18 w 47"/>
                  <a:gd name="T23" fmla="*/ 8 h 54"/>
                  <a:gd name="T24" fmla="*/ 15 w 47"/>
                  <a:gd name="T25" fmla="*/ 12 h 54"/>
                  <a:gd name="T26" fmla="*/ 11 w 47"/>
                  <a:gd name="T27" fmla="*/ 15 h 54"/>
                  <a:gd name="T28" fmla="*/ 6 w 47"/>
                  <a:gd name="T29" fmla="*/ 17 h 54"/>
                  <a:gd name="T30" fmla="*/ 3 w 47"/>
                  <a:gd name="T31" fmla="*/ 19 h 54"/>
                  <a:gd name="T32" fmla="*/ 2 w 47"/>
                  <a:gd name="T33" fmla="*/ 20 h 54"/>
                  <a:gd name="T34" fmla="*/ 0 w 47"/>
                  <a:gd name="T35" fmla="*/ 22 h 54"/>
                  <a:gd name="T36" fmla="*/ 0 w 47"/>
                  <a:gd name="T37" fmla="*/ 25 h 54"/>
                  <a:gd name="T38" fmla="*/ 0 w 47"/>
                  <a:gd name="T39" fmla="*/ 30 h 54"/>
                  <a:gd name="T40" fmla="*/ 2 w 47"/>
                  <a:gd name="T41" fmla="*/ 35 h 54"/>
                  <a:gd name="T42" fmla="*/ 5 w 47"/>
                  <a:gd name="T43" fmla="*/ 41 h 54"/>
                  <a:gd name="T44" fmla="*/ 8 w 47"/>
                  <a:gd name="T45" fmla="*/ 45 h 54"/>
                  <a:gd name="T46" fmla="*/ 12 w 47"/>
                  <a:gd name="T47" fmla="*/ 49 h 54"/>
                  <a:gd name="T48" fmla="*/ 17 w 47"/>
                  <a:gd name="T49" fmla="*/ 51 h 54"/>
                  <a:gd name="T50" fmla="*/ 22 w 47"/>
                  <a:gd name="T51" fmla="*/ 53 h 54"/>
                  <a:gd name="T52" fmla="*/ 28 w 47"/>
                  <a:gd name="T53" fmla="*/ 54 h 54"/>
                  <a:gd name="T54" fmla="*/ 31 w 47"/>
                  <a:gd name="T55" fmla="*/ 53 h 54"/>
                  <a:gd name="T56" fmla="*/ 34 w 47"/>
                  <a:gd name="T57" fmla="*/ 53 h 54"/>
                  <a:gd name="T58" fmla="*/ 37 w 47"/>
                  <a:gd name="T59" fmla="*/ 51 h 54"/>
                  <a:gd name="T60" fmla="*/ 39 w 47"/>
                  <a:gd name="T61" fmla="*/ 50 h 54"/>
                  <a:gd name="T62" fmla="*/ 42 w 47"/>
                  <a:gd name="T63" fmla="*/ 46 h 54"/>
                  <a:gd name="T64" fmla="*/ 45 w 47"/>
                  <a:gd name="T65" fmla="*/ 41 h 54"/>
                  <a:gd name="T66" fmla="*/ 46 w 47"/>
                  <a:gd name="T67" fmla="*/ 34 h 54"/>
                  <a:gd name="T68" fmla="*/ 47 w 47"/>
                  <a:gd name="T69" fmla="*/ 27 h 54"/>
                  <a:gd name="T70" fmla="*/ 47 w 47"/>
                  <a:gd name="T71" fmla="*/ 21 h 54"/>
                  <a:gd name="T72" fmla="*/ 47 w 47"/>
                  <a:gd name="T73"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 h="54">
                    <a:moveTo>
                      <a:pt x="47" y="14"/>
                    </a:moveTo>
                    <a:lnTo>
                      <a:pt x="43" y="8"/>
                    </a:lnTo>
                    <a:lnTo>
                      <a:pt x="38" y="4"/>
                    </a:lnTo>
                    <a:lnTo>
                      <a:pt x="36" y="2"/>
                    </a:lnTo>
                    <a:lnTo>
                      <a:pt x="32" y="1"/>
                    </a:lnTo>
                    <a:lnTo>
                      <a:pt x="29" y="1"/>
                    </a:lnTo>
                    <a:lnTo>
                      <a:pt x="25" y="0"/>
                    </a:lnTo>
                    <a:lnTo>
                      <a:pt x="23" y="1"/>
                    </a:lnTo>
                    <a:lnTo>
                      <a:pt x="22" y="2"/>
                    </a:lnTo>
                    <a:lnTo>
                      <a:pt x="20" y="3"/>
                    </a:lnTo>
                    <a:lnTo>
                      <a:pt x="19" y="4"/>
                    </a:lnTo>
                    <a:lnTo>
                      <a:pt x="18" y="8"/>
                    </a:lnTo>
                    <a:lnTo>
                      <a:pt x="15" y="12"/>
                    </a:lnTo>
                    <a:lnTo>
                      <a:pt x="11" y="15"/>
                    </a:lnTo>
                    <a:lnTo>
                      <a:pt x="6" y="17"/>
                    </a:lnTo>
                    <a:lnTo>
                      <a:pt x="3" y="19"/>
                    </a:lnTo>
                    <a:lnTo>
                      <a:pt x="2" y="20"/>
                    </a:lnTo>
                    <a:lnTo>
                      <a:pt x="0" y="22"/>
                    </a:lnTo>
                    <a:lnTo>
                      <a:pt x="0" y="25"/>
                    </a:lnTo>
                    <a:lnTo>
                      <a:pt x="0" y="30"/>
                    </a:lnTo>
                    <a:lnTo>
                      <a:pt x="2" y="35"/>
                    </a:lnTo>
                    <a:lnTo>
                      <a:pt x="5" y="41"/>
                    </a:lnTo>
                    <a:lnTo>
                      <a:pt x="8" y="45"/>
                    </a:lnTo>
                    <a:lnTo>
                      <a:pt x="12" y="49"/>
                    </a:lnTo>
                    <a:lnTo>
                      <a:pt x="17" y="51"/>
                    </a:lnTo>
                    <a:lnTo>
                      <a:pt x="22" y="53"/>
                    </a:lnTo>
                    <a:lnTo>
                      <a:pt x="28" y="54"/>
                    </a:lnTo>
                    <a:lnTo>
                      <a:pt x="31" y="53"/>
                    </a:lnTo>
                    <a:lnTo>
                      <a:pt x="34" y="53"/>
                    </a:lnTo>
                    <a:lnTo>
                      <a:pt x="37" y="51"/>
                    </a:lnTo>
                    <a:lnTo>
                      <a:pt x="39" y="50"/>
                    </a:lnTo>
                    <a:lnTo>
                      <a:pt x="42" y="46"/>
                    </a:lnTo>
                    <a:lnTo>
                      <a:pt x="45" y="41"/>
                    </a:lnTo>
                    <a:lnTo>
                      <a:pt x="46" y="34"/>
                    </a:lnTo>
                    <a:lnTo>
                      <a:pt x="47" y="27"/>
                    </a:lnTo>
                    <a:lnTo>
                      <a:pt x="47" y="21"/>
                    </a:lnTo>
                    <a:lnTo>
                      <a:pt x="47" y="14"/>
                    </a:lnTo>
                    <a:close/>
                  </a:path>
                </a:pathLst>
              </a:custGeom>
              <a:grp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80" name="Mayotte">
                <a:extLst>
                  <a:ext uri="{FF2B5EF4-FFF2-40B4-BE49-F238E27FC236}">
                    <a16:creationId xmlns:a16="http://schemas.microsoft.com/office/drawing/2014/main" id="{747FEF05-F20D-5E00-11B8-B7DFC47FAB21}"/>
                  </a:ext>
                </a:extLst>
              </p:cNvPr>
              <p:cNvSpPr>
                <a:spLocks/>
              </p:cNvSpPr>
              <p:nvPr/>
            </p:nvSpPr>
            <p:spPr bwMode="auto">
              <a:xfrm>
                <a:off x="11113428" y="4810887"/>
                <a:ext cx="20906" cy="41812"/>
              </a:xfrm>
              <a:custGeom>
                <a:avLst/>
                <a:gdLst>
                  <a:gd name="T0" fmla="*/ 11 w 55"/>
                  <a:gd name="T1" fmla="*/ 0 h 127"/>
                  <a:gd name="T2" fmla="*/ 9 w 55"/>
                  <a:gd name="T3" fmla="*/ 0 h 127"/>
                  <a:gd name="T4" fmla="*/ 6 w 55"/>
                  <a:gd name="T5" fmla="*/ 1 h 127"/>
                  <a:gd name="T6" fmla="*/ 4 w 55"/>
                  <a:gd name="T7" fmla="*/ 2 h 127"/>
                  <a:gd name="T8" fmla="*/ 3 w 55"/>
                  <a:gd name="T9" fmla="*/ 4 h 127"/>
                  <a:gd name="T10" fmla="*/ 0 w 55"/>
                  <a:gd name="T11" fmla="*/ 9 h 127"/>
                  <a:gd name="T12" fmla="*/ 0 w 55"/>
                  <a:gd name="T13" fmla="*/ 14 h 127"/>
                  <a:gd name="T14" fmla="*/ 0 w 55"/>
                  <a:gd name="T15" fmla="*/ 20 h 127"/>
                  <a:gd name="T16" fmla="*/ 3 w 55"/>
                  <a:gd name="T17" fmla="*/ 25 h 127"/>
                  <a:gd name="T18" fmla="*/ 6 w 55"/>
                  <a:gd name="T19" fmla="*/ 30 h 127"/>
                  <a:gd name="T20" fmla="*/ 9 w 55"/>
                  <a:gd name="T21" fmla="*/ 34 h 127"/>
                  <a:gd name="T22" fmla="*/ 13 w 55"/>
                  <a:gd name="T23" fmla="*/ 38 h 127"/>
                  <a:gd name="T24" fmla="*/ 16 w 55"/>
                  <a:gd name="T25" fmla="*/ 43 h 127"/>
                  <a:gd name="T26" fmla="*/ 18 w 55"/>
                  <a:gd name="T27" fmla="*/ 48 h 127"/>
                  <a:gd name="T28" fmla="*/ 19 w 55"/>
                  <a:gd name="T29" fmla="*/ 54 h 127"/>
                  <a:gd name="T30" fmla="*/ 18 w 55"/>
                  <a:gd name="T31" fmla="*/ 65 h 127"/>
                  <a:gd name="T32" fmla="*/ 15 w 55"/>
                  <a:gd name="T33" fmla="*/ 73 h 127"/>
                  <a:gd name="T34" fmla="*/ 13 w 55"/>
                  <a:gd name="T35" fmla="*/ 82 h 127"/>
                  <a:gd name="T36" fmla="*/ 12 w 55"/>
                  <a:gd name="T37" fmla="*/ 92 h 127"/>
                  <a:gd name="T38" fmla="*/ 13 w 55"/>
                  <a:gd name="T39" fmla="*/ 103 h 127"/>
                  <a:gd name="T40" fmla="*/ 14 w 55"/>
                  <a:gd name="T41" fmla="*/ 114 h 127"/>
                  <a:gd name="T42" fmla="*/ 16 w 55"/>
                  <a:gd name="T43" fmla="*/ 120 h 127"/>
                  <a:gd name="T44" fmla="*/ 18 w 55"/>
                  <a:gd name="T45" fmla="*/ 123 h 127"/>
                  <a:gd name="T46" fmla="*/ 22 w 55"/>
                  <a:gd name="T47" fmla="*/ 126 h 127"/>
                  <a:gd name="T48" fmla="*/ 26 w 55"/>
                  <a:gd name="T49" fmla="*/ 127 h 127"/>
                  <a:gd name="T50" fmla="*/ 30 w 55"/>
                  <a:gd name="T51" fmla="*/ 126 h 127"/>
                  <a:gd name="T52" fmla="*/ 32 w 55"/>
                  <a:gd name="T53" fmla="*/ 125 h 127"/>
                  <a:gd name="T54" fmla="*/ 36 w 55"/>
                  <a:gd name="T55" fmla="*/ 123 h 127"/>
                  <a:gd name="T56" fmla="*/ 37 w 55"/>
                  <a:gd name="T57" fmla="*/ 120 h 127"/>
                  <a:gd name="T58" fmla="*/ 40 w 55"/>
                  <a:gd name="T59" fmla="*/ 112 h 127"/>
                  <a:gd name="T60" fmla="*/ 43 w 55"/>
                  <a:gd name="T61" fmla="*/ 105 h 127"/>
                  <a:gd name="T62" fmla="*/ 48 w 55"/>
                  <a:gd name="T63" fmla="*/ 92 h 127"/>
                  <a:gd name="T64" fmla="*/ 52 w 55"/>
                  <a:gd name="T65" fmla="*/ 81 h 127"/>
                  <a:gd name="T66" fmla="*/ 54 w 55"/>
                  <a:gd name="T67" fmla="*/ 69 h 127"/>
                  <a:gd name="T68" fmla="*/ 55 w 55"/>
                  <a:gd name="T69" fmla="*/ 55 h 127"/>
                  <a:gd name="T70" fmla="*/ 55 w 55"/>
                  <a:gd name="T71" fmla="*/ 45 h 127"/>
                  <a:gd name="T72" fmla="*/ 52 w 55"/>
                  <a:gd name="T73" fmla="*/ 35 h 127"/>
                  <a:gd name="T74" fmla="*/ 49 w 55"/>
                  <a:gd name="T75" fmla="*/ 26 h 127"/>
                  <a:gd name="T76" fmla="*/ 44 w 55"/>
                  <a:gd name="T77" fmla="*/ 18 h 127"/>
                  <a:gd name="T78" fmla="*/ 37 w 55"/>
                  <a:gd name="T79" fmla="*/ 11 h 127"/>
                  <a:gd name="T80" fmla="*/ 29 w 55"/>
                  <a:gd name="T81" fmla="*/ 6 h 127"/>
                  <a:gd name="T82" fmla="*/ 25 w 55"/>
                  <a:gd name="T83" fmla="*/ 3 h 127"/>
                  <a:gd name="T84" fmla="*/ 21 w 55"/>
                  <a:gd name="T85" fmla="*/ 1 h 127"/>
                  <a:gd name="T86" fmla="*/ 16 w 55"/>
                  <a:gd name="T87" fmla="*/ 0 h 127"/>
                  <a:gd name="T88" fmla="*/ 11 w 55"/>
                  <a:gd name="T8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 h="127">
                    <a:moveTo>
                      <a:pt x="11" y="0"/>
                    </a:moveTo>
                    <a:lnTo>
                      <a:pt x="9" y="0"/>
                    </a:lnTo>
                    <a:lnTo>
                      <a:pt x="6" y="1"/>
                    </a:lnTo>
                    <a:lnTo>
                      <a:pt x="4" y="2"/>
                    </a:lnTo>
                    <a:lnTo>
                      <a:pt x="3" y="4"/>
                    </a:lnTo>
                    <a:lnTo>
                      <a:pt x="0" y="9"/>
                    </a:lnTo>
                    <a:lnTo>
                      <a:pt x="0" y="14"/>
                    </a:lnTo>
                    <a:lnTo>
                      <a:pt x="0" y="20"/>
                    </a:lnTo>
                    <a:lnTo>
                      <a:pt x="3" y="25"/>
                    </a:lnTo>
                    <a:lnTo>
                      <a:pt x="6" y="30"/>
                    </a:lnTo>
                    <a:lnTo>
                      <a:pt x="9" y="34"/>
                    </a:lnTo>
                    <a:lnTo>
                      <a:pt x="13" y="38"/>
                    </a:lnTo>
                    <a:lnTo>
                      <a:pt x="16" y="43"/>
                    </a:lnTo>
                    <a:lnTo>
                      <a:pt x="18" y="48"/>
                    </a:lnTo>
                    <a:lnTo>
                      <a:pt x="19" y="54"/>
                    </a:lnTo>
                    <a:lnTo>
                      <a:pt x="18" y="65"/>
                    </a:lnTo>
                    <a:lnTo>
                      <a:pt x="15" y="73"/>
                    </a:lnTo>
                    <a:lnTo>
                      <a:pt x="13" y="82"/>
                    </a:lnTo>
                    <a:lnTo>
                      <a:pt x="12" y="92"/>
                    </a:lnTo>
                    <a:lnTo>
                      <a:pt x="13" y="103"/>
                    </a:lnTo>
                    <a:lnTo>
                      <a:pt x="14" y="114"/>
                    </a:lnTo>
                    <a:lnTo>
                      <a:pt x="16" y="120"/>
                    </a:lnTo>
                    <a:lnTo>
                      <a:pt x="18" y="123"/>
                    </a:lnTo>
                    <a:lnTo>
                      <a:pt x="22" y="126"/>
                    </a:lnTo>
                    <a:lnTo>
                      <a:pt x="26" y="127"/>
                    </a:lnTo>
                    <a:lnTo>
                      <a:pt x="30" y="126"/>
                    </a:lnTo>
                    <a:lnTo>
                      <a:pt x="32" y="125"/>
                    </a:lnTo>
                    <a:lnTo>
                      <a:pt x="36" y="123"/>
                    </a:lnTo>
                    <a:lnTo>
                      <a:pt x="37" y="120"/>
                    </a:lnTo>
                    <a:lnTo>
                      <a:pt x="40" y="112"/>
                    </a:lnTo>
                    <a:lnTo>
                      <a:pt x="43" y="105"/>
                    </a:lnTo>
                    <a:lnTo>
                      <a:pt x="48" y="92"/>
                    </a:lnTo>
                    <a:lnTo>
                      <a:pt x="52" y="81"/>
                    </a:lnTo>
                    <a:lnTo>
                      <a:pt x="54" y="69"/>
                    </a:lnTo>
                    <a:lnTo>
                      <a:pt x="55" y="55"/>
                    </a:lnTo>
                    <a:lnTo>
                      <a:pt x="55" y="45"/>
                    </a:lnTo>
                    <a:lnTo>
                      <a:pt x="52" y="35"/>
                    </a:lnTo>
                    <a:lnTo>
                      <a:pt x="49" y="26"/>
                    </a:lnTo>
                    <a:lnTo>
                      <a:pt x="44" y="18"/>
                    </a:lnTo>
                    <a:lnTo>
                      <a:pt x="37" y="11"/>
                    </a:lnTo>
                    <a:lnTo>
                      <a:pt x="29" y="6"/>
                    </a:lnTo>
                    <a:lnTo>
                      <a:pt x="25" y="3"/>
                    </a:lnTo>
                    <a:lnTo>
                      <a:pt x="21" y="1"/>
                    </a:lnTo>
                    <a:lnTo>
                      <a:pt x="16" y="0"/>
                    </a:lnTo>
                    <a:lnTo>
                      <a:pt x="11" y="0"/>
                    </a:lnTo>
                    <a:close/>
                  </a:path>
                </a:pathLst>
              </a:custGeom>
              <a:grp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81" name="Reunion">
                <a:extLst>
                  <a:ext uri="{FF2B5EF4-FFF2-40B4-BE49-F238E27FC236}">
                    <a16:creationId xmlns:a16="http://schemas.microsoft.com/office/drawing/2014/main" id="{3705599C-12C8-0304-DE12-C6DA5C050DCA}"/>
                  </a:ext>
                </a:extLst>
              </p:cNvPr>
              <p:cNvSpPr>
                <a:spLocks/>
              </p:cNvSpPr>
              <p:nvPr/>
            </p:nvSpPr>
            <p:spPr bwMode="auto">
              <a:xfrm>
                <a:off x="11740629" y="5347457"/>
                <a:ext cx="13937" cy="20906"/>
              </a:xfrm>
              <a:custGeom>
                <a:avLst/>
                <a:gdLst>
                  <a:gd name="T0" fmla="*/ 47 w 47"/>
                  <a:gd name="T1" fmla="*/ 14 h 54"/>
                  <a:gd name="T2" fmla="*/ 43 w 47"/>
                  <a:gd name="T3" fmla="*/ 8 h 54"/>
                  <a:gd name="T4" fmla="*/ 38 w 47"/>
                  <a:gd name="T5" fmla="*/ 4 h 54"/>
                  <a:gd name="T6" fmla="*/ 36 w 47"/>
                  <a:gd name="T7" fmla="*/ 2 h 54"/>
                  <a:gd name="T8" fmla="*/ 32 w 47"/>
                  <a:gd name="T9" fmla="*/ 1 h 54"/>
                  <a:gd name="T10" fmla="*/ 29 w 47"/>
                  <a:gd name="T11" fmla="*/ 1 h 54"/>
                  <a:gd name="T12" fmla="*/ 25 w 47"/>
                  <a:gd name="T13" fmla="*/ 0 h 54"/>
                  <a:gd name="T14" fmla="*/ 23 w 47"/>
                  <a:gd name="T15" fmla="*/ 1 h 54"/>
                  <a:gd name="T16" fmla="*/ 22 w 47"/>
                  <a:gd name="T17" fmla="*/ 2 h 54"/>
                  <a:gd name="T18" fmla="*/ 20 w 47"/>
                  <a:gd name="T19" fmla="*/ 3 h 54"/>
                  <a:gd name="T20" fmla="*/ 19 w 47"/>
                  <a:gd name="T21" fmla="*/ 4 h 54"/>
                  <a:gd name="T22" fmla="*/ 18 w 47"/>
                  <a:gd name="T23" fmla="*/ 8 h 54"/>
                  <a:gd name="T24" fmla="*/ 15 w 47"/>
                  <a:gd name="T25" fmla="*/ 12 h 54"/>
                  <a:gd name="T26" fmla="*/ 11 w 47"/>
                  <a:gd name="T27" fmla="*/ 15 h 54"/>
                  <a:gd name="T28" fmla="*/ 6 w 47"/>
                  <a:gd name="T29" fmla="*/ 17 h 54"/>
                  <a:gd name="T30" fmla="*/ 3 w 47"/>
                  <a:gd name="T31" fmla="*/ 19 h 54"/>
                  <a:gd name="T32" fmla="*/ 2 w 47"/>
                  <a:gd name="T33" fmla="*/ 20 h 54"/>
                  <a:gd name="T34" fmla="*/ 0 w 47"/>
                  <a:gd name="T35" fmla="*/ 22 h 54"/>
                  <a:gd name="T36" fmla="*/ 0 w 47"/>
                  <a:gd name="T37" fmla="*/ 25 h 54"/>
                  <a:gd name="T38" fmla="*/ 0 w 47"/>
                  <a:gd name="T39" fmla="*/ 30 h 54"/>
                  <a:gd name="T40" fmla="*/ 2 w 47"/>
                  <a:gd name="T41" fmla="*/ 35 h 54"/>
                  <a:gd name="T42" fmla="*/ 5 w 47"/>
                  <a:gd name="T43" fmla="*/ 41 h 54"/>
                  <a:gd name="T44" fmla="*/ 8 w 47"/>
                  <a:gd name="T45" fmla="*/ 45 h 54"/>
                  <a:gd name="T46" fmla="*/ 12 w 47"/>
                  <a:gd name="T47" fmla="*/ 49 h 54"/>
                  <a:gd name="T48" fmla="*/ 17 w 47"/>
                  <a:gd name="T49" fmla="*/ 51 h 54"/>
                  <a:gd name="T50" fmla="*/ 22 w 47"/>
                  <a:gd name="T51" fmla="*/ 53 h 54"/>
                  <a:gd name="T52" fmla="*/ 28 w 47"/>
                  <a:gd name="T53" fmla="*/ 54 h 54"/>
                  <a:gd name="T54" fmla="*/ 31 w 47"/>
                  <a:gd name="T55" fmla="*/ 53 h 54"/>
                  <a:gd name="T56" fmla="*/ 34 w 47"/>
                  <a:gd name="T57" fmla="*/ 53 h 54"/>
                  <a:gd name="T58" fmla="*/ 37 w 47"/>
                  <a:gd name="T59" fmla="*/ 51 h 54"/>
                  <a:gd name="T60" fmla="*/ 39 w 47"/>
                  <a:gd name="T61" fmla="*/ 50 h 54"/>
                  <a:gd name="T62" fmla="*/ 42 w 47"/>
                  <a:gd name="T63" fmla="*/ 46 h 54"/>
                  <a:gd name="T64" fmla="*/ 45 w 47"/>
                  <a:gd name="T65" fmla="*/ 41 h 54"/>
                  <a:gd name="T66" fmla="*/ 46 w 47"/>
                  <a:gd name="T67" fmla="*/ 34 h 54"/>
                  <a:gd name="T68" fmla="*/ 47 w 47"/>
                  <a:gd name="T69" fmla="*/ 27 h 54"/>
                  <a:gd name="T70" fmla="*/ 47 w 47"/>
                  <a:gd name="T71" fmla="*/ 21 h 54"/>
                  <a:gd name="T72" fmla="*/ 47 w 47"/>
                  <a:gd name="T73"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 h="54">
                    <a:moveTo>
                      <a:pt x="47" y="14"/>
                    </a:moveTo>
                    <a:lnTo>
                      <a:pt x="43" y="8"/>
                    </a:lnTo>
                    <a:lnTo>
                      <a:pt x="38" y="4"/>
                    </a:lnTo>
                    <a:lnTo>
                      <a:pt x="36" y="2"/>
                    </a:lnTo>
                    <a:lnTo>
                      <a:pt x="32" y="1"/>
                    </a:lnTo>
                    <a:lnTo>
                      <a:pt x="29" y="1"/>
                    </a:lnTo>
                    <a:lnTo>
                      <a:pt x="25" y="0"/>
                    </a:lnTo>
                    <a:lnTo>
                      <a:pt x="23" y="1"/>
                    </a:lnTo>
                    <a:lnTo>
                      <a:pt x="22" y="2"/>
                    </a:lnTo>
                    <a:lnTo>
                      <a:pt x="20" y="3"/>
                    </a:lnTo>
                    <a:lnTo>
                      <a:pt x="19" y="4"/>
                    </a:lnTo>
                    <a:lnTo>
                      <a:pt x="18" y="8"/>
                    </a:lnTo>
                    <a:lnTo>
                      <a:pt x="15" y="12"/>
                    </a:lnTo>
                    <a:lnTo>
                      <a:pt x="11" y="15"/>
                    </a:lnTo>
                    <a:lnTo>
                      <a:pt x="6" y="17"/>
                    </a:lnTo>
                    <a:lnTo>
                      <a:pt x="3" y="19"/>
                    </a:lnTo>
                    <a:lnTo>
                      <a:pt x="2" y="20"/>
                    </a:lnTo>
                    <a:lnTo>
                      <a:pt x="0" y="22"/>
                    </a:lnTo>
                    <a:lnTo>
                      <a:pt x="0" y="25"/>
                    </a:lnTo>
                    <a:lnTo>
                      <a:pt x="0" y="30"/>
                    </a:lnTo>
                    <a:lnTo>
                      <a:pt x="2" y="35"/>
                    </a:lnTo>
                    <a:lnTo>
                      <a:pt x="5" y="41"/>
                    </a:lnTo>
                    <a:lnTo>
                      <a:pt x="8" y="45"/>
                    </a:lnTo>
                    <a:lnTo>
                      <a:pt x="12" y="49"/>
                    </a:lnTo>
                    <a:lnTo>
                      <a:pt x="17" y="51"/>
                    </a:lnTo>
                    <a:lnTo>
                      <a:pt x="22" y="53"/>
                    </a:lnTo>
                    <a:lnTo>
                      <a:pt x="28" y="54"/>
                    </a:lnTo>
                    <a:lnTo>
                      <a:pt x="31" y="53"/>
                    </a:lnTo>
                    <a:lnTo>
                      <a:pt x="34" y="53"/>
                    </a:lnTo>
                    <a:lnTo>
                      <a:pt x="37" y="51"/>
                    </a:lnTo>
                    <a:lnTo>
                      <a:pt x="39" y="50"/>
                    </a:lnTo>
                    <a:lnTo>
                      <a:pt x="42" y="46"/>
                    </a:lnTo>
                    <a:lnTo>
                      <a:pt x="45" y="41"/>
                    </a:lnTo>
                    <a:lnTo>
                      <a:pt x="46" y="34"/>
                    </a:lnTo>
                    <a:lnTo>
                      <a:pt x="47" y="27"/>
                    </a:lnTo>
                    <a:lnTo>
                      <a:pt x="47" y="21"/>
                    </a:lnTo>
                    <a:lnTo>
                      <a:pt x="47" y="14"/>
                    </a:lnTo>
                    <a:close/>
                  </a:path>
                </a:pathLst>
              </a:custGeom>
              <a:grp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82" name="Maurice">
                <a:extLst>
                  <a:ext uri="{FF2B5EF4-FFF2-40B4-BE49-F238E27FC236}">
                    <a16:creationId xmlns:a16="http://schemas.microsoft.com/office/drawing/2014/main" id="{7215FCC1-E282-2AD3-C95F-439B2E807AD0}"/>
                  </a:ext>
                </a:extLst>
              </p:cNvPr>
              <p:cNvSpPr>
                <a:spLocks/>
              </p:cNvSpPr>
              <p:nvPr/>
            </p:nvSpPr>
            <p:spPr bwMode="auto">
              <a:xfrm>
                <a:off x="11789509" y="5298647"/>
                <a:ext cx="13937" cy="20906"/>
              </a:xfrm>
              <a:custGeom>
                <a:avLst/>
                <a:gdLst>
                  <a:gd name="T0" fmla="*/ 47 w 47"/>
                  <a:gd name="T1" fmla="*/ 14 h 54"/>
                  <a:gd name="T2" fmla="*/ 43 w 47"/>
                  <a:gd name="T3" fmla="*/ 8 h 54"/>
                  <a:gd name="T4" fmla="*/ 38 w 47"/>
                  <a:gd name="T5" fmla="*/ 4 h 54"/>
                  <a:gd name="T6" fmla="*/ 36 w 47"/>
                  <a:gd name="T7" fmla="*/ 2 h 54"/>
                  <a:gd name="T8" fmla="*/ 32 w 47"/>
                  <a:gd name="T9" fmla="*/ 1 h 54"/>
                  <a:gd name="T10" fmla="*/ 29 w 47"/>
                  <a:gd name="T11" fmla="*/ 1 h 54"/>
                  <a:gd name="T12" fmla="*/ 25 w 47"/>
                  <a:gd name="T13" fmla="*/ 0 h 54"/>
                  <a:gd name="T14" fmla="*/ 23 w 47"/>
                  <a:gd name="T15" fmla="*/ 1 h 54"/>
                  <a:gd name="T16" fmla="*/ 22 w 47"/>
                  <a:gd name="T17" fmla="*/ 2 h 54"/>
                  <a:gd name="T18" fmla="*/ 20 w 47"/>
                  <a:gd name="T19" fmla="*/ 3 h 54"/>
                  <a:gd name="T20" fmla="*/ 19 w 47"/>
                  <a:gd name="T21" fmla="*/ 4 h 54"/>
                  <a:gd name="T22" fmla="*/ 18 w 47"/>
                  <a:gd name="T23" fmla="*/ 8 h 54"/>
                  <a:gd name="T24" fmla="*/ 15 w 47"/>
                  <a:gd name="T25" fmla="*/ 12 h 54"/>
                  <a:gd name="T26" fmla="*/ 11 w 47"/>
                  <a:gd name="T27" fmla="*/ 15 h 54"/>
                  <a:gd name="T28" fmla="*/ 6 w 47"/>
                  <a:gd name="T29" fmla="*/ 17 h 54"/>
                  <a:gd name="T30" fmla="*/ 3 w 47"/>
                  <a:gd name="T31" fmla="*/ 19 h 54"/>
                  <a:gd name="T32" fmla="*/ 2 w 47"/>
                  <a:gd name="T33" fmla="*/ 20 h 54"/>
                  <a:gd name="T34" fmla="*/ 0 w 47"/>
                  <a:gd name="T35" fmla="*/ 22 h 54"/>
                  <a:gd name="T36" fmla="*/ 0 w 47"/>
                  <a:gd name="T37" fmla="*/ 25 h 54"/>
                  <a:gd name="T38" fmla="*/ 0 w 47"/>
                  <a:gd name="T39" fmla="*/ 30 h 54"/>
                  <a:gd name="T40" fmla="*/ 2 w 47"/>
                  <a:gd name="T41" fmla="*/ 35 h 54"/>
                  <a:gd name="T42" fmla="*/ 5 w 47"/>
                  <a:gd name="T43" fmla="*/ 41 h 54"/>
                  <a:gd name="T44" fmla="*/ 8 w 47"/>
                  <a:gd name="T45" fmla="*/ 45 h 54"/>
                  <a:gd name="T46" fmla="*/ 12 w 47"/>
                  <a:gd name="T47" fmla="*/ 49 h 54"/>
                  <a:gd name="T48" fmla="*/ 17 w 47"/>
                  <a:gd name="T49" fmla="*/ 51 h 54"/>
                  <a:gd name="T50" fmla="*/ 22 w 47"/>
                  <a:gd name="T51" fmla="*/ 53 h 54"/>
                  <a:gd name="T52" fmla="*/ 28 w 47"/>
                  <a:gd name="T53" fmla="*/ 54 h 54"/>
                  <a:gd name="T54" fmla="*/ 31 w 47"/>
                  <a:gd name="T55" fmla="*/ 53 h 54"/>
                  <a:gd name="T56" fmla="*/ 34 w 47"/>
                  <a:gd name="T57" fmla="*/ 53 h 54"/>
                  <a:gd name="T58" fmla="*/ 37 w 47"/>
                  <a:gd name="T59" fmla="*/ 51 h 54"/>
                  <a:gd name="T60" fmla="*/ 39 w 47"/>
                  <a:gd name="T61" fmla="*/ 50 h 54"/>
                  <a:gd name="T62" fmla="*/ 42 w 47"/>
                  <a:gd name="T63" fmla="*/ 46 h 54"/>
                  <a:gd name="T64" fmla="*/ 45 w 47"/>
                  <a:gd name="T65" fmla="*/ 41 h 54"/>
                  <a:gd name="T66" fmla="*/ 46 w 47"/>
                  <a:gd name="T67" fmla="*/ 34 h 54"/>
                  <a:gd name="T68" fmla="*/ 47 w 47"/>
                  <a:gd name="T69" fmla="*/ 27 h 54"/>
                  <a:gd name="T70" fmla="*/ 47 w 47"/>
                  <a:gd name="T71" fmla="*/ 21 h 54"/>
                  <a:gd name="T72" fmla="*/ 47 w 47"/>
                  <a:gd name="T73"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 h="54">
                    <a:moveTo>
                      <a:pt x="47" y="14"/>
                    </a:moveTo>
                    <a:lnTo>
                      <a:pt x="43" y="8"/>
                    </a:lnTo>
                    <a:lnTo>
                      <a:pt x="38" y="4"/>
                    </a:lnTo>
                    <a:lnTo>
                      <a:pt x="36" y="2"/>
                    </a:lnTo>
                    <a:lnTo>
                      <a:pt x="32" y="1"/>
                    </a:lnTo>
                    <a:lnTo>
                      <a:pt x="29" y="1"/>
                    </a:lnTo>
                    <a:lnTo>
                      <a:pt x="25" y="0"/>
                    </a:lnTo>
                    <a:lnTo>
                      <a:pt x="23" y="1"/>
                    </a:lnTo>
                    <a:lnTo>
                      <a:pt x="22" y="2"/>
                    </a:lnTo>
                    <a:lnTo>
                      <a:pt x="20" y="3"/>
                    </a:lnTo>
                    <a:lnTo>
                      <a:pt x="19" y="4"/>
                    </a:lnTo>
                    <a:lnTo>
                      <a:pt x="18" y="8"/>
                    </a:lnTo>
                    <a:lnTo>
                      <a:pt x="15" y="12"/>
                    </a:lnTo>
                    <a:lnTo>
                      <a:pt x="11" y="15"/>
                    </a:lnTo>
                    <a:lnTo>
                      <a:pt x="6" y="17"/>
                    </a:lnTo>
                    <a:lnTo>
                      <a:pt x="3" y="19"/>
                    </a:lnTo>
                    <a:lnTo>
                      <a:pt x="2" y="20"/>
                    </a:lnTo>
                    <a:lnTo>
                      <a:pt x="0" y="22"/>
                    </a:lnTo>
                    <a:lnTo>
                      <a:pt x="0" y="25"/>
                    </a:lnTo>
                    <a:lnTo>
                      <a:pt x="0" y="30"/>
                    </a:lnTo>
                    <a:lnTo>
                      <a:pt x="2" y="35"/>
                    </a:lnTo>
                    <a:lnTo>
                      <a:pt x="5" y="41"/>
                    </a:lnTo>
                    <a:lnTo>
                      <a:pt x="8" y="45"/>
                    </a:lnTo>
                    <a:lnTo>
                      <a:pt x="12" y="49"/>
                    </a:lnTo>
                    <a:lnTo>
                      <a:pt x="17" y="51"/>
                    </a:lnTo>
                    <a:lnTo>
                      <a:pt x="22" y="53"/>
                    </a:lnTo>
                    <a:lnTo>
                      <a:pt x="28" y="54"/>
                    </a:lnTo>
                    <a:lnTo>
                      <a:pt x="31" y="53"/>
                    </a:lnTo>
                    <a:lnTo>
                      <a:pt x="34" y="53"/>
                    </a:lnTo>
                    <a:lnTo>
                      <a:pt x="37" y="51"/>
                    </a:lnTo>
                    <a:lnTo>
                      <a:pt x="39" y="50"/>
                    </a:lnTo>
                    <a:lnTo>
                      <a:pt x="42" y="46"/>
                    </a:lnTo>
                    <a:lnTo>
                      <a:pt x="45" y="41"/>
                    </a:lnTo>
                    <a:lnTo>
                      <a:pt x="46" y="34"/>
                    </a:lnTo>
                    <a:lnTo>
                      <a:pt x="47" y="27"/>
                    </a:lnTo>
                    <a:lnTo>
                      <a:pt x="47" y="21"/>
                    </a:lnTo>
                    <a:lnTo>
                      <a:pt x="47" y="14"/>
                    </a:lnTo>
                    <a:close/>
                  </a:path>
                </a:pathLst>
              </a:custGeom>
              <a:grpFill/>
              <a:ln w="0">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83" name="Freeform 46">
                <a:extLst>
                  <a:ext uri="{FF2B5EF4-FFF2-40B4-BE49-F238E27FC236}">
                    <a16:creationId xmlns:a16="http://schemas.microsoft.com/office/drawing/2014/main" id="{4E24F698-5ED3-51B1-7940-4E7654489806}"/>
                  </a:ext>
                </a:extLst>
              </p:cNvPr>
              <p:cNvSpPr>
                <a:spLocks/>
              </p:cNvSpPr>
              <p:nvPr/>
            </p:nvSpPr>
            <p:spPr bwMode="auto">
              <a:xfrm>
                <a:off x="6798311" y="2801243"/>
                <a:ext cx="196247" cy="56481"/>
              </a:xfrm>
              <a:custGeom>
                <a:avLst/>
                <a:gdLst/>
                <a:ahLst/>
                <a:cxnLst>
                  <a:cxn ang="0">
                    <a:pos x="0" y="33"/>
                  </a:cxn>
                  <a:cxn ang="0">
                    <a:pos x="0" y="33"/>
                  </a:cxn>
                  <a:cxn ang="0">
                    <a:pos x="0" y="54"/>
                  </a:cxn>
                  <a:cxn ang="0">
                    <a:pos x="5" y="55"/>
                  </a:cxn>
                  <a:cxn ang="0">
                    <a:pos x="8" y="47"/>
                  </a:cxn>
                  <a:cxn ang="0">
                    <a:pos x="66" y="44"/>
                  </a:cxn>
                  <a:cxn ang="0">
                    <a:pos x="70" y="32"/>
                  </a:cxn>
                  <a:cxn ang="0">
                    <a:pos x="96" y="32"/>
                  </a:cxn>
                  <a:cxn ang="0">
                    <a:pos x="113" y="18"/>
                  </a:cxn>
                  <a:cxn ang="0">
                    <a:pos x="146" y="34"/>
                  </a:cxn>
                  <a:cxn ang="0">
                    <a:pos x="177" y="43"/>
                  </a:cxn>
                  <a:cxn ang="0">
                    <a:pos x="203" y="30"/>
                  </a:cxn>
                  <a:cxn ang="0">
                    <a:pos x="201" y="18"/>
                  </a:cxn>
                  <a:cxn ang="0">
                    <a:pos x="164" y="25"/>
                  </a:cxn>
                  <a:cxn ang="0">
                    <a:pos x="150" y="12"/>
                  </a:cxn>
                  <a:cxn ang="0">
                    <a:pos x="135" y="12"/>
                  </a:cxn>
                  <a:cxn ang="0">
                    <a:pos x="118" y="0"/>
                  </a:cxn>
                  <a:cxn ang="0">
                    <a:pos x="97" y="3"/>
                  </a:cxn>
                  <a:cxn ang="0">
                    <a:pos x="85" y="17"/>
                  </a:cxn>
                  <a:cxn ang="0">
                    <a:pos x="17" y="17"/>
                  </a:cxn>
                  <a:cxn ang="0">
                    <a:pos x="17" y="26"/>
                  </a:cxn>
                  <a:cxn ang="0">
                    <a:pos x="0" y="33"/>
                  </a:cxn>
                  <a:cxn ang="0">
                    <a:pos x="0" y="33"/>
                  </a:cxn>
                </a:cxnLst>
                <a:rect l="0" t="0" r="r" b="b"/>
                <a:pathLst>
                  <a:path w="204" h="56">
                    <a:moveTo>
                      <a:pt x="0" y="33"/>
                    </a:moveTo>
                    <a:lnTo>
                      <a:pt x="0" y="33"/>
                    </a:lnTo>
                    <a:lnTo>
                      <a:pt x="0" y="54"/>
                    </a:lnTo>
                    <a:lnTo>
                      <a:pt x="5" y="55"/>
                    </a:lnTo>
                    <a:lnTo>
                      <a:pt x="8" y="47"/>
                    </a:lnTo>
                    <a:lnTo>
                      <a:pt x="66" y="44"/>
                    </a:lnTo>
                    <a:lnTo>
                      <a:pt x="70" y="32"/>
                    </a:lnTo>
                    <a:lnTo>
                      <a:pt x="96" y="32"/>
                    </a:lnTo>
                    <a:lnTo>
                      <a:pt x="113" y="18"/>
                    </a:lnTo>
                    <a:lnTo>
                      <a:pt x="146" y="34"/>
                    </a:lnTo>
                    <a:lnTo>
                      <a:pt x="177" y="43"/>
                    </a:lnTo>
                    <a:lnTo>
                      <a:pt x="203" y="30"/>
                    </a:lnTo>
                    <a:lnTo>
                      <a:pt x="201" y="18"/>
                    </a:lnTo>
                    <a:lnTo>
                      <a:pt x="164" y="25"/>
                    </a:lnTo>
                    <a:lnTo>
                      <a:pt x="150" y="12"/>
                    </a:lnTo>
                    <a:lnTo>
                      <a:pt x="135" y="12"/>
                    </a:lnTo>
                    <a:lnTo>
                      <a:pt x="118" y="0"/>
                    </a:lnTo>
                    <a:lnTo>
                      <a:pt x="97" y="3"/>
                    </a:lnTo>
                    <a:lnTo>
                      <a:pt x="85" y="17"/>
                    </a:lnTo>
                    <a:lnTo>
                      <a:pt x="17" y="17"/>
                    </a:lnTo>
                    <a:lnTo>
                      <a:pt x="17" y="26"/>
                    </a:lnTo>
                    <a:lnTo>
                      <a:pt x="0" y="33"/>
                    </a:lnTo>
                    <a:lnTo>
                      <a:pt x="0" y="33"/>
                    </a:lnTo>
                  </a:path>
                </a:pathLst>
              </a:custGeom>
              <a:grpFill/>
              <a:ln w="3175" cap="flat" cmpd="sng">
                <a:solidFill>
                  <a:schemeClr val="tx1"/>
                </a:solidFill>
                <a:prstDash val="solid"/>
                <a:round/>
                <a:headEnd type="none" w="med" len="med"/>
                <a:tailEnd type="none" w="med" len="med"/>
              </a:ln>
              <a:effectLst/>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fr-FR" sz="876" b="0" i="0" u="none" strike="noStrike" kern="0" cap="none" spc="0" normalizeH="0" baseline="0" noProof="0">
                  <a:ln>
                    <a:noFill/>
                  </a:ln>
                  <a:solidFill>
                    <a:prstClr val="black"/>
                  </a:solidFill>
                  <a:effectLst/>
                  <a:uLnTx/>
                  <a:uFillTx/>
                  <a:latin typeface="Arial"/>
                  <a:ea typeface="+mn-ea"/>
                  <a:cs typeface="+mn-cs"/>
                </a:endParaRPr>
              </a:p>
            </p:txBody>
          </p:sp>
          <p:sp>
            <p:nvSpPr>
              <p:cNvPr id="84" name="Freeform 85">
                <a:extLst>
                  <a:ext uri="{FF2B5EF4-FFF2-40B4-BE49-F238E27FC236}">
                    <a16:creationId xmlns:a16="http://schemas.microsoft.com/office/drawing/2014/main" id="{A3D93B06-1C0F-3AB5-253A-931A1457F982}"/>
                  </a:ext>
                </a:extLst>
              </p:cNvPr>
              <p:cNvSpPr>
                <a:spLocks/>
              </p:cNvSpPr>
              <p:nvPr/>
            </p:nvSpPr>
            <p:spPr bwMode="auto">
              <a:xfrm>
                <a:off x="8404412" y="3735777"/>
                <a:ext cx="19303" cy="25673"/>
              </a:xfrm>
              <a:custGeom>
                <a:avLst/>
                <a:gdLst/>
                <a:ahLst/>
                <a:cxnLst>
                  <a:cxn ang="0">
                    <a:pos x="0" y="17"/>
                  </a:cxn>
                  <a:cxn ang="0">
                    <a:pos x="0" y="17"/>
                  </a:cxn>
                  <a:cxn ang="0">
                    <a:pos x="1" y="7"/>
                  </a:cxn>
                  <a:cxn ang="0">
                    <a:pos x="8" y="0"/>
                  </a:cxn>
                  <a:cxn ang="0">
                    <a:pos x="19" y="2"/>
                  </a:cxn>
                  <a:cxn ang="0">
                    <a:pos x="21" y="12"/>
                  </a:cxn>
                  <a:cxn ang="0">
                    <a:pos x="10" y="24"/>
                  </a:cxn>
                  <a:cxn ang="0">
                    <a:pos x="0" y="17"/>
                  </a:cxn>
                  <a:cxn ang="0">
                    <a:pos x="0" y="17"/>
                  </a:cxn>
                </a:cxnLst>
                <a:rect l="0" t="0" r="r" b="b"/>
                <a:pathLst>
                  <a:path w="22" h="25">
                    <a:moveTo>
                      <a:pt x="0" y="17"/>
                    </a:moveTo>
                    <a:lnTo>
                      <a:pt x="0" y="17"/>
                    </a:lnTo>
                    <a:lnTo>
                      <a:pt x="1" y="7"/>
                    </a:lnTo>
                    <a:lnTo>
                      <a:pt x="8" y="0"/>
                    </a:lnTo>
                    <a:lnTo>
                      <a:pt x="19" y="2"/>
                    </a:lnTo>
                    <a:lnTo>
                      <a:pt x="21" y="12"/>
                    </a:lnTo>
                    <a:lnTo>
                      <a:pt x="10" y="24"/>
                    </a:lnTo>
                    <a:lnTo>
                      <a:pt x="0" y="17"/>
                    </a:lnTo>
                    <a:lnTo>
                      <a:pt x="0" y="17"/>
                    </a:lnTo>
                  </a:path>
                </a:pathLst>
              </a:custGeom>
              <a:grpFill/>
              <a:ln w="3175" cap="flat" cmpd="sng">
                <a:solidFill>
                  <a:schemeClr val="tx1"/>
                </a:solidFill>
                <a:prstDash val="solid"/>
                <a:round/>
                <a:headEnd type="none" w="med" len="med"/>
                <a:tailEnd type="none" w="med" len="med"/>
              </a:ln>
              <a:effectLst/>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fr-FR" sz="876" b="0" i="0" u="none" strike="noStrike" kern="0" cap="none" spc="0" normalizeH="0" baseline="0" noProof="0">
                  <a:ln>
                    <a:noFill/>
                  </a:ln>
                  <a:solidFill>
                    <a:prstClr val="black"/>
                  </a:solidFill>
                  <a:effectLst/>
                  <a:uLnTx/>
                  <a:uFillTx/>
                  <a:latin typeface="Arial"/>
                  <a:ea typeface="+mn-ea"/>
                  <a:cs typeface="+mn-cs"/>
                </a:endParaRPr>
              </a:p>
            </p:txBody>
          </p:sp>
          <p:sp>
            <p:nvSpPr>
              <p:cNvPr id="85" name="Freeform 41">
                <a:extLst>
                  <a:ext uri="{FF2B5EF4-FFF2-40B4-BE49-F238E27FC236}">
                    <a16:creationId xmlns:a16="http://schemas.microsoft.com/office/drawing/2014/main" id="{CAC5D043-EF5C-729F-3CCB-EDD1F84EE8B2}"/>
                  </a:ext>
                </a:extLst>
              </p:cNvPr>
              <p:cNvSpPr>
                <a:spLocks/>
              </p:cNvSpPr>
              <p:nvPr/>
            </p:nvSpPr>
            <p:spPr bwMode="auto">
              <a:xfrm>
                <a:off x="8490228" y="3612601"/>
                <a:ext cx="28954" cy="41077"/>
              </a:xfrm>
              <a:custGeom>
                <a:avLst/>
                <a:gdLst/>
                <a:ahLst/>
                <a:cxnLst>
                  <a:cxn ang="0">
                    <a:pos x="0" y="27"/>
                  </a:cxn>
                  <a:cxn ang="0">
                    <a:pos x="0" y="27"/>
                  </a:cxn>
                  <a:cxn ang="0">
                    <a:pos x="0" y="34"/>
                  </a:cxn>
                  <a:cxn ang="0">
                    <a:pos x="9" y="38"/>
                  </a:cxn>
                  <a:cxn ang="0">
                    <a:pos x="22" y="37"/>
                  </a:cxn>
                  <a:cxn ang="0">
                    <a:pos x="27" y="31"/>
                  </a:cxn>
                  <a:cxn ang="0">
                    <a:pos x="29" y="11"/>
                  </a:cxn>
                  <a:cxn ang="0">
                    <a:pos x="19" y="0"/>
                  </a:cxn>
                  <a:cxn ang="0">
                    <a:pos x="11" y="0"/>
                  </a:cxn>
                  <a:cxn ang="0">
                    <a:pos x="0" y="27"/>
                  </a:cxn>
                  <a:cxn ang="0">
                    <a:pos x="0" y="27"/>
                  </a:cxn>
                </a:cxnLst>
                <a:rect l="0" t="0" r="r" b="b"/>
                <a:pathLst>
                  <a:path w="30" h="39">
                    <a:moveTo>
                      <a:pt x="0" y="27"/>
                    </a:moveTo>
                    <a:lnTo>
                      <a:pt x="0" y="27"/>
                    </a:lnTo>
                    <a:lnTo>
                      <a:pt x="0" y="34"/>
                    </a:lnTo>
                    <a:lnTo>
                      <a:pt x="9" y="38"/>
                    </a:lnTo>
                    <a:lnTo>
                      <a:pt x="22" y="37"/>
                    </a:lnTo>
                    <a:lnTo>
                      <a:pt x="27" y="31"/>
                    </a:lnTo>
                    <a:lnTo>
                      <a:pt x="29" y="11"/>
                    </a:lnTo>
                    <a:lnTo>
                      <a:pt x="19" y="0"/>
                    </a:lnTo>
                    <a:lnTo>
                      <a:pt x="11" y="0"/>
                    </a:lnTo>
                    <a:lnTo>
                      <a:pt x="0" y="27"/>
                    </a:lnTo>
                    <a:lnTo>
                      <a:pt x="0" y="27"/>
                    </a:lnTo>
                  </a:path>
                </a:pathLst>
              </a:custGeom>
              <a:grpFill/>
              <a:ln w="3175" cap="flat" cmpd="sng">
                <a:solidFill>
                  <a:schemeClr val="tx1"/>
                </a:solidFill>
                <a:prstDash val="solid"/>
                <a:round/>
                <a:headEnd type="none" w="med" len="med"/>
                <a:tailEnd type="none" w="med" len="med"/>
              </a:ln>
              <a:effectLst/>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fr-FR" sz="876" b="0" i="0" u="none" strike="noStrike" kern="0" cap="none" spc="0" normalizeH="0" baseline="0" noProof="0">
                  <a:ln>
                    <a:noFill/>
                  </a:ln>
                  <a:solidFill>
                    <a:prstClr val="black"/>
                  </a:solidFill>
                  <a:effectLst/>
                  <a:uLnTx/>
                  <a:uFillTx/>
                  <a:latin typeface="Arial"/>
                  <a:ea typeface="+mn-ea"/>
                  <a:cs typeface="+mn-cs"/>
                </a:endParaRPr>
              </a:p>
            </p:txBody>
          </p:sp>
          <p:sp>
            <p:nvSpPr>
              <p:cNvPr id="86" name="Freeform 40">
                <a:extLst>
                  <a:ext uri="{FF2B5EF4-FFF2-40B4-BE49-F238E27FC236}">
                    <a16:creationId xmlns:a16="http://schemas.microsoft.com/office/drawing/2014/main" id="{1CC0EDB0-65A2-5DEA-759B-8C2764186FD6}"/>
                  </a:ext>
                </a:extLst>
              </p:cNvPr>
              <p:cNvSpPr>
                <a:spLocks/>
              </p:cNvSpPr>
              <p:nvPr/>
            </p:nvSpPr>
            <p:spPr bwMode="auto">
              <a:xfrm>
                <a:off x="8352794" y="3807638"/>
                <a:ext cx="4826" cy="6846"/>
              </a:xfrm>
              <a:custGeom>
                <a:avLst/>
                <a:gdLst/>
                <a:ahLst/>
                <a:cxnLst>
                  <a:cxn ang="0">
                    <a:pos x="0" y="0"/>
                  </a:cxn>
                  <a:cxn ang="0">
                    <a:pos x="0" y="0"/>
                  </a:cxn>
                  <a:cxn ang="0">
                    <a:pos x="1" y="6"/>
                  </a:cxn>
                  <a:cxn ang="0">
                    <a:pos x="5" y="6"/>
                  </a:cxn>
                  <a:cxn ang="0">
                    <a:pos x="0" y="0"/>
                  </a:cxn>
                  <a:cxn ang="0">
                    <a:pos x="0" y="0"/>
                  </a:cxn>
                </a:cxnLst>
                <a:rect l="0" t="0" r="r" b="b"/>
                <a:pathLst>
                  <a:path w="6" h="7">
                    <a:moveTo>
                      <a:pt x="0" y="0"/>
                    </a:moveTo>
                    <a:lnTo>
                      <a:pt x="0" y="0"/>
                    </a:lnTo>
                    <a:lnTo>
                      <a:pt x="1" y="6"/>
                    </a:lnTo>
                    <a:lnTo>
                      <a:pt x="5" y="6"/>
                    </a:lnTo>
                    <a:lnTo>
                      <a:pt x="0" y="0"/>
                    </a:lnTo>
                    <a:lnTo>
                      <a:pt x="0" y="0"/>
                    </a:lnTo>
                  </a:path>
                </a:pathLst>
              </a:custGeom>
              <a:grpFill/>
              <a:ln w="3175" cap="flat" cmpd="sng">
                <a:solidFill>
                  <a:schemeClr val="tx1"/>
                </a:solidFill>
                <a:prstDash val="solid"/>
                <a:round/>
                <a:headEnd type="none" w="med" len="med"/>
                <a:tailEnd type="none" w="med" len="med"/>
              </a:ln>
              <a:effectLst/>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fr-FR" sz="876" b="0" i="0" u="none" strike="noStrike" kern="0" cap="none" spc="0" normalizeH="0" baseline="0" noProof="0">
                  <a:ln>
                    <a:noFill/>
                  </a:ln>
                  <a:solidFill>
                    <a:prstClr val="black"/>
                  </a:solidFill>
                  <a:effectLst/>
                  <a:uLnTx/>
                  <a:uFillTx/>
                  <a:latin typeface="Arial"/>
                  <a:ea typeface="+mn-ea"/>
                  <a:cs typeface="+mn-cs"/>
                </a:endParaRPr>
              </a:p>
            </p:txBody>
          </p:sp>
        </p:grpSp>
        <p:sp>
          <p:nvSpPr>
            <p:cNvPr id="24" name="ZoneTexte 23">
              <a:extLst>
                <a:ext uri="{FF2B5EF4-FFF2-40B4-BE49-F238E27FC236}">
                  <a16:creationId xmlns:a16="http://schemas.microsoft.com/office/drawing/2014/main" id="{CB06C267-C698-1AC9-85FF-75589DB597AF}"/>
                </a:ext>
              </a:extLst>
            </p:cNvPr>
            <p:cNvSpPr txBox="1"/>
            <p:nvPr/>
          </p:nvSpPr>
          <p:spPr>
            <a:xfrm>
              <a:off x="8822799" y="2888036"/>
              <a:ext cx="224744" cy="307777"/>
            </a:xfrm>
            <a:prstGeom prst="rect">
              <a:avLst/>
            </a:prstGeom>
            <a:noFill/>
          </p:spPr>
          <p:txBody>
            <a:bodyPr wrap="square" rtlCol="0">
              <a:spAutoFit/>
            </a:bodyPr>
            <a:lstStyle/>
            <a:p>
              <a:pPr algn="l"/>
              <a:r>
                <a:rPr lang="fr-FR" sz="1400">
                  <a:solidFill>
                    <a:schemeClr val="bg1"/>
                  </a:solidFill>
                  <a:latin typeface="Roboto" panose="02000000000000000000" pitchFamily="2" charset="0"/>
                  <a:ea typeface="Roboto" panose="02000000000000000000" pitchFamily="2" charset="0"/>
                </a:rPr>
                <a:t>1</a:t>
              </a:r>
            </a:p>
          </p:txBody>
        </p:sp>
        <p:sp>
          <p:nvSpPr>
            <p:cNvPr id="25" name="ZoneTexte 24">
              <a:extLst>
                <a:ext uri="{FF2B5EF4-FFF2-40B4-BE49-F238E27FC236}">
                  <a16:creationId xmlns:a16="http://schemas.microsoft.com/office/drawing/2014/main" id="{4209D650-094A-8CA6-6536-9E643C21EEC4}"/>
                </a:ext>
              </a:extLst>
            </p:cNvPr>
            <p:cNvSpPr txBox="1"/>
            <p:nvPr/>
          </p:nvSpPr>
          <p:spPr>
            <a:xfrm>
              <a:off x="9340959" y="4174292"/>
              <a:ext cx="224744" cy="307777"/>
            </a:xfrm>
            <a:prstGeom prst="rect">
              <a:avLst/>
            </a:prstGeom>
            <a:noFill/>
          </p:spPr>
          <p:txBody>
            <a:bodyPr wrap="square" rtlCol="0">
              <a:spAutoFit/>
            </a:bodyPr>
            <a:lstStyle/>
            <a:p>
              <a:pPr algn="l"/>
              <a:r>
                <a:rPr lang="fr-FR" sz="1400">
                  <a:solidFill>
                    <a:schemeClr val="bg1"/>
                  </a:solidFill>
                  <a:latin typeface="Roboto" panose="02000000000000000000" pitchFamily="2" charset="0"/>
                  <a:ea typeface="Roboto" panose="02000000000000000000" pitchFamily="2" charset="0"/>
                </a:rPr>
                <a:t>2</a:t>
              </a:r>
            </a:p>
          </p:txBody>
        </p:sp>
        <p:sp>
          <p:nvSpPr>
            <p:cNvPr id="26" name="ZoneTexte 25">
              <a:extLst>
                <a:ext uri="{FF2B5EF4-FFF2-40B4-BE49-F238E27FC236}">
                  <a16:creationId xmlns:a16="http://schemas.microsoft.com/office/drawing/2014/main" id="{B67E42D1-AAE8-9E9A-B758-067662E510C6}"/>
                </a:ext>
              </a:extLst>
            </p:cNvPr>
            <p:cNvSpPr txBox="1"/>
            <p:nvPr/>
          </p:nvSpPr>
          <p:spPr>
            <a:xfrm>
              <a:off x="9565703" y="5299004"/>
              <a:ext cx="224744" cy="307777"/>
            </a:xfrm>
            <a:prstGeom prst="rect">
              <a:avLst/>
            </a:prstGeom>
            <a:noFill/>
          </p:spPr>
          <p:txBody>
            <a:bodyPr wrap="square" rtlCol="0">
              <a:spAutoFit/>
            </a:bodyPr>
            <a:lstStyle/>
            <a:p>
              <a:pPr algn="l"/>
              <a:r>
                <a:rPr lang="fr-FR" sz="1400">
                  <a:solidFill>
                    <a:schemeClr val="bg1"/>
                  </a:solidFill>
                  <a:latin typeface="Roboto" panose="02000000000000000000" pitchFamily="2" charset="0"/>
                  <a:ea typeface="Roboto" panose="02000000000000000000" pitchFamily="2" charset="0"/>
                </a:rPr>
                <a:t>3</a:t>
              </a:r>
            </a:p>
          </p:txBody>
        </p:sp>
        <p:sp>
          <p:nvSpPr>
            <p:cNvPr id="27" name="ZoneTexte 26">
              <a:extLst>
                <a:ext uri="{FF2B5EF4-FFF2-40B4-BE49-F238E27FC236}">
                  <a16:creationId xmlns:a16="http://schemas.microsoft.com/office/drawing/2014/main" id="{53A86E41-FB9D-AA7D-A2E0-12F05F90DCB3}"/>
                </a:ext>
              </a:extLst>
            </p:cNvPr>
            <p:cNvSpPr txBox="1"/>
            <p:nvPr/>
          </p:nvSpPr>
          <p:spPr>
            <a:xfrm>
              <a:off x="8063547" y="2998696"/>
              <a:ext cx="224744" cy="307777"/>
            </a:xfrm>
            <a:prstGeom prst="rect">
              <a:avLst/>
            </a:prstGeom>
            <a:noFill/>
          </p:spPr>
          <p:txBody>
            <a:bodyPr wrap="square" rtlCol="0">
              <a:spAutoFit/>
            </a:bodyPr>
            <a:lstStyle/>
            <a:p>
              <a:pPr algn="l"/>
              <a:r>
                <a:rPr lang="fr-FR" sz="1400">
                  <a:solidFill>
                    <a:schemeClr val="bg1"/>
                  </a:solidFill>
                  <a:latin typeface="Roboto" panose="02000000000000000000" pitchFamily="2" charset="0"/>
                  <a:ea typeface="Roboto" panose="02000000000000000000" pitchFamily="2" charset="0"/>
                </a:rPr>
                <a:t>4</a:t>
              </a:r>
            </a:p>
          </p:txBody>
        </p:sp>
        <p:sp>
          <p:nvSpPr>
            <p:cNvPr id="28" name="ZoneTexte 27">
              <a:extLst>
                <a:ext uri="{FF2B5EF4-FFF2-40B4-BE49-F238E27FC236}">
                  <a16:creationId xmlns:a16="http://schemas.microsoft.com/office/drawing/2014/main" id="{F845FBF1-19E9-748F-C488-9B09990497BC}"/>
                </a:ext>
              </a:extLst>
            </p:cNvPr>
            <p:cNvSpPr txBox="1"/>
            <p:nvPr/>
          </p:nvSpPr>
          <p:spPr>
            <a:xfrm>
              <a:off x="8175919" y="1483004"/>
              <a:ext cx="224744" cy="307777"/>
            </a:xfrm>
            <a:prstGeom prst="rect">
              <a:avLst/>
            </a:prstGeom>
            <a:noFill/>
          </p:spPr>
          <p:txBody>
            <a:bodyPr wrap="square" rtlCol="0">
              <a:spAutoFit/>
            </a:bodyPr>
            <a:lstStyle/>
            <a:p>
              <a:pPr algn="l"/>
              <a:r>
                <a:rPr lang="fr-FR" sz="1400">
                  <a:solidFill>
                    <a:schemeClr val="bg1"/>
                  </a:solidFill>
                  <a:latin typeface="Roboto" panose="02000000000000000000" pitchFamily="2" charset="0"/>
                  <a:ea typeface="Roboto" panose="02000000000000000000" pitchFamily="2" charset="0"/>
                </a:rPr>
                <a:t>5</a:t>
              </a:r>
            </a:p>
          </p:txBody>
        </p:sp>
      </p:grpSp>
      <p:sp>
        <p:nvSpPr>
          <p:cNvPr id="87" name="ZoneTexte 86">
            <a:extLst>
              <a:ext uri="{FF2B5EF4-FFF2-40B4-BE49-F238E27FC236}">
                <a16:creationId xmlns:a16="http://schemas.microsoft.com/office/drawing/2014/main" id="{C77405F2-F067-D310-447F-5F517C7C949C}"/>
              </a:ext>
            </a:extLst>
          </p:cNvPr>
          <p:cNvSpPr txBox="1"/>
          <p:nvPr/>
        </p:nvSpPr>
        <p:spPr>
          <a:xfrm>
            <a:off x="674977" y="1492148"/>
            <a:ext cx="6073667" cy="1754326"/>
          </a:xfrm>
          <a:prstGeom prst="rect">
            <a:avLst/>
          </a:prstGeom>
        </p:spPr>
        <p:txBody>
          <a:bodyPr vert="horz" lIns="91440" tIns="45720" rIns="91440" bIns="45720" rtlCol="0" anchor="t">
            <a:noAutofit/>
          </a:bodyPr>
          <a:lstStyle>
            <a:lvl1pPr indent="0" algn="just">
              <a:lnSpc>
                <a:spcPct val="100000"/>
              </a:lnSpc>
              <a:spcBef>
                <a:spcPts val="600"/>
              </a:spcBef>
              <a:buFont typeface="Arial" panose="020B0604020202020204" pitchFamily="34" charset="0"/>
              <a:buNone/>
              <a:defRPr b="1">
                <a:solidFill>
                  <a:schemeClr val="tx1">
                    <a:lumMod val="75000"/>
                  </a:schemeClr>
                </a:solidFill>
                <a:ea typeface="Helvetica Neue"/>
                <a:cs typeface="Helvetica Neue"/>
              </a:defRPr>
            </a:lvl1pPr>
            <a:lvl2pPr marL="360000" indent="-180000">
              <a:lnSpc>
                <a:spcPct val="100000"/>
              </a:lnSpc>
              <a:spcBef>
                <a:spcPts val="600"/>
              </a:spcBef>
              <a:buFont typeface="Arial" panose="020B0604020202020204" pitchFamily="34" charset="0"/>
              <a:buChar char="-"/>
            </a:lvl2pPr>
            <a:lvl3pPr marL="540000" indent="-180000">
              <a:lnSpc>
                <a:spcPct val="100000"/>
              </a:lnSpc>
              <a:spcBef>
                <a:spcPts val="600"/>
              </a:spcBef>
              <a:buFont typeface="Arial" panose="020B0604020202020204" pitchFamily="34" charset="0"/>
              <a:buChar char="•"/>
              <a:defRPr sz="1600"/>
            </a:lvl3pPr>
            <a:lvl4pPr marL="720000" indent="-180000">
              <a:lnSpc>
                <a:spcPct val="100000"/>
              </a:lnSpc>
              <a:spcBef>
                <a:spcPts val="600"/>
              </a:spcBef>
              <a:buFont typeface="Arial" panose="020B0604020202020204" pitchFamily="34" charset="0"/>
              <a:buChar char="-"/>
              <a:defRPr sz="1400"/>
            </a:lvl4pPr>
            <a:lvl5pPr marL="288000" indent="0">
              <a:lnSpc>
                <a:spcPct val="100000"/>
              </a:lnSpc>
              <a:spcBef>
                <a:spcPts val="1300"/>
              </a:spcBef>
              <a:buFont typeface="Arial" panose="020B0604020202020204" pitchFamily="34" charset="0"/>
              <a:buNone/>
              <a:defRPr sz="1400">
                <a:solidFill>
                  <a:schemeClr val="tx1">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1400" b="0"/>
              <a:t>En amont de la compétition, TotalEnergies fait voyager le Trophée de la compétition dans 5 pays qualifiés. L’occasion de mobiliser tous les supporters et de faire grandir la ferveur, dans l’attente du coup d’envoi !</a:t>
            </a:r>
          </a:p>
        </p:txBody>
      </p:sp>
      <p:sp>
        <p:nvSpPr>
          <p:cNvPr id="4" name="Espace réservé du numéro de diapositive 5">
            <a:extLst>
              <a:ext uri="{FF2B5EF4-FFF2-40B4-BE49-F238E27FC236}">
                <a16:creationId xmlns:a16="http://schemas.microsoft.com/office/drawing/2014/main" id="{6A00AF85-EACB-2738-C285-69854428D96D}"/>
              </a:ext>
            </a:extLst>
          </p:cNvPr>
          <p:cNvSpPr txBox="1">
            <a:spLocks/>
          </p:cNvSpPr>
          <p:nvPr/>
        </p:nvSpPr>
        <p:spPr>
          <a:xfrm>
            <a:off x="219008" y="6449983"/>
            <a:ext cx="576000"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5A587B-5814-4D9B-9598-FE9CB954CB01}" type="slidenum">
              <a:rPr lang="fr-FR" sz="1000" smtClean="0"/>
              <a:pPr/>
              <a:t>8</a:t>
            </a:fld>
            <a:endParaRPr lang="fr-FR" sz="1000"/>
          </a:p>
        </p:txBody>
      </p:sp>
      <p:sp>
        <p:nvSpPr>
          <p:cNvPr id="2" name="Espace réservé du pied de page 3">
            <a:extLst>
              <a:ext uri="{FF2B5EF4-FFF2-40B4-BE49-F238E27FC236}">
                <a16:creationId xmlns:a16="http://schemas.microsoft.com/office/drawing/2014/main" id="{D1BDF4E6-6E20-45BA-C324-42081BEDBB37}"/>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pic>
        <p:nvPicPr>
          <p:cNvPr id="88" name="Image 87" descr="Une image contenant texte, Graphique, logo, graphisme&#10;&#10;Le contenu généré par l’IA peut être incorrect.">
            <a:extLst>
              <a:ext uri="{FF2B5EF4-FFF2-40B4-BE49-F238E27FC236}">
                <a16:creationId xmlns:a16="http://schemas.microsoft.com/office/drawing/2014/main" id="{00369C11-EB5D-6C5D-F7B5-0044BFF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spTree>
    <p:extLst>
      <p:ext uri="{BB962C8B-B14F-4D97-AF65-F5344CB8AC3E}">
        <p14:creationId xmlns:p14="http://schemas.microsoft.com/office/powerpoint/2010/main" val="409155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DE004F1-82FB-7A44-A199-A5CD6DF35E90}"/>
              </a:ext>
            </a:extLst>
          </p:cNvPr>
          <p:cNvSpPr>
            <a:spLocks noGrp="1"/>
          </p:cNvSpPr>
          <p:nvPr>
            <p:ph type="title"/>
          </p:nvPr>
        </p:nvSpPr>
        <p:spPr/>
        <p:txBody>
          <a:bodyPr/>
          <a:lstStyle/>
          <a:p>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TotalEnergies </a:t>
            </a:r>
            <a:r>
              <a:rPr lang="fr-FR">
                <a:solidFill>
                  <a:schemeClr val="accent3"/>
                </a:solidFill>
                <a:latin typeface="Arial" panose="020B0604020202020204"/>
              </a:rPr>
              <a:t>M</a:t>
            </a:r>
            <a:r>
              <a:rPr kumimoji="0" lang="fr-FR" sz="3000" b="0" i="0" u="none" strike="noStrike" kern="1200" cap="none" spc="0" normalizeH="0" baseline="0" noProof="0">
                <a:ln>
                  <a:noFill/>
                </a:ln>
                <a:solidFill>
                  <a:schemeClr val="accent3"/>
                </a:solidFill>
                <a:effectLst/>
                <a:uLnTx/>
                <a:uFillTx/>
                <a:latin typeface="Arial" panose="020B0604020202020204"/>
                <a:ea typeface="+mj-ea"/>
                <a:cs typeface="+mj-cs"/>
              </a:rPr>
              <a:t>an of the Match </a:t>
            </a:r>
            <a:endParaRPr lang="fr-FR">
              <a:solidFill>
                <a:schemeClr val="accent3"/>
              </a:solidFill>
            </a:endParaRPr>
          </a:p>
        </p:txBody>
      </p:sp>
      <p:sp>
        <p:nvSpPr>
          <p:cNvPr id="6" name="Espace réservé du numéro de diapositive 5">
            <a:extLst>
              <a:ext uri="{FF2B5EF4-FFF2-40B4-BE49-F238E27FC236}">
                <a16:creationId xmlns:a16="http://schemas.microsoft.com/office/drawing/2014/main" id="{0B621CCF-7769-9C40-A655-1C0729A6FD9E}"/>
              </a:ext>
            </a:extLst>
          </p:cNvPr>
          <p:cNvSpPr>
            <a:spLocks noGrp="1"/>
          </p:cNvSpPr>
          <p:nvPr>
            <p:ph type="sldNum" sz="quarter" idx="20"/>
          </p:nvPr>
        </p:nvSpPr>
        <p:spPr/>
        <p:txBody>
          <a:bodyPr/>
          <a:lstStyle/>
          <a:p>
            <a:fld id="{975A587B-5814-4D9B-9598-FE9CB954CB01}" type="slidenum">
              <a:rPr lang="fr-FR" smtClean="0"/>
              <a:pPr/>
              <a:t>9</a:t>
            </a:fld>
            <a:endParaRPr lang="fr-FR"/>
          </a:p>
        </p:txBody>
      </p:sp>
      <p:sp>
        <p:nvSpPr>
          <p:cNvPr id="5" name="Espace réservé du texte 6">
            <a:extLst>
              <a:ext uri="{FF2B5EF4-FFF2-40B4-BE49-F238E27FC236}">
                <a16:creationId xmlns:a16="http://schemas.microsoft.com/office/drawing/2014/main" id="{AEEE2281-F8E5-2C06-ACFA-200557D91E19}"/>
              </a:ext>
            </a:extLst>
          </p:cNvPr>
          <p:cNvSpPr>
            <a:spLocks noGrp="1"/>
          </p:cNvSpPr>
          <p:nvPr>
            <p:ph type="body" sz="quarter" idx="13"/>
          </p:nvPr>
        </p:nvSpPr>
        <p:spPr>
          <a:xfrm>
            <a:off x="469879" y="1371600"/>
            <a:ext cx="7025795" cy="3681662"/>
          </a:xfrm>
        </p:spPr>
        <p:txBody>
          <a:bodyPr vert="horz" lIns="91440" tIns="45720" rIns="91440" bIns="45720" rtlCol="0" anchor="t">
            <a:noAutofit/>
          </a:bodyPr>
          <a:lstStyle/>
          <a:p>
            <a:pPr marL="0" marR="0" lvl="0"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en-US" sz="1600" b="1" i="0" u="none" strike="noStrike" kern="1200" cap="none" spc="0" normalizeH="0" baseline="0" noProof="0">
                <a:ln>
                  <a:noFill/>
                </a:ln>
                <a:solidFill>
                  <a:srgbClr val="374649"/>
                </a:solidFill>
                <a:effectLst/>
                <a:uLnTx/>
                <a:uFillTx/>
                <a:latin typeface="Arial" panose="020B0604020202020204"/>
                <a:ea typeface="+mn-ea"/>
                <a:cs typeface="+mn-cs"/>
              </a:rPr>
              <a:t>Le talent à </a:t>
            </a:r>
            <a:r>
              <a:rPr kumimoji="0" lang="en-US" sz="1600" b="1" i="0" u="none" strike="noStrike" kern="1200" cap="none" spc="0" normalizeH="0" baseline="0" noProof="0" err="1">
                <a:ln>
                  <a:noFill/>
                </a:ln>
                <a:solidFill>
                  <a:srgbClr val="374649"/>
                </a:solidFill>
                <a:effectLst/>
                <a:uLnTx/>
                <a:uFillTx/>
                <a:latin typeface="Arial" panose="020B0604020202020204"/>
                <a:ea typeface="+mn-ea"/>
                <a:cs typeface="+mn-cs"/>
              </a:rPr>
              <a:t>l’honneur</a:t>
            </a:r>
            <a:r>
              <a:rPr lang="en-US" sz="1600" b="1">
                <a:solidFill>
                  <a:srgbClr val="374649"/>
                </a:solidFill>
                <a:latin typeface="Arial" panose="020B0604020202020204"/>
              </a:rPr>
              <a:t> !</a:t>
            </a:r>
            <a:endParaRPr kumimoji="0" lang="en-US" sz="1600" b="1"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lang="fr-FR" sz="1400">
                <a:solidFill>
                  <a:srgbClr val="374649"/>
                </a:solidFill>
                <a:latin typeface="Arial" panose="020B0604020202020204"/>
              </a:rPr>
              <a:t>Comme depuis l’édition 2017, </a:t>
            </a: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TotalEnergies aura le plaisir de récompenser le meilleur joueur </a:t>
            </a:r>
            <a:r>
              <a:rPr lang="fr-FR" sz="1400">
                <a:solidFill>
                  <a:srgbClr val="374649"/>
                </a:solidFill>
                <a:latin typeface="Arial" panose="020B0604020202020204"/>
              </a:rPr>
              <a:t>de chaque match. Un panel d’experts de la CAF désignera ainsi lors de chaque rencontre le TotalEnergies </a:t>
            </a: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Man of the Match.</a:t>
            </a:r>
          </a:p>
          <a:p>
            <a:pPr marL="0" marR="0" lvl="1" indent="0" algn="just" defTabSz="914400" rtl="0" eaLnBrk="1" fontAlgn="auto" latinLnBrk="0" hangingPunct="1">
              <a:lnSpc>
                <a:spcPct val="100000"/>
              </a:lnSpc>
              <a:spcBef>
                <a:spcPts val="350"/>
              </a:spcBef>
              <a:spcAft>
                <a:spcPts val="350"/>
              </a:spcAft>
              <a:buClrTx/>
              <a:buSzTx/>
              <a:buFont typeface="Lato" panose="020F0502020204030203" pitchFamily="34" charset="0"/>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A l’issue de la compétition le meilleur joueur de la compétition remportera le titre de TotalEnergies Man of the </a:t>
            </a:r>
            <a:r>
              <a:rPr lang="fr-FR" sz="1400" err="1">
                <a:solidFill>
                  <a:srgbClr val="374649"/>
                </a:solidFill>
                <a:latin typeface="Arial" panose="020B0604020202020204"/>
              </a:rPr>
              <a:t>Competition</a:t>
            </a:r>
            <a:r>
              <a:rPr lang="fr-FR" sz="1400">
                <a:solidFill>
                  <a:srgbClr val="374649"/>
                </a:solidFill>
                <a:latin typeface="Arial" panose="020B0604020202020204"/>
              </a:rPr>
              <a:t>.</a:t>
            </a:r>
            <a:endParaRPr lang="fr-FR" sz="1400">
              <a:solidFill>
                <a:srgbClr val="374649"/>
              </a:solidFill>
              <a:latin typeface="Arial" panose="020B0604020202020204"/>
              <a:cs typeface="Arial"/>
            </a:endParaRPr>
          </a:p>
        </p:txBody>
      </p:sp>
      <p:pic>
        <p:nvPicPr>
          <p:cNvPr id="2" name="Image 1" descr="Une image contenant texte, Graphique, logo, graphisme&#10;&#10;Le contenu généré par l’IA peut être incorrect.">
            <a:extLst>
              <a:ext uri="{FF2B5EF4-FFF2-40B4-BE49-F238E27FC236}">
                <a16:creationId xmlns:a16="http://schemas.microsoft.com/office/drawing/2014/main" id="{A743D84C-A5BE-EBF8-F20E-D5FA4D50E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010" y="5943935"/>
            <a:ext cx="1783113" cy="758048"/>
          </a:xfrm>
          <a:prstGeom prst="rect">
            <a:avLst/>
          </a:prstGeom>
        </p:spPr>
      </p:pic>
      <p:pic>
        <p:nvPicPr>
          <p:cNvPr id="7" name="Image 6" descr="Une image contenant habits, personne, texte, Visage humain&#10;&#10;Le contenu généré par l’IA peut être incorrect.">
            <a:extLst>
              <a:ext uri="{FF2B5EF4-FFF2-40B4-BE49-F238E27FC236}">
                <a16:creationId xmlns:a16="http://schemas.microsoft.com/office/drawing/2014/main" id="{60C48411-AB3C-44A7-E578-46B52CE16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089" y="1397635"/>
            <a:ext cx="3281032" cy="4072040"/>
          </a:xfrm>
          <a:prstGeom prst="rect">
            <a:avLst/>
          </a:prstGeom>
        </p:spPr>
      </p:pic>
      <p:sp>
        <p:nvSpPr>
          <p:cNvPr id="3" name="Espace réservé du pied de page 3">
            <a:extLst>
              <a:ext uri="{FF2B5EF4-FFF2-40B4-BE49-F238E27FC236}">
                <a16:creationId xmlns:a16="http://schemas.microsoft.com/office/drawing/2014/main" id="{D7B56214-C652-970E-CF78-2D7D38ACCF4A}"/>
              </a:ext>
            </a:extLst>
          </p:cNvPr>
          <p:cNvSpPr txBox="1">
            <a:spLocks/>
          </p:cNvSpPr>
          <p:nvPr/>
        </p:nvSpPr>
        <p:spPr>
          <a:xfrm>
            <a:off x="856679" y="6449983"/>
            <a:ext cx="4000411"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sz="900">
                <a:solidFill>
                  <a:srgbClr val="374649"/>
                </a:solidFill>
                <a:latin typeface="Arial" panose="020B0604020202020204"/>
              </a:rPr>
              <a:t>Kit de presse TotalEnergies CAF Coupe d'Afrique des Nations, Maroc 2025</a:t>
            </a:r>
          </a:p>
        </p:txBody>
      </p:sp>
    </p:spTree>
    <p:extLst>
      <p:ext uri="{BB962C8B-B14F-4D97-AF65-F5344CB8AC3E}">
        <p14:creationId xmlns:p14="http://schemas.microsoft.com/office/powerpoint/2010/main" val="755361134"/>
      </p:ext>
    </p:extLst>
  </p:cSld>
  <p:clrMapOvr>
    <a:masterClrMapping/>
  </p:clrMapOvr>
</p:sld>
</file>

<file path=ppt/theme/theme1.xml><?xml version="1.0" encoding="utf-8"?>
<a:theme xmlns:a="http://schemas.openxmlformats.org/drawingml/2006/main" name="TotalEnergies AA - Rouge">
  <a:themeElements>
    <a:clrScheme name="TotalEnergies AA - Rouge">
      <a:dk1>
        <a:srgbClr val="374649"/>
      </a:dk1>
      <a:lt1>
        <a:srgbClr val="FFFFFF"/>
      </a:lt1>
      <a:dk2>
        <a:srgbClr val="ED00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ED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PT_Template Rouge AA 16-9_FR" id="{79BA4F6E-BF71-6D49-959D-92B435945BFF}" vid="{1B2AD2BA-8F29-474E-AFD7-AFD321F4CA3C}"/>
    </a:ext>
  </a:extLst>
</a:theme>
</file>

<file path=ppt/theme/theme2.xml><?xml version="1.0" encoding="utf-8"?>
<a:theme xmlns:a="http://schemas.openxmlformats.org/drawingml/2006/main" name="TEMPLATE-KIT-CAF">
  <a:themeElements>
    <a:clrScheme name="CAN-TotalEnergies-NEW">
      <a:dk1>
        <a:srgbClr val="374649"/>
      </a:dk1>
      <a:lt1>
        <a:sysClr val="window" lastClr="FFFFFF"/>
      </a:lt1>
      <a:dk2>
        <a:srgbClr val="ED0000"/>
      </a:dk2>
      <a:lt2>
        <a:srgbClr val="FFFFFF"/>
      </a:lt2>
      <a:accent1>
        <a:srgbClr val="FFC800"/>
      </a:accent1>
      <a:accent2>
        <a:srgbClr val="96E600"/>
      </a:accent2>
      <a:accent3>
        <a:srgbClr val="28C896"/>
      </a:accent3>
      <a:accent4>
        <a:srgbClr val="32C8C8"/>
      </a:accent4>
      <a:accent5>
        <a:srgbClr val="009BFF"/>
      </a:accent5>
      <a:accent6>
        <a:srgbClr val="285AFF"/>
      </a:accent6>
      <a:hlink>
        <a:srgbClr val="285AFF"/>
      </a:hlink>
      <a:folHlink>
        <a:srgbClr val="FF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solidFill>
              <a:schemeClr val="tx1">
                <a:lumMod val="75000"/>
              </a:schemeClr>
            </a:solidFill>
          </a:defRPr>
        </a:defPPr>
      </a:lstStyle>
    </a:txDef>
  </a:objectDefaults>
  <a:extraClrSchemeLst/>
  <a:extLst>
    <a:ext uri="{05A4C25C-085E-4340-85A3-A5531E510DB2}">
      <thm15:themeFamily xmlns:thm15="http://schemas.microsoft.com/office/thememl/2012/main" name="Présentation1" id="{590F923D-D2D0-4D40-B704-5B1D23CE662E}" vid="{D4836BD0-679D-40C9-BC4E-E9BBC8EFEE08}"/>
    </a:ext>
  </a:extLst>
</a:theme>
</file>

<file path=ppt/theme/theme3.xml><?xml version="1.0" encoding="utf-8"?>
<a:theme xmlns:a="http://schemas.openxmlformats.org/drawingml/2006/main" name="TotalEnergies AA - Bleu">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2A8E718C-D1D5-B54E-A9CF-4229D3F9F1C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8A745D2DD4F549A35B8480AA872A0E" ma:contentTypeVersion="12" ma:contentTypeDescription="Crée un document." ma:contentTypeScope="" ma:versionID="3318cb41585529c24272f06218c15dd1">
  <xsd:schema xmlns:xsd="http://www.w3.org/2001/XMLSchema" xmlns:xs="http://www.w3.org/2001/XMLSchema" xmlns:p="http://schemas.microsoft.com/office/2006/metadata/properties" xmlns:ns2="01cf7697-f353-43bd-a9ce-1d558b261812" targetNamespace="http://schemas.microsoft.com/office/2006/metadata/properties" ma:root="true" ma:fieldsID="ee6c9f5344f6db1fc4219a2d979a494c" ns2:_="">
    <xsd:import namespace="01cf7697-f353-43bd-a9ce-1d558b2618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cf7697-f353-43bd-a9ce-1d558b2618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cf7697-f353-43bd-a9ce-1d558b2618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EA302A-E524-4A09-A968-CB32AFFC42FD}">
  <ds:schemaRefs>
    <ds:schemaRef ds:uri="01cf7697-f353-43bd-a9ce-1d558b2618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7B570E-5F63-4D10-B4FA-13C03996C6DF}">
  <ds:schemaRefs>
    <ds:schemaRef ds:uri="http://schemas.microsoft.com/sharepoint/v3/contenttype/forms"/>
  </ds:schemaRefs>
</ds:datastoreItem>
</file>

<file path=customXml/itemProps3.xml><?xml version="1.0" encoding="utf-8"?>
<ds:datastoreItem xmlns:ds="http://schemas.openxmlformats.org/officeDocument/2006/customXml" ds:itemID="{81A76EE2-3736-4FAC-AFD0-9654F272E2F2}">
  <ds:schemaRefs>
    <ds:schemaRef ds:uri="01cf7697-f353-43bd-a9ce-1d558b26181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4593b6e-8994-43c5-a486-e951b5f02cec}" enabled="1" method="Privileged" siteId="{329e91b0-e21f-48fb-a071-456717ecc28e}"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2</Notes>
  <HiddenSlides>0</HiddenSlide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TotalEnergies AA - Rouge</vt:lpstr>
      <vt:lpstr>TEMPLATE-KIT-CAF</vt:lpstr>
      <vt:lpstr>TotalEnergies AA - Bleu</vt:lpstr>
      <vt:lpstr>PowerPoint Presentation</vt:lpstr>
      <vt:lpstr>La célébration du football africain, au cœur de l’engagement de TotalEnergies</vt:lpstr>
      <vt:lpstr>La TotalEnergies CAF Coupe d’Afrique des Nations, la plus prestigieuse des compétitions sportives en Afrique</vt:lpstr>
      <vt:lpstr>Une tonalité festive pour célébrer la compétition</vt:lpstr>
      <vt:lpstr>L’écosystème Football Together </vt:lpstr>
      <vt:lpstr>Le Maillot Football Together </vt:lpstr>
      <vt:lpstr>Le ballon Football Together</vt:lpstr>
      <vt:lpstr>Trophy Tour TotalEnergies</vt:lpstr>
      <vt:lpstr>TotalEnergies Man of the Match </vt:lpstr>
      <vt:lpstr>Ball kids by TotalEnergies</vt:lpstr>
      <vt:lpstr>La Fun Zone by TotalEnergies</vt:lpstr>
      <vt:lpstr>Rendre les stades plus inclusifs</vt:lpstr>
      <vt:lpstr>Neurodiversité</vt:lpstr>
      <vt:lpstr>Game changer</vt:lpstr>
      <vt:lpstr>La Social Room by TotalEnergies </vt:lpstr>
      <vt:lpstr>Faire dialoguer les sports</vt:lpstr>
      <vt:lpstr>Opérations Réseau en Afrique</vt:lpstr>
      <vt:lpstr>Opérations Réseau au Maroc</vt:lpstr>
      <vt:lpstr>Les VIP Private Viewings by TotalEnergies</vt:lpstr>
      <vt:lpstr>TotalEnergies, sponsor titre des compétitions de la Confédération Africaine de Football (CAF)</vt:lpstr>
      <vt:lpstr>TotalEnergies en Afrique</vt:lpstr>
      <vt:lpstr>TotalEnergies au Maroc</vt:lpstr>
      <vt:lpstr>Contact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L’énergie se réinvente, Total devient TotalEnergies</dc:title>
  <dc:creator>Djibril Drame</dc:creator>
  <cp:revision>2</cp:revision>
  <dcterms:created xsi:type="dcterms:W3CDTF">2022-06-17T14:57:51Z</dcterms:created>
  <dcterms:modified xsi:type="dcterms:W3CDTF">2025-12-19T15:52:45Z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0x0101000E8A745D2DD4F549A35B8480AA872A0E</vt:lpwstr>
  </property>
  <property fmtid="{D5CDD505-2E9C-101B-9397-08002B2CF9AE}" pid="3" name="MSIP_Label_a4593b6e-8994-43c5-a486-e951b5f02cec_Enabled">
    <vt:lpwstr>true</vt:lpwstr>
  </property>
  <property fmtid="{D5CDD505-2E9C-101B-9397-08002B2CF9AE}" pid="4" name="MSIP_Label_a4593b6e-8994-43c5-a486-e951b5f02cec_SetDate">
    <vt:lpwstr>2022-06-21T15:36:51Z</vt:lpwstr>
  </property>
  <property fmtid="{D5CDD505-2E9C-101B-9397-08002B2CF9AE}" pid="5" name="MSIP_Label_a4593b6e-8994-43c5-a486-e951b5f02cec_Method">
    <vt:lpwstr>Privileged</vt:lpwstr>
  </property>
  <property fmtid="{D5CDD505-2E9C-101B-9397-08002B2CF9AE}" pid="6" name="MSIP_Label_a4593b6e-8994-43c5-a486-e951b5f02cec_Name">
    <vt:lpwstr>a4593b6e-8994-43c5-a486-e951b5f02cec</vt:lpwstr>
  </property>
  <property fmtid="{D5CDD505-2E9C-101B-9397-08002B2CF9AE}" pid="7" name="MSIP_Label_a4593b6e-8994-43c5-a486-e951b5f02cec_SiteId">
    <vt:lpwstr>329e91b0-e21f-48fb-a071-456717ecc28e</vt:lpwstr>
  </property>
  <property fmtid="{D5CDD505-2E9C-101B-9397-08002B2CF9AE}" pid="8" name="MSIP_Label_a4593b6e-8994-43c5-a486-e951b5f02cec_ActionId">
    <vt:lpwstr>698e7eb5-0d60-456c-b053-c16c8cd09363</vt:lpwstr>
  </property>
  <property fmtid="{D5CDD505-2E9C-101B-9397-08002B2CF9AE}" pid="9" name="MSIP_Label_a4593b6e-8994-43c5-a486-e951b5f02cec_ContentBits">
    <vt:lpwstr>0</vt:lpwstr>
  </property>
  <property fmtid="{D5CDD505-2E9C-101B-9397-08002B2CF9AE}" pid="10" name="MediaServiceImageTags">
    <vt:lpwstr/>
  </property>
</Properties>
</file>